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56" r:id="rId1"/>
  </p:sldMasterIdLst>
  <p:notesMasterIdLst>
    <p:notesMasterId r:id="rId88"/>
  </p:notesMasterIdLst>
  <p:handoutMasterIdLst>
    <p:handoutMasterId r:id="rId89"/>
  </p:handoutMasterIdLst>
  <p:sldIdLst>
    <p:sldId id="263" r:id="rId2"/>
    <p:sldId id="264" r:id="rId3"/>
    <p:sldId id="265" r:id="rId4"/>
    <p:sldId id="273" r:id="rId5"/>
    <p:sldId id="274" r:id="rId6"/>
    <p:sldId id="272" r:id="rId7"/>
    <p:sldId id="267" r:id="rId8"/>
    <p:sldId id="325" r:id="rId9"/>
    <p:sldId id="326" r:id="rId10"/>
    <p:sldId id="275" r:id="rId11"/>
    <p:sldId id="276" r:id="rId12"/>
    <p:sldId id="277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327" r:id="rId22"/>
    <p:sldId id="328" r:id="rId23"/>
    <p:sldId id="329" r:id="rId24"/>
    <p:sldId id="268" r:id="rId25"/>
    <p:sldId id="351" r:id="rId26"/>
    <p:sldId id="292" r:id="rId27"/>
    <p:sldId id="349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  <p:sldId id="344" r:id="rId41"/>
    <p:sldId id="345" r:id="rId42"/>
    <p:sldId id="346" r:id="rId43"/>
    <p:sldId id="347" r:id="rId44"/>
    <p:sldId id="348" r:id="rId45"/>
    <p:sldId id="352" r:id="rId46"/>
    <p:sldId id="353" r:id="rId47"/>
    <p:sldId id="330" r:id="rId48"/>
    <p:sldId id="369" r:id="rId49"/>
    <p:sldId id="368" r:id="rId50"/>
    <p:sldId id="370" r:id="rId51"/>
    <p:sldId id="371" r:id="rId52"/>
    <p:sldId id="372" r:id="rId53"/>
    <p:sldId id="373" r:id="rId54"/>
    <p:sldId id="374" r:id="rId55"/>
    <p:sldId id="376" r:id="rId56"/>
    <p:sldId id="377" r:id="rId57"/>
    <p:sldId id="379" r:id="rId58"/>
    <p:sldId id="378" r:id="rId59"/>
    <p:sldId id="380" r:id="rId60"/>
    <p:sldId id="269" r:id="rId61"/>
    <p:sldId id="355" r:id="rId62"/>
    <p:sldId id="354" r:id="rId63"/>
    <p:sldId id="311" r:id="rId64"/>
    <p:sldId id="312" r:id="rId65"/>
    <p:sldId id="313" r:id="rId66"/>
    <p:sldId id="314" r:id="rId67"/>
    <p:sldId id="360" r:id="rId68"/>
    <p:sldId id="357" r:id="rId69"/>
    <p:sldId id="356" r:id="rId70"/>
    <p:sldId id="358" r:id="rId71"/>
    <p:sldId id="359" r:id="rId72"/>
    <p:sldId id="362" r:id="rId73"/>
    <p:sldId id="363" r:id="rId74"/>
    <p:sldId id="315" r:id="rId75"/>
    <p:sldId id="316" r:id="rId76"/>
    <p:sldId id="317" r:id="rId77"/>
    <p:sldId id="319" r:id="rId78"/>
    <p:sldId id="270" r:id="rId79"/>
    <p:sldId id="364" r:id="rId80"/>
    <p:sldId id="365" r:id="rId81"/>
    <p:sldId id="366" r:id="rId82"/>
    <p:sldId id="320" r:id="rId83"/>
    <p:sldId id="318" r:id="rId84"/>
    <p:sldId id="321" r:id="rId85"/>
    <p:sldId id="367" r:id="rId86"/>
    <p:sldId id="322" r:id="rId87"/>
  </p:sldIdLst>
  <p:sldSz cx="12192000" cy="6858000"/>
  <p:notesSz cx="6735763" cy="9866313"/>
  <p:defaultTextStyle>
    <a:defPPr>
      <a:defRPr lang="ko-KR"/>
    </a:defPPr>
    <a:lvl1pPr marL="0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1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orient="horz" pos="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5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4472C4"/>
    <a:srgbClr val="ABCCC5"/>
    <a:srgbClr val="F0F0F0"/>
    <a:srgbClr val="8FAD58"/>
    <a:srgbClr val="84CECD"/>
    <a:srgbClr val="008A9E"/>
    <a:srgbClr val="71962A"/>
    <a:srgbClr val="FFE5D5"/>
    <a:srgbClr val="FFEF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7297" autoAdjust="0"/>
  </p:normalViewPr>
  <p:slideViewPr>
    <p:cSldViewPr>
      <p:cViewPr varScale="1">
        <p:scale>
          <a:sx n="58" d="100"/>
          <a:sy n="58" d="100"/>
        </p:scale>
        <p:origin x="96" y="1296"/>
      </p:cViewPr>
      <p:guideLst>
        <p:guide orient="horz" pos="2160"/>
        <p:guide pos="3840"/>
        <p:guide pos="393"/>
        <p:guide pos="7287"/>
        <p:guide orient="horz" pos="647"/>
      </p:guideLst>
    </p:cSldViewPr>
  </p:slideViewPr>
  <p:outlineViewPr>
    <p:cViewPr>
      <p:scale>
        <a:sx n="33" d="100"/>
        <a:sy n="33" d="100"/>
      </p:scale>
      <p:origin x="0" y="-229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376"/>
    </p:cViewPr>
  </p:sorterViewPr>
  <p:notesViewPr>
    <p:cSldViewPr>
      <p:cViewPr varScale="1">
        <p:scale>
          <a:sx n="79" d="100"/>
          <a:sy n="79" d="100"/>
        </p:scale>
        <p:origin x="39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commentAuthors" Target="commentAuthor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22A-45DA-84B6-34DAC15C386B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97-4BAA-8D38-36217E5800AF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597-4BAA-8D38-36217E5800AF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97-4BAA-8D38-36217E5800AF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597-4BAA-8D38-36217E5800AF}"/>
              </c:ext>
            </c:extLst>
          </c:dPt>
          <c:dPt>
            <c:idx val="5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597-4BAA-8D38-36217E5800AF}"/>
              </c:ext>
            </c:extLst>
          </c:dPt>
          <c:cat>
            <c:strRef>
              <c:f>Sheet1!$A$2:$A$7</c:f>
              <c:strCache>
                <c:ptCount val="4"/>
                <c:pt idx="0">
                  <c:v>1분기</c:v>
                </c:pt>
                <c:pt idx="1">
                  <c:v>2분기</c:v>
                </c:pt>
                <c:pt idx="2">
                  <c:v>3분기</c:v>
                </c:pt>
                <c:pt idx="3">
                  <c:v>4분기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</c:v>
                </c:pt>
                <c:pt idx="1">
                  <c:v>16.8</c:v>
                </c:pt>
                <c:pt idx="2">
                  <c:v>9.4</c:v>
                </c:pt>
                <c:pt idx="3">
                  <c:v>8.9</c:v>
                </c:pt>
                <c:pt idx="4">
                  <c:v>8.9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97-4BAA-8D38-36217E580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66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9D1-4A0B-811B-3D448A85FBB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9D1-4A0B-811B-3D448A85FBBD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5.0999999999999996</c:v>
                </c:pt>
                <c:pt idx="1">
                  <c:v>94.9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D1-4A0B-811B-3D448A85FB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2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18622" cy="494813"/>
          </a:xfrm>
          <a:prstGeom prst="rect">
            <a:avLst/>
          </a:prstGeom>
        </p:spPr>
        <p:txBody>
          <a:bodyPr vert="horz" lIns="90627" tIns="45314" rIns="90627" bIns="4531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5572" y="4"/>
            <a:ext cx="2918622" cy="494813"/>
          </a:xfrm>
          <a:prstGeom prst="rect">
            <a:avLst/>
          </a:prstGeom>
        </p:spPr>
        <p:txBody>
          <a:bodyPr vert="horz" lIns="90627" tIns="45314" rIns="90627" bIns="45314" rtlCol="0"/>
          <a:lstStyle>
            <a:lvl1pPr algn="r">
              <a:defRPr sz="1200"/>
            </a:lvl1pPr>
          </a:lstStyle>
          <a:p>
            <a:fld id="{6849C5E5-DF80-448B-BA4E-4C4139D14B03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1500"/>
            <a:ext cx="2918622" cy="494813"/>
          </a:xfrm>
          <a:prstGeom prst="rect">
            <a:avLst/>
          </a:prstGeom>
        </p:spPr>
        <p:txBody>
          <a:bodyPr vert="horz" lIns="90627" tIns="45314" rIns="90627" bIns="4531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5572" y="9371500"/>
            <a:ext cx="2918622" cy="494813"/>
          </a:xfrm>
          <a:prstGeom prst="rect">
            <a:avLst/>
          </a:prstGeom>
        </p:spPr>
        <p:txBody>
          <a:bodyPr vert="horz" lIns="90627" tIns="45314" rIns="90627" bIns="45314" rtlCol="0" anchor="b"/>
          <a:lstStyle>
            <a:lvl1pPr algn="r">
              <a:defRPr sz="1200"/>
            </a:lvl1pPr>
          </a:lstStyle>
          <a:p>
            <a:fld id="{11A2EE01-4C3C-40E5-9CEB-8DD76DE8B36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57523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8831" cy="493316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6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r">
              <a:defRPr sz="1200"/>
            </a:lvl1pPr>
          </a:lstStyle>
          <a:p>
            <a:fld id="{F4A50558-F7C0-448B-B9D8-699799CEE1D5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6" tIns="45708" rIns="91416" bIns="4570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1416" tIns="45708" rIns="91416" bIns="45708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371285"/>
            <a:ext cx="2918831" cy="493316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6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r">
              <a:defRPr sz="1200"/>
            </a:lvl1pPr>
          </a:lstStyle>
          <a:p>
            <a:fld id="{CD5C75FB-E0C3-4296-9073-95BDD2D85D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8534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1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351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917DB-ED04-E541-57D4-F8E5BC66F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57FD18A-41F9-0FED-5055-47BAA8CF86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0942AD8-2AAC-0D36-6BA7-8B96799951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AD3DAD1-31FA-3F63-6614-F1DF7E247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880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E90C92-37B7-09CF-B66D-B8196C579F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65451A0-94E7-2505-0D54-C18F1EE5E4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0F6E9FC-2536-CBF1-82F1-A1AC9A2535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6A033A-51EB-9ABB-E60C-DFE03E0DC5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29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BDC7A-6167-D0A9-B49D-FC25EF4DA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4C048D8-1960-5A26-AC14-53060E00D7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98CE8A-BEDB-E13B-F624-F1CCD44F3F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187828D-22E5-28ED-5F1F-4A85C4C1A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498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7F7E0-A4BF-ABC2-9A2C-79C763E30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A8DF033-F5F5-F716-656B-183A4A6E12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0EFACAD-6FEF-CED9-5DD4-7849B82B02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75DCCDC-25CF-877E-2571-861C61C937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4307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2A8CD9-75C5-595C-DFBE-07CC49B56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B74EE00-85F9-2D05-C19B-5B3F92DE9A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6F1FC37-F85D-44FF-0A94-9295E33569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2F97DD8-408C-7EB2-8222-BDF9F69F5E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50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82170-E425-6743-5C34-320AE655C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064ED1A-4411-88C2-A6DF-2BBC5B1659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12F721A-02BA-FDF9-D14A-0C09C272FC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839F300-08B0-1FED-495A-80AC777E65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4A6932-F43B-48CB-AF97-91A3A31FA35A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81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57DB1A-40BC-4BD5-B954-C120C3AEF7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CA63CCA-6F35-46E0-8CCB-371688BAA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8BFBB95-A967-48DC-9657-5D1632434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834F0DA-C662-4757-875D-54D3B504A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865E751-12D6-4CE6-9AE8-A3186E399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142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0CC8CC32-E167-132D-87E9-4C3946178C02}"/>
              </a:ext>
            </a:extLst>
          </p:cNvPr>
          <p:cNvSpPr/>
          <p:nvPr userDrawn="1"/>
        </p:nvSpPr>
        <p:spPr>
          <a:xfrm>
            <a:off x="0" y="151837"/>
            <a:ext cx="3719736" cy="360040"/>
          </a:xfrm>
          <a:custGeom>
            <a:avLst/>
            <a:gdLst>
              <a:gd name="csX0" fmla="*/ 0 w 3109475"/>
              <a:gd name="csY0" fmla="*/ 0 h 360040"/>
              <a:gd name="csX1" fmla="*/ 2929455 w 3109475"/>
              <a:gd name="csY1" fmla="*/ 0 h 360040"/>
              <a:gd name="csX2" fmla="*/ 3109475 w 3109475"/>
              <a:gd name="csY2" fmla="*/ 180020 h 360040"/>
              <a:gd name="csX3" fmla="*/ 2929455 w 3109475"/>
              <a:gd name="csY3" fmla="*/ 360040 h 360040"/>
              <a:gd name="csX4" fmla="*/ 0 w 3109475"/>
              <a:gd name="csY4" fmla="*/ 360040 h 3600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109475" h="360040">
                <a:moveTo>
                  <a:pt x="0" y="0"/>
                </a:moveTo>
                <a:lnTo>
                  <a:pt x="2929455" y="0"/>
                </a:lnTo>
                <a:cubicBezTo>
                  <a:pt x="3028877" y="0"/>
                  <a:pt x="3109475" y="80598"/>
                  <a:pt x="3109475" y="180020"/>
                </a:cubicBezTo>
                <a:cubicBezTo>
                  <a:pt x="3109475" y="279442"/>
                  <a:pt x="3028877" y="360040"/>
                  <a:pt x="2929455" y="360040"/>
                </a:cubicBezTo>
                <a:lnTo>
                  <a:pt x="0" y="360040"/>
                </a:lnTo>
                <a:close/>
              </a:path>
            </a:pathLst>
          </a:custGeom>
          <a:solidFill>
            <a:srgbClr val="84CE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179388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▶우리 모두</a:t>
            </a:r>
            <a:r>
              <a:rPr lang="en-US" altLang="ko-KR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인권을 지키는 신고의무자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A92BC2A-9724-F073-CFC5-8EC0538A4492}"/>
              </a:ext>
            </a:extLst>
          </p:cNvPr>
          <p:cNvGrpSpPr/>
          <p:nvPr userDrawn="1"/>
        </p:nvGrpSpPr>
        <p:grpSpPr>
          <a:xfrm>
            <a:off x="191344" y="6462290"/>
            <a:ext cx="11803161" cy="308751"/>
            <a:chOff x="191344" y="6383763"/>
            <a:chExt cx="11803161" cy="30875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C0791309-23BA-3E10-576A-3FBF5BB99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048" b="23048"/>
            <a:stretch>
              <a:fillRect/>
            </a:stretch>
          </p:blipFill>
          <p:spPr>
            <a:xfrm>
              <a:off x="10992544" y="6383763"/>
              <a:ext cx="1001961" cy="308751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70AB47A-61EE-58AF-0F17-276B6658EC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1344" y="6451059"/>
              <a:ext cx="1152128" cy="174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3850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0CC8CC32-E167-132D-87E9-4C3946178C02}"/>
              </a:ext>
            </a:extLst>
          </p:cNvPr>
          <p:cNvSpPr/>
          <p:nvPr userDrawn="1"/>
        </p:nvSpPr>
        <p:spPr>
          <a:xfrm>
            <a:off x="0" y="151837"/>
            <a:ext cx="3719736" cy="360040"/>
          </a:xfrm>
          <a:custGeom>
            <a:avLst/>
            <a:gdLst>
              <a:gd name="csX0" fmla="*/ 0 w 3109475"/>
              <a:gd name="csY0" fmla="*/ 0 h 360040"/>
              <a:gd name="csX1" fmla="*/ 2929455 w 3109475"/>
              <a:gd name="csY1" fmla="*/ 0 h 360040"/>
              <a:gd name="csX2" fmla="*/ 3109475 w 3109475"/>
              <a:gd name="csY2" fmla="*/ 180020 h 360040"/>
              <a:gd name="csX3" fmla="*/ 2929455 w 3109475"/>
              <a:gd name="csY3" fmla="*/ 360040 h 360040"/>
              <a:gd name="csX4" fmla="*/ 0 w 3109475"/>
              <a:gd name="csY4" fmla="*/ 360040 h 3600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109475" h="360040">
                <a:moveTo>
                  <a:pt x="0" y="0"/>
                </a:moveTo>
                <a:lnTo>
                  <a:pt x="2929455" y="0"/>
                </a:lnTo>
                <a:cubicBezTo>
                  <a:pt x="3028877" y="0"/>
                  <a:pt x="3109475" y="80598"/>
                  <a:pt x="3109475" y="180020"/>
                </a:cubicBezTo>
                <a:cubicBezTo>
                  <a:pt x="3109475" y="279442"/>
                  <a:pt x="3028877" y="360040"/>
                  <a:pt x="2929455" y="360040"/>
                </a:cubicBezTo>
                <a:lnTo>
                  <a:pt x="0" y="360040"/>
                </a:lnTo>
                <a:close/>
              </a:path>
            </a:pathLst>
          </a:custGeom>
          <a:solidFill>
            <a:srgbClr val="84CE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179388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▶장애인학대 신고</a:t>
            </a:r>
            <a:r>
              <a:rPr lang="en-US" altLang="ko-KR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그 의미와 힘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D1EAD11-056D-D43D-31B9-90B0C76511F4}"/>
              </a:ext>
            </a:extLst>
          </p:cNvPr>
          <p:cNvGrpSpPr/>
          <p:nvPr userDrawn="1"/>
        </p:nvGrpSpPr>
        <p:grpSpPr>
          <a:xfrm>
            <a:off x="191344" y="6462290"/>
            <a:ext cx="11803161" cy="308751"/>
            <a:chOff x="191344" y="6383763"/>
            <a:chExt cx="11803161" cy="308751"/>
          </a:xfrm>
        </p:grpSpPr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C7E89879-802E-B9B8-26B1-4A58A950C2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048" b="23048"/>
            <a:stretch>
              <a:fillRect/>
            </a:stretch>
          </p:blipFill>
          <p:spPr>
            <a:xfrm>
              <a:off x="10992544" y="6383763"/>
              <a:ext cx="1001961" cy="308751"/>
            </a:xfrm>
            <a:prstGeom prst="rect">
              <a:avLst/>
            </a:prstGeom>
          </p:spPr>
        </p:pic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A0817C78-7C91-EB05-D46A-0470AB51BA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1344" y="6451059"/>
              <a:ext cx="1152128" cy="174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3522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5F015E-DC5B-44A3-A4FD-876B5D4DD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BC1FD7-DB4D-447B-83A9-E71D7BA18C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59891E1-200C-4F83-AC7B-DDEA892A26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A80ED74-FB2A-4A02-A2F1-A00FD54A5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AFB1380-3568-4CD9-A366-416F4AF1E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140EDC2-D528-4CC8-9623-72E157A80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0294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2820DE-0DC6-4CB8-83CA-131269EAD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8F5F7D7-6EC6-4500-B603-EFFBE0EE4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032AA33-0B89-4F2F-9A96-8BB6AC0D21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1488588-C81B-4A1E-8648-73D55CE059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D2240BD-92F7-4ECF-9103-011ED48592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CDE0409-3B6A-478D-B1E4-D1E5CFE79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05D02A6-BDF0-4314-B951-EA82086A6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49202CF-BCA7-4242-AB89-B8E76279A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2222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600BC3-CD3E-488E-BDCA-335A4DA93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0ED4479-69B0-412E-8B81-F95A541ED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F0D92ED-79C4-49CC-82A0-ECA854F34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510C227-F323-47BF-B4E4-BAB92A5F2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59415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E5C3FD2-F935-4254-AB18-380A390E2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8E3C81B-2D09-48D4-8CCD-E08657299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641E844-A37F-45B5-A6AE-54F4CF535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512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FDD7CF-D890-4F18-950E-84487C848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BD7195-B6B1-4577-9432-00E6BA326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FC47BF-CE19-4184-8140-5E58FA78F0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C39C30-D452-4E4A-B679-464F7ABB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DAFC36C-1FED-439F-BCC8-2FC16E2F9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B60EE68-4441-4443-A284-450E7AE9C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4438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84A099-F5C5-4099-8662-C673450B6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D38EA57-6975-4E19-9993-69788765C9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86DB229-4DEE-4F71-B73E-D3D77A679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893D8DF-4E52-4666-BD23-E7547EEA0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021D50-7AB3-4FD9-96E7-374BEB93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784492B-53DB-43E6-9D00-B88FD9DBD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308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93EC8E-66D5-478A-ACEC-150122EF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4B56FEF-B061-468D-A634-BC1A6BDE42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D8990FB-9A8C-4767-A265-F93C4F281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A3CA65-A3E3-4CDE-B0B4-1F3165CA3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207AB5-25BD-41FC-B421-649232356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3341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D738BF7-4E9B-49FB-8930-FB954765A2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0918A9A-F265-47B2-A55B-663DF7F76E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8875EF-93B8-4DE0-8357-72F816A3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36BF265-15EC-4344-9537-2CB203943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84A101-149B-48B2-86BB-30C46FA43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635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C1577D8-8342-4184-90CD-E2FFEF1AB81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EA3C618E-9CA8-4470-9A05-BD9E0E26416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BCBCBC"/>
            </a:solidFill>
            <a:ln>
              <a:solidFill>
                <a:schemeClr val="bg1">
                  <a:lumMod val="95000"/>
                  <a:alpha val="2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54185FFD-7707-458B-8538-9981E74C70B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77" name="자유형: 도형 76">
                <a:extLst>
                  <a:ext uri="{FF2B5EF4-FFF2-40B4-BE49-F238E27FC236}">
                    <a16:creationId xmlns:a16="http://schemas.microsoft.com/office/drawing/2014/main" id="{A198F43A-007F-4A20-AE50-6482A293CB57}"/>
                  </a:ext>
                </a:extLst>
              </p:cNvPr>
              <p:cNvSpPr/>
              <p:nvPr/>
            </p:nvSpPr>
            <p:spPr>
              <a:xfrm>
                <a:off x="0" y="3547245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자유형: 도형 77">
                <a:extLst>
                  <a:ext uri="{FF2B5EF4-FFF2-40B4-BE49-F238E27FC236}">
                    <a16:creationId xmlns:a16="http://schemas.microsoft.com/office/drawing/2014/main" id="{C2AD63FC-9119-4877-8A8A-36C5ADA082E6}"/>
                  </a:ext>
                </a:extLst>
              </p:cNvPr>
              <p:cNvSpPr/>
              <p:nvPr/>
            </p:nvSpPr>
            <p:spPr>
              <a:xfrm>
                <a:off x="0" y="3783728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자유형: 도형 78">
                <a:extLst>
                  <a:ext uri="{FF2B5EF4-FFF2-40B4-BE49-F238E27FC236}">
                    <a16:creationId xmlns:a16="http://schemas.microsoft.com/office/drawing/2014/main" id="{C6F07369-9E7A-457E-A386-A9D255DB3FED}"/>
                  </a:ext>
                </a:extLst>
              </p:cNvPr>
              <p:cNvSpPr/>
              <p:nvPr/>
            </p:nvSpPr>
            <p:spPr>
              <a:xfrm>
                <a:off x="0" y="4020211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자유형: 도형 79">
                <a:extLst>
                  <a:ext uri="{FF2B5EF4-FFF2-40B4-BE49-F238E27FC236}">
                    <a16:creationId xmlns:a16="http://schemas.microsoft.com/office/drawing/2014/main" id="{6304CE42-3F77-45F9-B4B3-BD48C9E5470C}"/>
                  </a:ext>
                </a:extLst>
              </p:cNvPr>
              <p:cNvSpPr/>
              <p:nvPr/>
            </p:nvSpPr>
            <p:spPr>
              <a:xfrm>
                <a:off x="0" y="4256694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자유형: 도형 80">
                <a:extLst>
                  <a:ext uri="{FF2B5EF4-FFF2-40B4-BE49-F238E27FC236}">
                    <a16:creationId xmlns:a16="http://schemas.microsoft.com/office/drawing/2014/main" id="{885CA6E3-AB2D-48E9-9E08-27CD838E9EDD}"/>
                  </a:ext>
                </a:extLst>
              </p:cNvPr>
              <p:cNvSpPr/>
              <p:nvPr/>
            </p:nvSpPr>
            <p:spPr>
              <a:xfrm>
                <a:off x="0" y="4493177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자유형: 도형 81">
                <a:extLst>
                  <a:ext uri="{FF2B5EF4-FFF2-40B4-BE49-F238E27FC236}">
                    <a16:creationId xmlns:a16="http://schemas.microsoft.com/office/drawing/2014/main" id="{CBC31713-15E0-4045-A8ED-4876FBE470EC}"/>
                  </a:ext>
                </a:extLst>
              </p:cNvPr>
              <p:cNvSpPr/>
              <p:nvPr/>
            </p:nvSpPr>
            <p:spPr>
              <a:xfrm>
                <a:off x="0" y="472966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자유형: 도형 82">
                <a:extLst>
                  <a:ext uri="{FF2B5EF4-FFF2-40B4-BE49-F238E27FC236}">
                    <a16:creationId xmlns:a16="http://schemas.microsoft.com/office/drawing/2014/main" id="{CA8C7DFD-4581-4ACF-B272-1F0D06539452}"/>
                  </a:ext>
                </a:extLst>
              </p:cNvPr>
              <p:cNvSpPr/>
              <p:nvPr/>
            </p:nvSpPr>
            <p:spPr>
              <a:xfrm>
                <a:off x="0" y="4966143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자유형: 도형 83">
                <a:extLst>
                  <a:ext uri="{FF2B5EF4-FFF2-40B4-BE49-F238E27FC236}">
                    <a16:creationId xmlns:a16="http://schemas.microsoft.com/office/drawing/2014/main" id="{B64D6FD6-8D22-4A82-A0D4-38EFB31D7344}"/>
                  </a:ext>
                </a:extLst>
              </p:cNvPr>
              <p:cNvSpPr/>
              <p:nvPr/>
            </p:nvSpPr>
            <p:spPr>
              <a:xfrm>
                <a:off x="0" y="5202626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자유형: 도형 84">
                <a:extLst>
                  <a:ext uri="{FF2B5EF4-FFF2-40B4-BE49-F238E27FC236}">
                    <a16:creationId xmlns:a16="http://schemas.microsoft.com/office/drawing/2014/main" id="{C94CB91C-933E-4038-BBE1-D7FB04D5E481}"/>
                  </a:ext>
                </a:extLst>
              </p:cNvPr>
              <p:cNvSpPr/>
              <p:nvPr/>
            </p:nvSpPr>
            <p:spPr>
              <a:xfrm>
                <a:off x="0" y="5439109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자유형: 도형 85">
                <a:extLst>
                  <a:ext uri="{FF2B5EF4-FFF2-40B4-BE49-F238E27FC236}">
                    <a16:creationId xmlns:a16="http://schemas.microsoft.com/office/drawing/2014/main" id="{C20470CE-1E56-4B62-8B63-7331A1576727}"/>
                  </a:ext>
                </a:extLst>
              </p:cNvPr>
              <p:cNvSpPr/>
              <p:nvPr/>
            </p:nvSpPr>
            <p:spPr>
              <a:xfrm>
                <a:off x="0" y="5675592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자유형: 도형 86">
                <a:extLst>
                  <a:ext uri="{FF2B5EF4-FFF2-40B4-BE49-F238E27FC236}">
                    <a16:creationId xmlns:a16="http://schemas.microsoft.com/office/drawing/2014/main" id="{EBDC66A1-4A2C-445B-B792-8CC8735F9E02}"/>
                  </a:ext>
                </a:extLst>
              </p:cNvPr>
              <p:cNvSpPr/>
              <p:nvPr/>
            </p:nvSpPr>
            <p:spPr>
              <a:xfrm>
                <a:off x="0" y="5912075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자유형: 도형 87">
                <a:extLst>
                  <a:ext uri="{FF2B5EF4-FFF2-40B4-BE49-F238E27FC236}">
                    <a16:creationId xmlns:a16="http://schemas.microsoft.com/office/drawing/2014/main" id="{F41E045C-4163-4512-916C-AF9F24FD8E11}"/>
                  </a:ext>
                </a:extLst>
              </p:cNvPr>
              <p:cNvSpPr/>
              <p:nvPr/>
            </p:nvSpPr>
            <p:spPr>
              <a:xfrm>
                <a:off x="0" y="6148558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자유형: 도형 88">
                <a:extLst>
                  <a:ext uri="{FF2B5EF4-FFF2-40B4-BE49-F238E27FC236}">
                    <a16:creationId xmlns:a16="http://schemas.microsoft.com/office/drawing/2014/main" id="{595C7702-1CDC-4D75-A14E-C83D3E4AC995}"/>
                  </a:ext>
                </a:extLst>
              </p:cNvPr>
              <p:cNvSpPr/>
              <p:nvPr/>
            </p:nvSpPr>
            <p:spPr>
              <a:xfrm>
                <a:off x="0" y="6385041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자유형: 도형 89">
                <a:extLst>
                  <a:ext uri="{FF2B5EF4-FFF2-40B4-BE49-F238E27FC236}">
                    <a16:creationId xmlns:a16="http://schemas.microsoft.com/office/drawing/2014/main" id="{67ABBD0C-44BB-42E3-AC7C-DD955DE2EA4A}"/>
                  </a:ext>
                </a:extLst>
              </p:cNvPr>
              <p:cNvSpPr/>
              <p:nvPr/>
            </p:nvSpPr>
            <p:spPr>
              <a:xfrm>
                <a:off x="0" y="6621524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자유형: 도형 90">
                <a:extLst>
                  <a:ext uri="{FF2B5EF4-FFF2-40B4-BE49-F238E27FC236}">
                    <a16:creationId xmlns:a16="http://schemas.microsoft.com/office/drawing/2014/main" id="{EA12A11A-E3A8-4768-BF62-1478E505E468}"/>
                  </a:ext>
                </a:extLst>
              </p:cNvPr>
              <p:cNvSpPr/>
              <p:nvPr/>
            </p:nvSpPr>
            <p:spPr>
              <a:xfrm>
                <a:off x="0" y="685800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자유형: 도형 91">
                <a:extLst>
                  <a:ext uri="{FF2B5EF4-FFF2-40B4-BE49-F238E27FC236}">
                    <a16:creationId xmlns:a16="http://schemas.microsoft.com/office/drawing/2014/main" id="{77286A7B-968F-4434-9985-2D22380DC4ED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자유형: 도형 92">
                <a:extLst>
                  <a:ext uri="{FF2B5EF4-FFF2-40B4-BE49-F238E27FC236}">
                    <a16:creationId xmlns:a16="http://schemas.microsoft.com/office/drawing/2014/main" id="{4E08915A-87E6-4A75-9946-E91C66DF2D22}"/>
                  </a:ext>
                </a:extLst>
              </p:cNvPr>
              <p:cNvSpPr/>
              <p:nvPr/>
            </p:nvSpPr>
            <p:spPr>
              <a:xfrm>
                <a:off x="0" y="236483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자유형: 도형 93">
                <a:extLst>
                  <a:ext uri="{FF2B5EF4-FFF2-40B4-BE49-F238E27FC236}">
                    <a16:creationId xmlns:a16="http://schemas.microsoft.com/office/drawing/2014/main" id="{BAE2D32B-DF3F-44E9-B47F-AA7635DAC0C1}"/>
                  </a:ext>
                </a:extLst>
              </p:cNvPr>
              <p:cNvSpPr/>
              <p:nvPr/>
            </p:nvSpPr>
            <p:spPr>
              <a:xfrm>
                <a:off x="0" y="472966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자유형: 도형 94">
                <a:extLst>
                  <a:ext uri="{FF2B5EF4-FFF2-40B4-BE49-F238E27FC236}">
                    <a16:creationId xmlns:a16="http://schemas.microsoft.com/office/drawing/2014/main" id="{81410B46-FCEB-42E3-B20C-440794FB464C}"/>
                  </a:ext>
                </a:extLst>
              </p:cNvPr>
              <p:cNvSpPr/>
              <p:nvPr/>
            </p:nvSpPr>
            <p:spPr>
              <a:xfrm>
                <a:off x="0" y="709449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6" name="자유형: 도형 95">
                <a:extLst>
                  <a:ext uri="{FF2B5EF4-FFF2-40B4-BE49-F238E27FC236}">
                    <a16:creationId xmlns:a16="http://schemas.microsoft.com/office/drawing/2014/main" id="{17509841-AD12-4B21-ADE2-DA2ACE52F408}"/>
                  </a:ext>
                </a:extLst>
              </p:cNvPr>
              <p:cNvSpPr/>
              <p:nvPr/>
            </p:nvSpPr>
            <p:spPr>
              <a:xfrm>
                <a:off x="0" y="945932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자유형: 도형 96">
                <a:extLst>
                  <a:ext uri="{FF2B5EF4-FFF2-40B4-BE49-F238E27FC236}">
                    <a16:creationId xmlns:a16="http://schemas.microsoft.com/office/drawing/2014/main" id="{E46E22E8-5914-4EB1-99CE-A9B404654424}"/>
                  </a:ext>
                </a:extLst>
              </p:cNvPr>
              <p:cNvSpPr/>
              <p:nvPr/>
            </p:nvSpPr>
            <p:spPr>
              <a:xfrm>
                <a:off x="0" y="1182415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자유형: 도형 97">
                <a:extLst>
                  <a:ext uri="{FF2B5EF4-FFF2-40B4-BE49-F238E27FC236}">
                    <a16:creationId xmlns:a16="http://schemas.microsoft.com/office/drawing/2014/main" id="{02BDF1CF-C6FC-4ABD-9F72-A42BE9E1A5CB}"/>
                  </a:ext>
                </a:extLst>
              </p:cNvPr>
              <p:cNvSpPr/>
              <p:nvPr/>
            </p:nvSpPr>
            <p:spPr>
              <a:xfrm>
                <a:off x="0" y="1418898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9" name="자유형: 도형 98">
                <a:extLst>
                  <a:ext uri="{FF2B5EF4-FFF2-40B4-BE49-F238E27FC236}">
                    <a16:creationId xmlns:a16="http://schemas.microsoft.com/office/drawing/2014/main" id="{F56A5BD0-217A-4E81-B08E-4A4DAD3539AD}"/>
                  </a:ext>
                </a:extLst>
              </p:cNvPr>
              <p:cNvSpPr/>
              <p:nvPr/>
            </p:nvSpPr>
            <p:spPr>
              <a:xfrm>
                <a:off x="0" y="1655381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0" name="자유형: 도형 99">
                <a:extLst>
                  <a:ext uri="{FF2B5EF4-FFF2-40B4-BE49-F238E27FC236}">
                    <a16:creationId xmlns:a16="http://schemas.microsoft.com/office/drawing/2014/main" id="{08722033-1A54-40CB-8D6A-E48D8C6CB3FE}"/>
                  </a:ext>
                </a:extLst>
              </p:cNvPr>
              <p:cNvSpPr/>
              <p:nvPr/>
            </p:nvSpPr>
            <p:spPr>
              <a:xfrm>
                <a:off x="0" y="1891864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1" name="자유형: 도형 100">
                <a:extLst>
                  <a:ext uri="{FF2B5EF4-FFF2-40B4-BE49-F238E27FC236}">
                    <a16:creationId xmlns:a16="http://schemas.microsoft.com/office/drawing/2014/main" id="{AFCA092D-432A-4DC7-9D29-D6759531AFE9}"/>
                  </a:ext>
                </a:extLst>
              </p:cNvPr>
              <p:cNvSpPr/>
              <p:nvPr/>
            </p:nvSpPr>
            <p:spPr>
              <a:xfrm>
                <a:off x="0" y="2128347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자유형: 도형 101">
                <a:extLst>
                  <a:ext uri="{FF2B5EF4-FFF2-40B4-BE49-F238E27FC236}">
                    <a16:creationId xmlns:a16="http://schemas.microsoft.com/office/drawing/2014/main" id="{90EB29CC-451D-40E1-BC87-444800634C46}"/>
                  </a:ext>
                </a:extLst>
              </p:cNvPr>
              <p:cNvSpPr/>
              <p:nvPr/>
            </p:nvSpPr>
            <p:spPr>
              <a:xfrm>
                <a:off x="0" y="236483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3" name="자유형: 도형 102">
                <a:extLst>
                  <a:ext uri="{FF2B5EF4-FFF2-40B4-BE49-F238E27FC236}">
                    <a16:creationId xmlns:a16="http://schemas.microsoft.com/office/drawing/2014/main" id="{7D1FDCE7-A2FE-4A60-8745-24ACA40A6C13}"/>
                  </a:ext>
                </a:extLst>
              </p:cNvPr>
              <p:cNvSpPr/>
              <p:nvPr/>
            </p:nvSpPr>
            <p:spPr>
              <a:xfrm>
                <a:off x="0" y="2601313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자유형: 도형 103">
                <a:extLst>
                  <a:ext uri="{FF2B5EF4-FFF2-40B4-BE49-F238E27FC236}">
                    <a16:creationId xmlns:a16="http://schemas.microsoft.com/office/drawing/2014/main" id="{EA193D98-2D38-47DA-A7FF-0D43DAAEBB54}"/>
                  </a:ext>
                </a:extLst>
              </p:cNvPr>
              <p:cNvSpPr/>
              <p:nvPr/>
            </p:nvSpPr>
            <p:spPr>
              <a:xfrm>
                <a:off x="0" y="2837796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자유형: 도형 104">
                <a:extLst>
                  <a:ext uri="{FF2B5EF4-FFF2-40B4-BE49-F238E27FC236}">
                    <a16:creationId xmlns:a16="http://schemas.microsoft.com/office/drawing/2014/main" id="{DE886782-3B62-4C5E-B00D-F1648CC09842}"/>
                  </a:ext>
                </a:extLst>
              </p:cNvPr>
              <p:cNvSpPr/>
              <p:nvPr/>
            </p:nvSpPr>
            <p:spPr>
              <a:xfrm>
                <a:off x="0" y="3074279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6" name="자유형: 도형 105">
                <a:extLst>
                  <a:ext uri="{FF2B5EF4-FFF2-40B4-BE49-F238E27FC236}">
                    <a16:creationId xmlns:a16="http://schemas.microsoft.com/office/drawing/2014/main" id="{4BDA429A-3854-47CC-87E1-E2156BCFFAF8}"/>
                  </a:ext>
                </a:extLst>
              </p:cNvPr>
              <p:cNvSpPr/>
              <p:nvPr/>
            </p:nvSpPr>
            <p:spPr>
              <a:xfrm>
                <a:off x="0" y="3310762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738006C5-C999-4F8B-9A68-5E0F5B99EB6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108810" y="-1367478"/>
              <a:chExt cx="23829119" cy="9929618"/>
            </a:xfrm>
          </p:grpSpPr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id="{927D87F4-84AC-4213-AC64-C0737C8AF310}"/>
                  </a:ext>
                </a:extLst>
              </p:cNvPr>
              <p:cNvGrpSpPr/>
              <p:nvPr/>
            </p:nvGrpSpPr>
            <p:grpSpPr>
              <a:xfrm>
                <a:off x="108810" y="-1367478"/>
                <a:ext cx="11707561" cy="9929618"/>
                <a:chOff x="530470" y="-1629682"/>
                <a:chExt cx="14375033" cy="12192000"/>
              </a:xfrm>
            </p:grpSpPr>
            <p:grpSp>
              <p:nvGrpSpPr>
                <p:cNvPr id="45" name="그룹 44">
                  <a:extLst>
                    <a:ext uri="{FF2B5EF4-FFF2-40B4-BE49-F238E27FC236}">
                      <a16:creationId xmlns:a16="http://schemas.microsoft.com/office/drawing/2014/main" id="{D25C3639-4035-4F77-B7E7-3B04B13F33F8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-2098220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62" name="자유형: 도형 61">
                    <a:extLst>
                      <a:ext uri="{FF2B5EF4-FFF2-40B4-BE49-F238E27FC236}">
                        <a16:creationId xmlns:a16="http://schemas.microsoft.com/office/drawing/2014/main" id="{160E415D-80C4-4B8E-A624-820A0A1F167D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3" name="자유형: 도형 62">
                    <a:extLst>
                      <a:ext uri="{FF2B5EF4-FFF2-40B4-BE49-F238E27FC236}">
                        <a16:creationId xmlns:a16="http://schemas.microsoft.com/office/drawing/2014/main" id="{88AA8995-C0E7-4971-A418-18D12F5404C9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4" name="자유형: 도형 63">
                    <a:extLst>
                      <a:ext uri="{FF2B5EF4-FFF2-40B4-BE49-F238E27FC236}">
                        <a16:creationId xmlns:a16="http://schemas.microsoft.com/office/drawing/2014/main" id="{C484F3F6-FB9E-4592-B121-DD9A24E215F5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5" name="자유형: 도형 64">
                    <a:extLst>
                      <a:ext uri="{FF2B5EF4-FFF2-40B4-BE49-F238E27FC236}">
                        <a16:creationId xmlns:a16="http://schemas.microsoft.com/office/drawing/2014/main" id="{84387F0D-86A8-4800-B57F-42BE1B920B19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6" name="자유형: 도형 65">
                    <a:extLst>
                      <a:ext uri="{FF2B5EF4-FFF2-40B4-BE49-F238E27FC236}">
                        <a16:creationId xmlns:a16="http://schemas.microsoft.com/office/drawing/2014/main" id="{58F103ED-FB2E-444E-8C24-4DEF0130EAAF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7" name="자유형: 도형 66">
                    <a:extLst>
                      <a:ext uri="{FF2B5EF4-FFF2-40B4-BE49-F238E27FC236}">
                        <a16:creationId xmlns:a16="http://schemas.microsoft.com/office/drawing/2014/main" id="{D89052B7-6348-4999-8677-D94746FCFF41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8" name="자유형: 도형 67">
                    <a:extLst>
                      <a:ext uri="{FF2B5EF4-FFF2-40B4-BE49-F238E27FC236}">
                        <a16:creationId xmlns:a16="http://schemas.microsoft.com/office/drawing/2014/main" id="{537F8381-C0A2-4BAF-A34E-690E2472FAE4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9" name="자유형: 도형 68">
                    <a:extLst>
                      <a:ext uri="{FF2B5EF4-FFF2-40B4-BE49-F238E27FC236}">
                        <a16:creationId xmlns:a16="http://schemas.microsoft.com/office/drawing/2014/main" id="{BABA440D-633F-4EA3-AA68-28BB89410FCE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0" name="자유형: 도형 69">
                    <a:extLst>
                      <a:ext uri="{FF2B5EF4-FFF2-40B4-BE49-F238E27FC236}">
                        <a16:creationId xmlns:a16="http://schemas.microsoft.com/office/drawing/2014/main" id="{A56C0DE0-D752-459B-879E-BB51FD4A4075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1" name="자유형: 도형 70">
                    <a:extLst>
                      <a:ext uri="{FF2B5EF4-FFF2-40B4-BE49-F238E27FC236}">
                        <a16:creationId xmlns:a16="http://schemas.microsoft.com/office/drawing/2014/main" id="{B98DDAAB-FFA9-4B9A-AA9F-1DCCE7EE9A08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2" name="자유형: 도형 71">
                    <a:extLst>
                      <a:ext uri="{FF2B5EF4-FFF2-40B4-BE49-F238E27FC236}">
                        <a16:creationId xmlns:a16="http://schemas.microsoft.com/office/drawing/2014/main" id="{7D4487C1-7717-43F8-86DB-B7A8853682E9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3" name="자유형: 도형 72">
                    <a:extLst>
                      <a:ext uri="{FF2B5EF4-FFF2-40B4-BE49-F238E27FC236}">
                        <a16:creationId xmlns:a16="http://schemas.microsoft.com/office/drawing/2014/main" id="{FA43A73D-B55E-4E3D-9F54-9B143E0E9EAA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4" name="자유형: 도형 73">
                    <a:extLst>
                      <a:ext uri="{FF2B5EF4-FFF2-40B4-BE49-F238E27FC236}">
                        <a16:creationId xmlns:a16="http://schemas.microsoft.com/office/drawing/2014/main" id="{A84E39C7-5CC9-4660-A91E-21AB5EFC7A2E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5" name="자유형: 도형 74">
                    <a:extLst>
                      <a:ext uri="{FF2B5EF4-FFF2-40B4-BE49-F238E27FC236}">
                        <a16:creationId xmlns:a16="http://schemas.microsoft.com/office/drawing/2014/main" id="{B5166C7A-AB31-40B6-B875-6F1A1FF51E1D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6" name="자유형: 도형 75">
                    <a:extLst>
                      <a:ext uri="{FF2B5EF4-FFF2-40B4-BE49-F238E27FC236}">
                        <a16:creationId xmlns:a16="http://schemas.microsoft.com/office/drawing/2014/main" id="{FBBE99EA-DC28-490D-9F31-3F5C6AE96CD1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46" name="그룹 45">
                  <a:extLst>
                    <a:ext uri="{FF2B5EF4-FFF2-40B4-BE49-F238E27FC236}">
                      <a16:creationId xmlns:a16="http://schemas.microsoft.com/office/drawing/2014/main" id="{A1DED47A-6483-40D8-9037-0D8888D57A90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5342193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47" name="자유형: 도형 46">
                    <a:extLst>
                      <a:ext uri="{FF2B5EF4-FFF2-40B4-BE49-F238E27FC236}">
                        <a16:creationId xmlns:a16="http://schemas.microsoft.com/office/drawing/2014/main" id="{D0ECC40E-7F33-4281-A84A-8F1DD6703ABF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8" name="자유형: 도형 47">
                    <a:extLst>
                      <a:ext uri="{FF2B5EF4-FFF2-40B4-BE49-F238E27FC236}">
                        <a16:creationId xmlns:a16="http://schemas.microsoft.com/office/drawing/2014/main" id="{66E8E298-EFE0-41D5-A152-15BEC5C45215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9" name="자유형: 도형 48">
                    <a:extLst>
                      <a:ext uri="{FF2B5EF4-FFF2-40B4-BE49-F238E27FC236}">
                        <a16:creationId xmlns:a16="http://schemas.microsoft.com/office/drawing/2014/main" id="{0B82654A-2F5E-415E-8F46-175F4D72F351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0" name="자유형: 도형 49">
                    <a:extLst>
                      <a:ext uri="{FF2B5EF4-FFF2-40B4-BE49-F238E27FC236}">
                        <a16:creationId xmlns:a16="http://schemas.microsoft.com/office/drawing/2014/main" id="{844CA452-6D2F-4EA5-A23C-2DCE890AB7DF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1" name="자유형: 도형 50">
                    <a:extLst>
                      <a:ext uri="{FF2B5EF4-FFF2-40B4-BE49-F238E27FC236}">
                        <a16:creationId xmlns:a16="http://schemas.microsoft.com/office/drawing/2014/main" id="{899BCDEC-279F-4D0A-9740-9E3315887203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2" name="자유형: 도형 51">
                    <a:extLst>
                      <a:ext uri="{FF2B5EF4-FFF2-40B4-BE49-F238E27FC236}">
                        <a16:creationId xmlns:a16="http://schemas.microsoft.com/office/drawing/2014/main" id="{C601F852-5DF2-4E51-9C47-7E0D77EC81A1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3" name="자유형: 도형 52">
                    <a:extLst>
                      <a:ext uri="{FF2B5EF4-FFF2-40B4-BE49-F238E27FC236}">
                        <a16:creationId xmlns:a16="http://schemas.microsoft.com/office/drawing/2014/main" id="{48F59CEF-2142-4FF1-8F67-2B62D925FA24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4" name="자유형: 도형 53">
                    <a:extLst>
                      <a:ext uri="{FF2B5EF4-FFF2-40B4-BE49-F238E27FC236}">
                        <a16:creationId xmlns:a16="http://schemas.microsoft.com/office/drawing/2014/main" id="{289B65B7-AA93-4B36-8185-9F59DFBF08B4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5" name="자유형: 도형 54">
                    <a:extLst>
                      <a:ext uri="{FF2B5EF4-FFF2-40B4-BE49-F238E27FC236}">
                        <a16:creationId xmlns:a16="http://schemas.microsoft.com/office/drawing/2014/main" id="{51F6E0F8-7DE0-4BCA-8A34-21DDE16CA022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6" name="자유형: 도형 55">
                    <a:extLst>
                      <a:ext uri="{FF2B5EF4-FFF2-40B4-BE49-F238E27FC236}">
                        <a16:creationId xmlns:a16="http://schemas.microsoft.com/office/drawing/2014/main" id="{21AC9A9E-E5F9-49F3-8369-BAE9A886D83C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7" name="자유형: 도형 56">
                    <a:extLst>
                      <a:ext uri="{FF2B5EF4-FFF2-40B4-BE49-F238E27FC236}">
                        <a16:creationId xmlns:a16="http://schemas.microsoft.com/office/drawing/2014/main" id="{4C636716-E2C0-4F1F-BECB-556D239B99E2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8" name="자유형: 도형 57">
                    <a:extLst>
                      <a:ext uri="{FF2B5EF4-FFF2-40B4-BE49-F238E27FC236}">
                        <a16:creationId xmlns:a16="http://schemas.microsoft.com/office/drawing/2014/main" id="{3247AAC6-7BD6-4CDE-A43E-37668B0492A4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9" name="자유형: 도형 58">
                    <a:extLst>
                      <a:ext uri="{FF2B5EF4-FFF2-40B4-BE49-F238E27FC236}">
                        <a16:creationId xmlns:a16="http://schemas.microsoft.com/office/drawing/2014/main" id="{E99B7A54-4783-4F04-8B1D-C80857A06D3A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0" name="자유형: 도형 59">
                    <a:extLst>
                      <a:ext uri="{FF2B5EF4-FFF2-40B4-BE49-F238E27FC236}">
                        <a16:creationId xmlns:a16="http://schemas.microsoft.com/office/drawing/2014/main" id="{D05CEA3A-D5B0-4A1D-89D7-5B45CDB72CBE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1" name="자유형: 도형 60">
                    <a:extLst>
                      <a:ext uri="{FF2B5EF4-FFF2-40B4-BE49-F238E27FC236}">
                        <a16:creationId xmlns:a16="http://schemas.microsoft.com/office/drawing/2014/main" id="{0FD70F32-92A9-4DAF-9EE7-AF51FCC223F7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1DCE6B56-1645-40ED-B4D5-F51F8F0AAC72}"/>
                  </a:ext>
                </a:extLst>
              </p:cNvPr>
              <p:cNvGrpSpPr/>
              <p:nvPr/>
            </p:nvGrpSpPr>
            <p:grpSpPr>
              <a:xfrm>
                <a:off x="12230368" y="-1367478"/>
                <a:ext cx="11707561" cy="9929618"/>
                <a:chOff x="530470" y="-1629682"/>
                <a:chExt cx="14375033" cy="12192000"/>
              </a:xfrm>
            </p:grpSpPr>
            <p:grpSp>
              <p:nvGrpSpPr>
                <p:cNvPr id="13" name="그룹 12">
                  <a:extLst>
                    <a:ext uri="{FF2B5EF4-FFF2-40B4-BE49-F238E27FC236}">
                      <a16:creationId xmlns:a16="http://schemas.microsoft.com/office/drawing/2014/main" id="{39C6B686-4912-4815-B615-54BA077EB0CB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-2098220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30" name="자유형: 도형 29">
                    <a:extLst>
                      <a:ext uri="{FF2B5EF4-FFF2-40B4-BE49-F238E27FC236}">
                        <a16:creationId xmlns:a16="http://schemas.microsoft.com/office/drawing/2014/main" id="{6B099BEC-19D4-4B17-93ED-3E89EE00E469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1" name="자유형: 도형 30">
                    <a:extLst>
                      <a:ext uri="{FF2B5EF4-FFF2-40B4-BE49-F238E27FC236}">
                        <a16:creationId xmlns:a16="http://schemas.microsoft.com/office/drawing/2014/main" id="{4F30AE14-0EE8-4308-8120-4DD7026C3B39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2" name="자유형: 도형 31">
                    <a:extLst>
                      <a:ext uri="{FF2B5EF4-FFF2-40B4-BE49-F238E27FC236}">
                        <a16:creationId xmlns:a16="http://schemas.microsoft.com/office/drawing/2014/main" id="{31BD7A84-79D5-45D7-A1B7-049667E15166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3" name="자유형: 도형 32">
                    <a:extLst>
                      <a:ext uri="{FF2B5EF4-FFF2-40B4-BE49-F238E27FC236}">
                        <a16:creationId xmlns:a16="http://schemas.microsoft.com/office/drawing/2014/main" id="{4046B0D9-1E28-427D-A5F8-C72CAD7E23F2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4" name="자유형: 도형 33">
                    <a:extLst>
                      <a:ext uri="{FF2B5EF4-FFF2-40B4-BE49-F238E27FC236}">
                        <a16:creationId xmlns:a16="http://schemas.microsoft.com/office/drawing/2014/main" id="{BD0DB541-8EB5-4A9E-88A8-9DF5992DB806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5" name="자유형: 도형 34">
                    <a:extLst>
                      <a:ext uri="{FF2B5EF4-FFF2-40B4-BE49-F238E27FC236}">
                        <a16:creationId xmlns:a16="http://schemas.microsoft.com/office/drawing/2014/main" id="{C3858C34-F491-4363-9CC5-7BDD120F6BA2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6" name="자유형: 도형 35">
                    <a:extLst>
                      <a:ext uri="{FF2B5EF4-FFF2-40B4-BE49-F238E27FC236}">
                        <a16:creationId xmlns:a16="http://schemas.microsoft.com/office/drawing/2014/main" id="{55DC57BE-1F1E-43D3-BA10-C3619E1DA26C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7" name="자유형: 도형 36">
                    <a:extLst>
                      <a:ext uri="{FF2B5EF4-FFF2-40B4-BE49-F238E27FC236}">
                        <a16:creationId xmlns:a16="http://schemas.microsoft.com/office/drawing/2014/main" id="{F9F1F722-1FB1-4A89-910A-73B028BF052B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8" name="자유형: 도형 37">
                    <a:extLst>
                      <a:ext uri="{FF2B5EF4-FFF2-40B4-BE49-F238E27FC236}">
                        <a16:creationId xmlns:a16="http://schemas.microsoft.com/office/drawing/2014/main" id="{E36F20A5-8C4F-415C-9457-A4D60CCAD63F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9" name="자유형: 도형 38">
                    <a:extLst>
                      <a:ext uri="{FF2B5EF4-FFF2-40B4-BE49-F238E27FC236}">
                        <a16:creationId xmlns:a16="http://schemas.microsoft.com/office/drawing/2014/main" id="{9530CD9B-9DA8-4721-84DB-88D3D7271D2B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0" name="자유형: 도형 39">
                    <a:extLst>
                      <a:ext uri="{FF2B5EF4-FFF2-40B4-BE49-F238E27FC236}">
                        <a16:creationId xmlns:a16="http://schemas.microsoft.com/office/drawing/2014/main" id="{57049D9B-99CE-4084-B425-CB0B5CBFD09C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1" name="자유형: 도형 40">
                    <a:extLst>
                      <a:ext uri="{FF2B5EF4-FFF2-40B4-BE49-F238E27FC236}">
                        <a16:creationId xmlns:a16="http://schemas.microsoft.com/office/drawing/2014/main" id="{0798BE70-9D48-49D1-8165-420C0C4A5CD2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2" name="자유형: 도형 41">
                    <a:extLst>
                      <a:ext uri="{FF2B5EF4-FFF2-40B4-BE49-F238E27FC236}">
                        <a16:creationId xmlns:a16="http://schemas.microsoft.com/office/drawing/2014/main" id="{CC085339-5470-4543-9F52-BFA7F4BCB436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3" name="자유형: 도형 42">
                    <a:extLst>
                      <a:ext uri="{FF2B5EF4-FFF2-40B4-BE49-F238E27FC236}">
                        <a16:creationId xmlns:a16="http://schemas.microsoft.com/office/drawing/2014/main" id="{769399D7-8C06-4896-BB64-C68E19208794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4" name="자유형: 도형 43">
                    <a:extLst>
                      <a:ext uri="{FF2B5EF4-FFF2-40B4-BE49-F238E27FC236}">
                        <a16:creationId xmlns:a16="http://schemas.microsoft.com/office/drawing/2014/main" id="{76F22290-296E-4B53-A1CE-238866FDA01A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14" name="그룹 13">
                  <a:extLst>
                    <a:ext uri="{FF2B5EF4-FFF2-40B4-BE49-F238E27FC236}">
                      <a16:creationId xmlns:a16="http://schemas.microsoft.com/office/drawing/2014/main" id="{805276A0-E081-4B66-AA62-DEFCFBCB1F85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5342193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15" name="자유형: 도형 14">
                    <a:extLst>
                      <a:ext uri="{FF2B5EF4-FFF2-40B4-BE49-F238E27FC236}">
                        <a16:creationId xmlns:a16="http://schemas.microsoft.com/office/drawing/2014/main" id="{AA68EFD8-04DC-4DF0-BB59-36A2F0F904F5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" name="자유형: 도형 15">
                    <a:extLst>
                      <a:ext uri="{FF2B5EF4-FFF2-40B4-BE49-F238E27FC236}">
                        <a16:creationId xmlns:a16="http://schemas.microsoft.com/office/drawing/2014/main" id="{3902DD5E-4781-4597-944D-CB6AEA6B88BD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7" name="자유형: 도형 16">
                    <a:extLst>
                      <a:ext uri="{FF2B5EF4-FFF2-40B4-BE49-F238E27FC236}">
                        <a16:creationId xmlns:a16="http://schemas.microsoft.com/office/drawing/2014/main" id="{A1D6542F-DA56-49DD-83BA-88FADEB00F6C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8" name="자유형: 도형 17">
                    <a:extLst>
                      <a:ext uri="{FF2B5EF4-FFF2-40B4-BE49-F238E27FC236}">
                        <a16:creationId xmlns:a16="http://schemas.microsoft.com/office/drawing/2014/main" id="{1AAFEE62-A765-402B-A001-8962764213BE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9" name="자유형: 도형 18">
                    <a:extLst>
                      <a:ext uri="{FF2B5EF4-FFF2-40B4-BE49-F238E27FC236}">
                        <a16:creationId xmlns:a16="http://schemas.microsoft.com/office/drawing/2014/main" id="{93AD9883-ABC4-47A9-81C8-01515F2B19D3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0" name="자유형: 도형 19">
                    <a:extLst>
                      <a:ext uri="{FF2B5EF4-FFF2-40B4-BE49-F238E27FC236}">
                        <a16:creationId xmlns:a16="http://schemas.microsoft.com/office/drawing/2014/main" id="{E4B0F85B-472F-4430-BA57-92BD859BAC37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1" name="자유형: 도형 20">
                    <a:extLst>
                      <a:ext uri="{FF2B5EF4-FFF2-40B4-BE49-F238E27FC236}">
                        <a16:creationId xmlns:a16="http://schemas.microsoft.com/office/drawing/2014/main" id="{B7DBEB04-51EE-4B26-96EE-F811EBCBC842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2" name="자유형: 도형 21">
                    <a:extLst>
                      <a:ext uri="{FF2B5EF4-FFF2-40B4-BE49-F238E27FC236}">
                        <a16:creationId xmlns:a16="http://schemas.microsoft.com/office/drawing/2014/main" id="{8798EC1E-F704-4509-9A0C-D5BA3D19EF54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3" name="자유형: 도형 22">
                    <a:extLst>
                      <a:ext uri="{FF2B5EF4-FFF2-40B4-BE49-F238E27FC236}">
                        <a16:creationId xmlns:a16="http://schemas.microsoft.com/office/drawing/2014/main" id="{CE1ABE0E-7746-418F-9A41-96F87162F498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자유형: 도형 23">
                    <a:extLst>
                      <a:ext uri="{FF2B5EF4-FFF2-40B4-BE49-F238E27FC236}">
                        <a16:creationId xmlns:a16="http://schemas.microsoft.com/office/drawing/2014/main" id="{37963239-82A6-45B0-8C3B-F52E303A544C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자유형: 도형 24">
                    <a:extLst>
                      <a:ext uri="{FF2B5EF4-FFF2-40B4-BE49-F238E27FC236}">
                        <a16:creationId xmlns:a16="http://schemas.microsoft.com/office/drawing/2014/main" id="{F9938C93-994B-4624-8C0B-C7F48719F950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6" name="자유형: 도형 25">
                    <a:extLst>
                      <a:ext uri="{FF2B5EF4-FFF2-40B4-BE49-F238E27FC236}">
                        <a16:creationId xmlns:a16="http://schemas.microsoft.com/office/drawing/2014/main" id="{3D4F67B3-F4C0-4D45-89B7-8872930D253D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" name="자유형: 도형 26">
                    <a:extLst>
                      <a:ext uri="{FF2B5EF4-FFF2-40B4-BE49-F238E27FC236}">
                        <a16:creationId xmlns:a16="http://schemas.microsoft.com/office/drawing/2014/main" id="{9C85B82F-18D2-4D97-B77C-553D93AAA149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8" name="자유형: 도형 27">
                    <a:extLst>
                      <a:ext uri="{FF2B5EF4-FFF2-40B4-BE49-F238E27FC236}">
                        <a16:creationId xmlns:a16="http://schemas.microsoft.com/office/drawing/2014/main" id="{29907CC3-F8B4-443C-8CF5-6D1C8537DD57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9" name="자유형: 도형 28">
                    <a:extLst>
                      <a:ext uri="{FF2B5EF4-FFF2-40B4-BE49-F238E27FC236}">
                        <a16:creationId xmlns:a16="http://schemas.microsoft.com/office/drawing/2014/main" id="{8DE6A93B-837C-4DC1-8B66-805B60C1FBE3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258054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EA3C618E-9CA8-4470-9A05-BD9E0E26416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BCC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976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EA3C618E-9CA8-4470-9A05-BD9E0E2641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CE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2" name="그림 1" descr="만화 영화, 클립아트, 그래픽, 애니메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85D3AF3-C044-819E-A386-07AF2040BB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759" y="4650537"/>
            <a:ext cx="4610482" cy="80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088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EA3C618E-9CA8-4470-9A05-BD9E0E2641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CEC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116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EC1577D8-8342-4184-90CD-E2FFEF1AB81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EA3C618E-9CA8-4470-9A05-BD9E0E26416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84CECD"/>
            </a:solidFill>
            <a:ln>
              <a:solidFill>
                <a:schemeClr val="bg1">
                  <a:lumMod val="95000"/>
                  <a:alpha val="27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54185FFD-7707-458B-8538-9981E74C70B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77" name="자유형: 도형 76">
                <a:extLst>
                  <a:ext uri="{FF2B5EF4-FFF2-40B4-BE49-F238E27FC236}">
                    <a16:creationId xmlns:a16="http://schemas.microsoft.com/office/drawing/2014/main" id="{A198F43A-007F-4A20-AE50-6482A293CB57}"/>
                  </a:ext>
                </a:extLst>
              </p:cNvPr>
              <p:cNvSpPr/>
              <p:nvPr/>
            </p:nvSpPr>
            <p:spPr>
              <a:xfrm>
                <a:off x="0" y="3547245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자유형: 도형 77">
                <a:extLst>
                  <a:ext uri="{FF2B5EF4-FFF2-40B4-BE49-F238E27FC236}">
                    <a16:creationId xmlns:a16="http://schemas.microsoft.com/office/drawing/2014/main" id="{C2AD63FC-9119-4877-8A8A-36C5ADA082E6}"/>
                  </a:ext>
                </a:extLst>
              </p:cNvPr>
              <p:cNvSpPr/>
              <p:nvPr/>
            </p:nvSpPr>
            <p:spPr>
              <a:xfrm>
                <a:off x="0" y="3783728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자유형: 도형 78">
                <a:extLst>
                  <a:ext uri="{FF2B5EF4-FFF2-40B4-BE49-F238E27FC236}">
                    <a16:creationId xmlns:a16="http://schemas.microsoft.com/office/drawing/2014/main" id="{C6F07369-9E7A-457E-A386-A9D255DB3FED}"/>
                  </a:ext>
                </a:extLst>
              </p:cNvPr>
              <p:cNvSpPr/>
              <p:nvPr/>
            </p:nvSpPr>
            <p:spPr>
              <a:xfrm>
                <a:off x="0" y="4020211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자유형: 도형 79">
                <a:extLst>
                  <a:ext uri="{FF2B5EF4-FFF2-40B4-BE49-F238E27FC236}">
                    <a16:creationId xmlns:a16="http://schemas.microsoft.com/office/drawing/2014/main" id="{6304CE42-3F77-45F9-B4B3-BD48C9E5470C}"/>
                  </a:ext>
                </a:extLst>
              </p:cNvPr>
              <p:cNvSpPr/>
              <p:nvPr/>
            </p:nvSpPr>
            <p:spPr>
              <a:xfrm>
                <a:off x="0" y="4256694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1" name="자유형: 도형 80">
                <a:extLst>
                  <a:ext uri="{FF2B5EF4-FFF2-40B4-BE49-F238E27FC236}">
                    <a16:creationId xmlns:a16="http://schemas.microsoft.com/office/drawing/2014/main" id="{885CA6E3-AB2D-48E9-9E08-27CD838E9EDD}"/>
                  </a:ext>
                </a:extLst>
              </p:cNvPr>
              <p:cNvSpPr/>
              <p:nvPr/>
            </p:nvSpPr>
            <p:spPr>
              <a:xfrm>
                <a:off x="0" y="4493177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2" name="자유형: 도형 81">
                <a:extLst>
                  <a:ext uri="{FF2B5EF4-FFF2-40B4-BE49-F238E27FC236}">
                    <a16:creationId xmlns:a16="http://schemas.microsoft.com/office/drawing/2014/main" id="{CBC31713-15E0-4045-A8ED-4876FBE470EC}"/>
                  </a:ext>
                </a:extLst>
              </p:cNvPr>
              <p:cNvSpPr/>
              <p:nvPr/>
            </p:nvSpPr>
            <p:spPr>
              <a:xfrm>
                <a:off x="0" y="472966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자유형: 도형 82">
                <a:extLst>
                  <a:ext uri="{FF2B5EF4-FFF2-40B4-BE49-F238E27FC236}">
                    <a16:creationId xmlns:a16="http://schemas.microsoft.com/office/drawing/2014/main" id="{CA8C7DFD-4581-4ACF-B272-1F0D06539452}"/>
                  </a:ext>
                </a:extLst>
              </p:cNvPr>
              <p:cNvSpPr/>
              <p:nvPr/>
            </p:nvSpPr>
            <p:spPr>
              <a:xfrm>
                <a:off x="0" y="4966143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4" name="자유형: 도형 83">
                <a:extLst>
                  <a:ext uri="{FF2B5EF4-FFF2-40B4-BE49-F238E27FC236}">
                    <a16:creationId xmlns:a16="http://schemas.microsoft.com/office/drawing/2014/main" id="{B64D6FD6-8D22-4A82-A0D4-38EFB31D7344}"/>
                  </a:ext>
                </a:extLst>
              </p:cNvPr>
              <p:cNvSpPr/>
              <p:nvPr/>
            </p:nvSpPr>
            <p:spPr>
              <a:xfrm>
                <a:off x="0" y="5202626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5" name="자유형: 도형 84">
                <a:extLst>
                  <a:ext uri="{FF2B5EF4-FFF2-40B4-BE49-F238E27FC236}">
                    <a16:creationId xmlns:a16="http://schemas.microsoft.com/office/drawing/2014/main" id="{C94CB91C-933E-4038-BBE1-D7FB04D5E481}"/>
                  </a:ext>
                </a:extLst>
              </p:cNvPr>
              <p:cNvSpPr/>
              <p:nvPr/>
            </p:nvSpPr>
            <p:spPr>
              <a:xfrm>
                <a:off x="0" y="5439109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자유형: 도형 85">
                <a:extLst>
                  <a:ext uri="{FF2B5EF4-FFF2-40B4-BE49-F238E27FC236}">
                    <a16:creationId xmlns:a16="http://schemas.microsoft.com/office/drawing/2014/main" id="{C20470CE-1E56-4B62-8B63-7331A1576727}"/>
                  </a:ext>
                </a:extLst>
              </p:cNvPr>
              <p:cNvSpPr/>
              <p:nvPr/>
            </p:nvSpPr>
            <p:spPr>
              <a:xfrm>
                <a:off x="0" y="5675592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7" name="자유형: 도형 86">
                <a:extLst>
                  <a:ext uri="{FF2B5EF4-FFF2-40B4-BE49-F238E27FC236}">
                    <a16:creationId xmlns:a16="http://schemas.microsoft.com/office/drawing/2014/main" id="{EBDC66A1-4A2C-445B-B792-8CC8735F9E02}"/>
                  </a:ext>
                </a:extLst>
              </p:cNvPr>
              <p:cNvSpPr/>
              <p:nvPr/>
            </p:nvSpPr>
            <p:spPr>
              <a:xfrm>
                <a:off x="0" y="5912075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8" name="자유형: 도형 87">
                <a:extLst>
                  <a:ext uri="{FF2B5EF4-FFF2-40B4-BE49-F238E27FC236}">
                    <a16:creationId xmlns:a16="http://schemas.microsoft.com/office/drawing/2014/main" id="{F41E045C-4163-4512-916C-AF9F24FD8E11}"/>
                  </a:ext>
                </a:extLst>
              </p:cNvPr>
              <p:cNvSpPr/>
              <p:nvPr/>
            </p:nvSpPr>
            <p:spPr>
              <a:xfrm>
                <a:off x="0" y="6148558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자유형: 도형 88">
                <a:extLst>
                  <a:ext uri="{FF2B5EF4-FFF2-40B4-BE49-F238E27FC236}">
                    <a16:creationId xmlns:a16="http://schemas.microsoft.com/office/drawing/2014/main" id="{595C7702-1CDC-4D75-A14E-C83D3E4AC995}"/>
                  </a:ext>
                </a:extLst>
              </p:cNvPr>
              <p:cNvSpPr/>
              <p:nvPr/>
            </p:nvSpPr>
            <p:spPr>
              <a:xfrm>
                <a:off x="0" y="6385041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자유형: 도형 89">
                <a:extLst>
                  <a:ext uri="{FF2B5EF4-FFF2-40B4-BE49-F238E27FC236}">
                    <a16:creationId xmlns:a16="http://schemas.microsoft.com/office/drawing/2014/main" id="{67ABBD0C-44BB-42E3-AC7C-DD955DE2EA4A}"/>
                  </a:ext>
                </a:extLst>
              </p:cNvPr>
              <p:cNvSpPr/>
              <p:nvPr/>
            </p:nvSpPr>
            <p:spPr>
              <a:xfrm>
                <a:off x="0" y="6621524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자유형: 도형 90">
                <a:extLst>
                  <a:ext uri="{FF2B5EF4-FFF2-40B4-BE49-F238E27FC236}">
                    <a16:creationId xmlns:a16="http://schemas.microsoft.com/office/drawing/2014/main" id="{EA12A11A-E3A8-4768-BF62-1478E505E468}"/>
                  </a:ext>
                </a:extLst>
              </p:cNvPr>
              <p:cNvSpPr/>
              <p:nvPr/>
            </p:nvSpPr>
            <p:spPr>
              <a:xfrm>
                <a:off x="0" y="685800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자유형: 도형 91">
                <a:extLst>
                  <a:ext uri="{FF2B5EF4-FFF2-40B4-BE49-F238E27FC236}">
                    <a16:creationId xmlns:a16="http://schemas.microsoft.com/office/drawing/2014/main" id="{77286A7B-968F-4434-9985-2D22380DC4ED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자유형: 도형 92">
                <a:extLst>
                  <a:ext uri="{FF2B5EF4-FFF2-40B4-BE49-F238E27FC236}">
                    <a16:creationId xmlns:a16="http://schemas.microsoft.com/office/drawing/2014/main" id="{4E08915A-87E6-4A75-9946-E91C66DF2D22}"/>
                  </a:ext>
                </a:extLst>
              </p:cNvPr>
              <p:cNvSpPr/>
              <p:nvPr/>
            </p:nvSpPr>
            <p:spPr>
              <a:xfrm>
                <a:off x="0" y="236483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자유형: 도형 93">
                <a:extLst>
                  <a:ext uri="{FF2B5EF4-FFF2-40B4-BE49-F238E27FC236}">
                    <a16:creationId xmlns:a16="http://schemas.microsoft.com/office/drawing/2014/main" id="{BAE2D32B-DF3F-44E9-B47F-AA7635DAC0C1}"/>
                  </a:ext>
                </a:extLst>
              </p:cNvPr>
              <p:cNvSpPr/>
              <p:nvPr/>
            </p:nvSpPr>
            <p:spPr>
              <a:xfrm>
                <a:off x="0" y="472966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자유형: 도형 94">
                <a:extLst>
                  <a:ext uri="{FF2B5EF4-FFF2-40B4-BE49-F238E27FC236}">
                    <a16:creationId xmlns:a16="http://schemas.microsoft.com/office/drawing/2014/main" id="{81410B46-FCEB-42E3-B20C-440794FB464C}"/>
                  </a:ext>
                </a:extLst>
              </p:cNvPr>
              <p:cNvSpPr/>
              <p:nvPr/>
            </p:nvSpPr>
            <p:spPr>
              <a:xfrm>
                <a:off x="0" y="709449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6" name="자유형: 도형 95">
                <a:extLst>
                  <a:ext uri="{FF2B5EF4-FFF2-40B4-BE49-F238E27FC236}">
                    <a16:creationId xmlns:a16="http://schemas.microsoft.com/office/drawing/2014/main" id="{17509841-AD12-4B21-ADE2-DA2ACE52F408}"/>
                  </a:ext>
                </a:extLst>
              </p:cNvPr>
              <p:cNvSpPr/>
              <p:nvPr/>
            </p:nvSpPr>
            <p:spPr>
              <a:xfrm>
                <a:off x="0" y="945932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자유형: 도형 96">
                <a:extLst>
                  <a:ext uri="{FF2B5EF4-FFF2-40B4-BE49-F238E27FC236}">
                    <a16:creationId xmlns:a16="http://schemas.microsoft.com/office/drawing/2014/main" id="{E46E22E8-5914-4EB1-99CE-A9B404654424}"/>
                  </a:ext>
                </a:extLst>
              </p:cNvPr>
              <p:cNvSpPr/>
              <p:nvPr/>
            </p:nvSpPr>
            <p:spPr>
              <a:xfrm>
                <a:off x="0" y="1182415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자유형: 도형 97">
                <a:extLst>
                  <a:ext uri="{FF2B5EF4-FFF2-40B4-BE49-F238E27FC236}">
                    <a16:creationId xmlns:a16="http://schemas.microsoft.com/office/drawing/2014/main" id="{02BDF1CF-C6FC-4ABD-9F72-A42BE9E1A5CB}"/>
                  </a:ext>
                </a:extLst>
              </p:cNvPr>
              <p:cNvSpPr/>
              <p:nvPr/>
            </p:nvSpPr>
            <p:spPr>
              <a:xfrm>
                <a:off x="0" y="1418898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9" name="자유형: 도형 98">
                <a:extLst>
                  <a:ext uri="{FF2B5EF4-FFF2-40B4-BE49-F238E27FC236}">
                    <a16:creationId xmlns:a16="http://schemas.microsoft.com/office/drawing/2014/main" id="{F56A5BD0-217A-4E81-B08E-4A4DAD3539AD}"/>
                  </a:ext>
                </a:extLst>
              </p:cNvPr>
              <p:cNvSpPr/>
              <p:nvPr/>
            </p:nvSpPr>
            <p:spPr>
              <a:xfrm>
                <a:off x="0" y="1655381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0" name="자유형: 도형 99">
                <a:extLst>
                  <a:ext uri="{FF2B5EF4-FFF2-40B4-BE49-F238E27FC236}">
                    <a16:creationId xmlns:a16="http://schemas.microsoft.com/office/drawing/2014/main" id="{08722033-1A54-40CB-8D6A-E48D8C6CB3FE}"/>
                  </a:ext>
                </a:extLst>
              </p:cNvPr>
              <p:cNvSpPr/>
              <p:nvPr/>
            </p:nvSpPr>
            <p:spPr>
              <a:xfrm>
                <a:off x="0" y="1891864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1" name="자유형: 도형 100">
                <a:extLst>
                  <a:ext uri="{FF2B5EF4-FFF2-40B4-BE49-F238E27FC236}">
                    <a16:creationId xmlns:a16="http://schemas.microsoft.com/office/drawing/2014/main" id="{AFCA092D-432A-4DC7-9D29-D6759531AFE9}"/>
                  </a:ext>
                </a:extLst>
              </p:cNvPr>
              <p:cNvSpPr/>
              <p:nvPr/>
            </p:nvSpPr>
            <p:spPr>
              <a:xfrm>
                <a:off x="0" y="2128347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자유형: 도형 101">
                <a:extLst>
                  <a:ext uri="{FF2B5EF4-FFF2-40B4-BE49-F238E27FC236}">
                    <a16:creationId xmlns:a16="http://schemas.microsoft.com/office/drawing/2014/main" id="{90EB29CC-451D-40E1-BC87-444800634C46}"/>
                  </a:ext>
                </a:extLst>
              </p:cNvPr>
              <p:cNvSpPr/>
              <p:nvPr/>
            </p:nvSpPr>
            <p:spPr>
              <a:xfrm>
                <a:off x="0" y="2364830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3" name="자유형: 도형 102">
                <a:extLst>
                  <a:ext uri="{FF2B5EF4-FFF2-40B4-BE49-F238E27FC236}">
                    <a16:creationId xmlns:a16="http://schemas.microsoft.com/office/drawing/2014/main" id="{7D1FDCE7-A2FE-4A60-8745-24ACA40A6C13}"/>
                  </a:ext>
                </a:extLst>
              </p:cNvPr>
              <p:cNvSpPr/>
              <p:nvPr/>
            </p:nvSpPr>
            <p:spPr>
              <a:xfrm>
                <a:off x="0" y="2601313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자유형: 도형 103">
                <a:extLst>
                  <a:ext uri="{FF2B5EF4-FFF2-40B4-BE49-F238E27FC236}">
                    <a16:creationId xmlns:a16="http://schemas.microsoft.com/office/drawing/2014/main" id="{EA193D98-2D38-47DA-A7FF-0D43DAAEBB54}"/>
                  </a:ext>
                </a:extLst>
              </p:cNvPr>
              <p:cNvSpPr/>
              <p:nvPr/>
            </p:nvSpPr>
            <p:spPr>
              <a:xfrm>
                <a:off x="0" y="2837796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5" name="자유형: 도형 104">
                <a:extLst>
                  <a:ext uri="{FF2B5EF4-FFF2-40B4-BE49-F238E27FC236}">
                    <a16:creationId xmlns:a16="http://schemas.microsoft.com/office/drawing/2014/main" id="{DE886782-3B62-4C5E-B00D-F1648CC09842}"/>
                  </a:ext>
                </a:extLst>
              </p:cNvPr>
              <p:cNvSpPr/>
              <p:nvPr/>
            </p:nvSpPr>
            <p:spPr>
              <a:xfrm>
                <a:off x="0" y="3074279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6" name="자유형: 도형 105">
                <a:extLst>
                  <a:ext uri="{FF2B5EF4-FFF2-40B4-BE49-F238E27FC236}">
                    <a16:creationId xmlns:a16="http://schemas.microsoft.com/office/drawing/2014/main" id="{4BDA429A-3854-47CC-87E1-E2156BCFFAF8}"/>
                  </a:ext>
                </a:extLst>
              </p:cNvPr>
              <p:cNvSpPr/>
              <p:nvPr/>
            </p:nvSpPr>
            <p:spPr>
              <a:xfrm>
                <a:off x="0" y="3310762"/>
                <a:ext cx="12192000" cy="0"/>
              </a:xfrm>
              <a:custGeom>
                <a:avLst/>
                <a:gdLst>
                  <a:gd name="connsiteX0" fmla="*/ 0 w 12192000"/>
                  <a:gd name="connsiteY0" fmla="*/ 0 h 0"/>
                  <a:gd name="connsiteX1" fmla="*/ 12192000 w 121920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0">
                    <a:moveTo>
                      <a:pt x="0" y="0"/>
                    </a:moveTo>
                    <a:lnTo>
                      <a:pt x="12192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95000"/>
                    <a:alpha val="2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738006C5-C999-4F8B-9A68-5E0F5B99EB6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108810" y="-1367478"/>
              <a:chExt cx="23829119" cy="9929618"/>
            </a:xfrm>
          </p:grpSpPr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id="{927D87F4-84AC-4213-AC64-C0737C8AF310}"/>
                  </a:ext>
                </a:extLst>
              </p:cNvPr>
              <p:cNvGrpSpPr/>
              <p:nvPr/>
            </p:nvGrpSpPr>
            <p:grpSpPr>
              <a:xfrm>
                <a:off x="108810" y="-1367478"/>
                <a:ext cx="11707561" cy="9929618"/>
                <a:chOff x="530470" y="-1629682"/>
                <a:chExt cx="14375033" cy="12192000"/>
              </a:xfrm>
            </p:grpSpPr>
            <p:grpSp>
              <p:nvGrpSpPr>
                <p:cNvPr id="45" name="그룹 44">
                  <a:extLst>
                    <a:ext uri="{FF2B5EF4-FFF2-40B4-BE49-F238E27FC236}">
                      <a16:creationId xmlns:a16="http://schemas.microsoft.com/office/drawing/2014/main" id="{D25C3639-4035-4F77-B7E7-3B04B13F33F8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-2098220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62" name="자유형: 도형 61">
                    <a:extLst>
                      <a:ext uri="{FF2B5EF4-FFF2-40B4-BE49-F238E27FC236}">
                        <a16:creationId xmlns:a16="http://schemas.microsoft.com/office/drawing/2014/main" id="{160E415D-80C4-4B8E-A624-820A0A1F167D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3" name="자유형: 도형 62">
                    <a:extLst>
                      <a:ext uri="{FF2B5EF4-FFF2-40B4-BE49-F238E27FC236}">
                        <a16:creationId xmlns:a16="http://schemas.microsoft.com/office/drawing/2014/main" id="{88AA8995-C0E7-4971-A418-18D12F5404C9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4" name="자유형: 도형 63">
                    <a:extLst>
                      <a:ext uri="{FF2B5EF4-FFF2-40B4-BE49-F238E27FC236}">
                        <a16:creationId xmlns:a16="http://schemas.microsoft.com/office/drawing/2014/main" id="{C484F3F6-FB9E-4592-B121-DD9A24E215F5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5" name="자유형: 도형 64">
                    <a:extLst>
                      <a:ext uri="{FF2B5EF4-FFF2-40B4-BE49-F238E27FC236}">
                        <a16:creationId xmlns:a16="http://schemas.microsoft.com/office/drawing/2014/main" id="{84387F0D-86A8-4800-B57F-42BE1B920B19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6" name="자유형: 도형 65">
                    <a:extLst>
                      <a:ext uri="{FF2B5EF4-FFF2-40B4-BE49-F238E27FC236}">
                        <a16:creationId xmlns:a16="http://schemas.microsoft.com/office/drawing/2014/main" id="{58F103ED-FB2E-444E-8C24-4DEF0130EAAF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7" name="자유형: 도형 66">
                    <a:extLst>
                      <a:ext uri="{FF2B5EF4-FFF2-40B4-BE49-F238E27FC236}">
                        <a16:creationId xmlns:a16="http://schemas.microsoft.com/office/drawing/2014/main" id="{D89052B7-6348-4999-8677-D94746FCFF41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8" name="자유형: 도형 67">
                    <a:extLst>
                      <a:ext uri="{FF2B5EF4-FFF2-40B4-BE49-F238E27FC236}">
                        <a16:creationId xmlns:a16="http://schemas.microsoft.com/office/drawing/2014/main" id="{537F8381-C0A2-4BAF-A34E-690E2472FAE4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9" name="자유형: 도형 68">
                    <a:extLst>
                      <a:ext uri="{FF2B5EF4-FFF2-40B4-BE49-F238E27FC236}">
                        <a16:creationId xmlns:a16="http://schemas.microsoft.com/office/drawing/2014/main" id="{BABA440D-633F-4EA3-AA68-28BB89410FCE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0" name="자유형: 도형 69">
                    <a:extLst>
                      <a:ext uri="{FF2B5EF4-FFF2-40B4-BE49-F238E27FC236}">
                        <a16:creationId xmlns:a16="http://schemas.microsoft.com/office/drawing/2014/main" id="{A56C0DE0-D752-459B-879E-BB51FD4A4075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1" name="자유형: 도형 70">
                    <a:extLst>
                      <a:ext uri="{FF2B5EF4-FFF2-40B4-BE49-F238E27FC236}">
                        <a16:creationId xmlns:a16="http://schemas.microsoft.com/office/drawing/2014/main" id="{B98DDAAB-FFA9-4B9A-AA9F-1DCCE7EE9A08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2" name="자유형: 도형 71">
                    <a:extLst>
                      <a:ext uri="{FF2B5EF4-FFF2-40B4-BE49-F238E27FC236}">
                        <a16:creationId xmlns:a16="http://schemas.microsoft.com/office/drawing/2014/main" id="{7D4487C1-7717-43F8-86DB-B7A8853682E9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3" name="자유형: 도형 72">
                    <a:extLst>
                      <a:ext uri="{FF2B5EF4-FFF2-40B4-BE49-F238E27FC236}">
                        <a16:creationId xmlns:a16="http://schemas.microsoft.com/office/drawing/2014/main" id="{FA43A73D-B55E-4E3D-9F54-9B143E0E9EAA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4" name="자유형: 도형 73">
                    <a:extLst>
                      <a:ext uri="{FF2B5EF4-FFF2-40B4-BE49-F238E27FC236}">
                        <a16:creationId xmlns:a16="http://schemas.microsoft.com/office/drawing/2014/main" id="{A84E39C7-5CC9-4660-A91E-21AB5EFC7A2E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5" name="자유형: 도형 74">
                    <a:extLst>
                      <a:ext uri="{FF2B5EF4-FFF2-40B4-BE49-F238E27FC236}">
                        <a16:creationId xmlns:a16="http://schemas.microsoft.com/office/drawing/2014/main" id="{B5166C7A-AB31-40B6-B875-6F1A1FF51E1D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76" name="자유형: 도형 75">
                    <a:extLst>
                      <a:ext uri="{FF2B5EF4-FFF2-40B4-BE49-F238E27FC236}">
                        <a16:creationId xmlns:a16="http://schemas.microsoft.com/office/drawing/2014/main" id="{FBBE99EA-DC28-490D-9F31-3F5C6AE96CD1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46" name="그룹 45">
                  <a:extLst>
                    <a:ext uri="{FF2B5EF4-FFF2-40B4-BE49-F238E27FC236}">
                      <a16:creationId xmlns:a16="http://schemas.microsoft.com/office/drawing/2014/main" id="{A1DED47A-6483-40D8-9037-0D8888D57A90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5342193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47" name="자유형: 도형 46">
                    <a:extLst>
                      <a:ext uri="{FF2B5EF4-FFF2-40B4-BE49-F238E27FC236}">
                        <a16:creationId xmlns:a16="http://schemas.microsoft.com/office/drawing/2014/main" id="{D0ECC40E-7F33-4281-A84A-8F1DD6703ABF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8" name="자유형: 도형 47">
                    <a:extLst>
                      <a:ext uri="{FF2B5EF4-FFF2-40B4-BE49-F238E27FC236}">
                        <a16:creationId xmlns:a16="http://schemas.microsoft.com/office/drawing/2014/main" id="{66E8E298-EFE0-41D5-A152-15BEC5C45215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9" name="자유형: 도형 48">
                    <a:extLst>
                      <a:ext uri="{FF2B5EF4-FFF2-40B4-BE49-F238E27FC236}">
                        <a16:creationId xmlns:a16="http://schemas.microsoft.com/office/drawing/2014/main" id="{0B82654A-2F5E-415E-8F46-175F4D72F351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0" name="자유형: 도형 49">
                    <a:extLst>
                      <a:ext uri="{FF2B5EF4-FFF2-40B4-BE49-F238E27FC236}">
                        <a16:creationId xmlns:a16="http://schemas.microsoft.com/office/drawing/2014/main" id="{844CA452-6D2F-4EA5-A23C-2DCE890AB7DF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1" name="자유형: 도형 50">
                    <a:extLst>
                      <a:ext uri="{FF2B5EF4-FFF2-40B4-BE49-F238E27FC236}">
                        <a16:creationId xmlns:a16="http://schemas.microsoft.com/office/drawing/2014/main" id="{899BCDEC-279F-4D0A-9740-9E3315887203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2" name="자유형: 도형 51">
                    <a:extLst>
                      <a:ext uri="{FF2B5EF4-FFF2-40B4-BE49-F238E27FC236}">
                        <a16:creationId xmlns:a16="http://schemas.microsoft.com/office/drawing/2014/main" id="{C601F852-5DF2-4E51-9C47-7E0D77EC81A1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3" name="자유형: 도형 52">
                    <a:extLst>
                      <a:ext uri="{FF2B5EF4-FFF2-40B4-BE49-F238E27FC236}">
                        <a16:creationId xmlns:a16="http://schemas.microsoft.com/office/drawing/2014/main" id="{48F59CEF-2142-4FF1-8F67-2B62D925FA24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4" name="자유형: 도형 53">
                    <a:extLst>
                      <a:ext uri="{FF2B5EF4-FFF2-40B4-BE49-F238E27FC236}">
                        <a16:creationId xmlns:a16="http://schemas.microsoft.com/office/drawing/2014/main" id="{289B65B7-AA93-4B36-8185-9F59DFBF08B4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5" name="자유형: 도형 54">
                    <a:extLst>
                      <a:ext uri="{FF2B5EF4-FFF2-40B4-BE49-F238E27FC236}">
                        <a16:creationId xmlns:a16="http://schemas.microsoft.com/office/drawing/2014/main" id="{51F6E0F8-7DE0-4BCA-8A34-21DDE16CA022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6" name="자유형: 도형 55">
                    <a:extLst>
                      <a:ext uri="{FF2B5EF4-FFF2-40B4-BE49-F238E27FC236}">
                        <a16:creationId xmlns:a16="http://schemas.microsoft.com/office/drawing/2014/main" id="{21AC9A9E-E5F9-49F3-8369-BAE9A886D83C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7" name="자유형: 도형 56">
                    <a:extLst>
                      <a:ext uri="{FF2B5EF4-FFF2-40B4-BE49-F238E27FC236}">
                        <a16:creationId xmlns:a16="http://schemas.microsoft.com/office/drawing/2014/main" id="{4C636716-E2C0-4F1F-BECB-556D239B99E2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8" name="자유형: 도형 57">
                    <a:extLst>
                      <a:ext uri="{FF2B5EF4-FFF2-40B4-BE49-F238E27FC236}">
                        <a16:creationId xmlns:a16="http://schemas.microsoft.com/office/drawing/2014/main" id="{3247AAC6-7BD6-4CDE-A43E-37668B0492A4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59" name="자유형: 도형 58">
                    <a:extLst>
                      <a:ext uri="{FF2B5EF4-FFF2-40B4-BE49-F238E27FC236}">
                        <a16:creationId xmlns:a16="http://schemas.microsoft.com/office/drawing/2014/main" id="{E99B7A54-4783-4F04-8B1D-C80857A06D3A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0" name="자유형: 도형 59">
                    <a:extLst>
                      <a:ext uri="{FF2B5EF4-FFF2-40B4-BE49-F238E27FC236}">
                        <a16:creationId xmlns:a16="http://schemas.microsoft.com/office/drawing/2014/main" id="{D05CEA3A-D5B0-4A1D-89D7-5B45CDB72CBE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1" name="자유형: 도형 60">
                    <a:extLst>
                      <a:ext uri="{FF2B5EF4-FFF2-40B4-BE49-F238E27FC236}">
                        <a16:creationId xmlns:a16="http://schemas.microsoft.com/office/drawing/2014/main" id="{0FD70F32-92A9-4DAF-9EE7-AF51FCC223F7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1DCE6B56-1645-40ED-B4D5-F51F8F0AAC72}"/>
                  </a:ext>
                </a:extLst>
              </p:cNvPr>
              <p:cNvGrpSpPr/>
              <p:nvPr/>
            </p:nvGrpSpPr>
            <p:grpSpPr>
              <a:xfrm>
                <a:off x="12230368" y="-1367478"/>
                <a:ext cx="11707561" cy="9929618"/>
                <a:chOff x="530470" y="-1629682"/>
                <a:chExt cx="14375033" cy="12192000"/>
              </a:xfrm>
            </p:grpSpPr>
            <p:grpSp>
              <p:nvGrpSpPr>
                <p:cNvPr id="13" name="그룹 12">
                  <a:extLst>
                    <a:ext uri="{FF2B5EF4-FFF2-40B4-BE49-F238E27FC236}">
                      <a16:creationId xmlns:a16="http://schemas.microsoft.com/office/drawing/2014/main" id="{39C6B686-4912-4815-B615-54BA077EB0CB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-2098220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30" name="자유형: 도형 29">
                    <a:extLst>
                      <a:ext uri="{FF2B5EF4-FFF2-40B4-BE49-F238E27FC236}">
                        <a16:creationId xmlns:a16="http://schemas.microsoft.com/office/drawing/2014/main" id="{6B099BEC-19D4-4B17-93ED-3E89EE00E469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1" name="자유형: 도형 30">
                    <a:extLst>
                      <a:ext uri="{FF2B5EF4-FFF2-40B4-BE49-F238E27FC236}">
                        <a16:creationId xmlns:a16="http://schemas.microsoft.com/office/drawing/2014/main" id="{4F30AE14-0EE8-4308-8120-4DD7026C3B39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2" name="자유형: 도형 31">
                    <a:extLst>
                      <a:ext uri="{FF2B5EF4-FFF2-40B4-BE49-F238E27FC236}">
                        <a16:creationId xmlns:a16="http://schemas.microsoft.com/office/drawing/2014/main" id="{31BD7A84-79D5-45D7-A1B7-049667E15166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3" name="자유형: 도형 32">
                    <a:extLst>
                      <a:ext uri="{FF2B5EF4-FFF2-40B4-BE49-F238E27FC236}">
                        <a16:creationId xmlns:a16="http://schemas.microsoft.com/office/drawing/2014/main" id="{4046B0D9-1E28-427D-A5F8-C72CAD7E23F2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4" name="자유형: 도형 33">
                    <a:extLst>
                      <a:ext uri="{FF2B5EF4-FFF2-40B4-BE49-F238E27FC236}">
                        <a16:creationId xmlns:a16="http://schemas.microsoft.com/office/drawing/2014/main" id="{BD0DB541-8EB5-4A9E-88A8-9DF5992DB806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5" name="자유형: 도형 34">
                    <a:extLst>
                      <a:ext uri="{FF2B5EF4-FFF2-40B4-BE49-F238E27FC236}">
                        <a16:creationId xmlns:a16="http://schemas.microsoft.com/office/drawing/2014/main" id="{C3858C34-F491-4363-9CC5-7BDD120F6BA2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6" name="자유형: 도형 35">
                    <a:extLst>
                      <a:ext uri="{FF2B5EF4-FFF2-40B4-BE49-F238E27FC236}">
                        <a16:creationId xmlns:a16="http://schemas.microsoft.com/office/drawing/2014/main" id="{55DC57BE-1F1E-43D3-BA10-C3619E1DA26C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7" name="자유형: 도형 36">
                    <a:extLst>
                      <a:ext uri="{FF2B5EF4-FFF2-40B4-BE49-F238E27FC236}">
                        <a16:creationId xmlns:a16="http://schemas.microsoft.com/office/drawing/2014/main" id="{F9F1F722-1FB1-4A89-910A-73B028BF052B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8" name="자유형: 도형 37">
                    <a:extLst>
                      <a:ext uri="{FF2B5EF4-FFF2-40B4-BE49-F238E27FC236}">
                        <a16:creationId xmlns:a16="http://schemas.microsoft.com/office/drawing/2014/main" id="{E36F20A5-8C4F-415C-9457-A4D60CCAD63F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9" name="자유형: 도형 38">
                    <a:extLst>
                      <a:ext uri="{FF2B5EF4-FFF2-40B4-BE49-F238E27FC236}">
                        <a16:creationId xmlns:a16="http://schemas.microsoft.com/office/drawing/2014/main" id="{9530CD9B-9DA8-4721-84DB-88D3D7271D2B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0" name="자유형: 도형 39">
                    <a:extLst>
                      <a:ext uri="{FF2B5EF4-FFF2-40B4-BE49-F238E27FC236}">
                        <a16:creationId xmlns:a16="http://schemas.microsoft.com/office/drawing/2014/main" id="{57049D9B-99CE-4084-B425-CB0B5CBFD09C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1" name="자유형: 도형 40">
                    <a:extLst>
                      <a:ext uri="{FF2B5EF4-FFF2-40B4-BE49-F238E27FC236}">
                        <a16:creationId xmlns:a16="http://schemas.microsoft.com/office/drawing/2014/main" id="{0798BE70-9D48-49D1-8165-420C0C4A5CD2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2" name="자유형: 도형 41">
                    <a:extLst>
                      <a:ext uri="{FF2B5EF4-FFF2-40B4-BE49-F238E27FC236}">
                        <a16:creationId xmlns:a16="http://schemas.microsoft.com/office/drawing/2014/main" id="{CC085339-5470-4543-9F52-BFA7F4BCB436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3" name="자유형: 도형 42">
                    <a:extLst>
                      <a:ext uri="{FF2B5EF4-FFF2-40B4-BE49-F238E27FC236}">
                        <a16:creationId xmlns:a16="http://schemas.microsoft.com/office/drawing/2014/main" id="{769399D7-8C06-4896-BB64-C68E19208794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4" name="자유형: 도형 43">
                    <a:extLst>
                      <a:ext uri="{FF2B5EF4-FFF2-40B4-BE49-F238E27FC236}">
                        <a16:creationId xmlns:a16="http://schemas.microsoft.com/office/drawing/2014/main" id="{76F22290-296E-4B53-A1CE-238866FDA01A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14" name="그룹 13">
                  <a:extLst>
                    <a:ext uri="{FF2B5EF4-FFF2-40B4-BE49-F238E27FC236}">
                      <a16:creationId xmlns:a16="http://schemas.microsoft.com/office/drawing/2014/main" id="{805276A0-E081-4B66-AA62-DEFCFBCB1F85}"/>
                    </a:ext>
                  </a:extLst>
                </p:cNvPr>
                <p:cNvGrpSpPr/>
                <p:nvPr/>
              </p:nvGrpSpPr>
              <p:grpSpPr>
                <a:xfrm rot="5400000" flipH="1">
                  <a:off x="5342193" y="999008"/>
                  <a:ext cx="12192000" cy="6934620"/>
                  <a:chOff x="0" y="-76620"/>
                  <a:chExt cx="12192000" cy="6934620"/>
                </a:xfrm>
              </p:grpSpPr>
              <p:sp>
                <p:nvSpPr>
                  <p:cNvPr id="15" name="자유형: 도형 14">
                    <a:extLst>
                      <a:ext uri="{FF2B5EF4-FFF2-40B4-BE49-F238E27FC236}">
                        <a16:creationId xmlns:a16="http://schemas.microsoft.com/office/drawing/2014/main" id="{AA68EFD8-04DC-4DF0-BB59-36A2F0F904F5}"/>
                      </a:ext>
                    </a:extLst>
                  </p:cNvPr>
                  <p:cNvSpPr/>
                  <p:nvPr/>
                </p:nvSpPr>
                <p:spPr>
                  <a:xfrm>
                    <a:off x="0" y="-766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6" name="자유형: 도형 15">
                    <a:extLst>
                      <a:ext uri="{FF2B5EF4-FFF2-40B4-BE49-F238E27FC236}">
                        <a16:creationId xmlns:a16="http://schemas.microsoft.com/office/drawing/2014/main" id="{3902DD5E-4781-4597-944D-CB6AEA6B88BD}"/>
                      </a:ext>
                    </a:extLst>
                  </p:cNvPr>
                  <p:cNvSpPr/>
                  <p:nvPr/>
                </p:nvSpPr>
                <p:spPr>
                  <a:xfrm>
                    <a:off x="0" y="4187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7" name="자유형: 도형 16">
                    <a:extLst>
                      <a:ext uri="{FF2B5EF4-FFF2-40B4-BE49-F238E27FC236}">
                        <a16:creationId xmlns:a16="http://schemas.microsoft.com/office/drawing/2014/main" id="{A1D6542F-DA56-49DD-83BA-88FADEB00F6C}"/>
                      </a:ext>
                    </a:extLst>
                  </p:cNvPr>
                  <p:cNvSpPr/>
                  <p:nvPr/>
                </p:nvSpPr>
                <p:spPr>
                  <a:xfrm>
                    <a:off x="0" y="9140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8" name="자유형: 도형 17">
                    <a:extLst>
                      <a:ext uri="{FF2B5EF4-FFF2-40B4-BE49-F238E27FC236}">
                        <a16:creationId xmlns:a16="http://schemas.microsoft.com/office/drawing/2014/main" id="{1AAFEE62-A765-402B-A001-8962764213BE}"/>
                      </a:ext>
                    </a:extLst>
                  </p:cNvPr>
                  <p:cNvSpPr/>
                  <p:nvPr/>
                </p:nvSpPr>
                <p:spPr>
                  <a:xfrm>
                    <a:off x="0" y="14093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9" name="자유형: 도형 18">
                    <a:extLst>
                      <a:ext uri="{FF2B5EF4-FFF2-40B4-BE49-F238E27FC236}">
                        <a16:creationId xmlns:a16="http://schemas.microsoft.com/office/drawing/2014/main" id="{93AD9883-ABC4-47A9-81C8-01515F2B19D3}"/>
                      </a:ext>
                    </a:extLst>
                  </p:cNvPr>
                  <p:cNvSpPr/>
                  <p:nvPr/>
                </p:nvSpPr>
                <p:spPr>
                  <a:xfrm>
                    <a:off x="0" y="19047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0" name="자유형: 도형 19">
                    <a:extLst>
                      <a:ext uri="{FF2B5EF4-FFF2-40B4-BE49-F238E27FC236}">
                        <a16:creationId xmlns:a16="http://schemas.microsoft.com/office/drawing/2014/main" id="{E4B0F85B-472F-4430-BA57-92BD859BAC37}"/>
                      </a:ext>
                    </a:extLst>
                  </p:cNvPr>
                  <p:cNvSpPr/>
                  <p:nvPr/>
                </p:nvSpPr>
                <p:spPr>
                  <a:xfrm>
                    <a:off x="0" y="240003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1" name="자유형: 도형 20">
                    <a:extLst>
                      <a:ext uri="{FF2B5EF4-FFF2-40B4-BE49-F238E27FC236}">
                        <a16:creationId xmlns:a16="http://schemas.microsoft.com/office/drawing/2014/main" id="{B7DBEB04-51EE-4B26-96EE-F811EBCBC842}"/>
                      </a:ext>
                    </a:extLst>
                  </p:cNvPr>
                  <p:cNvSpPr/>
                  <p:nvPr/>
                </p:nvSpPr>
                <p:spPr>
                  <a:xfrm>
                    <a:off x="0" y="289536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2" name="자유형: 도형 21">
                    <a:extLst>
                      <a:ext uri="{FF2B5EF4-FFF2-40B4-BE49-F238E27FC236}">
                        <a16:creationId xmlns:a16="http://schemas.microsoft.com/office/drawing/2014/main" id="{8798EC1E-F704-4509-9A0C-D5BA3D19EF54}"/>
                      </a:ext>
                    </a:extLst>
                  </p:cNvPr>
                  <p:cNvSpPr/>
                  <p:nvPr/>
                </p:nvSpPr>
                <p:spPr>
                  <a:xfrm>
                    <a:off x="0" y="339069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3" name="자유형: 도형 22">
                    <a:extLst>
                      <a:ext uri="{FF2B5EF4-FFF2-40B4-BE49-F238E27FC236}">
                        <a16:creationId xmlns:a16="http://schemas.microsoft.com/office/drawing/2014/main" id="{CE1ABE0E-7746-418F-9A41-96F87162F498}"/>
                      </a:ext>
                    </a:extLst>
                  </p:cNvPr>
                  <p:cNvSpPr/>
                  <p:nvPr/>
                </p:nvSpPr>
                <p:spPr>
                  <a:xfrm>
                    <a:off x="0" y="388602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4" name="자유형: 도형 23">
                    <a:extLst>
                      <a:ext uri="{FF2B5EF4-FFF2-40B4-BE49-F238E27FC236}">
                        <a16:creationId xmlns:a16="http://schemas.microsoft.com/office/drawing/2014/main" id="{37963239-82A6-45B0-8C3B-F52E303A544C}"/>
                      </a:ext>
                    </a:extLst>
                  </p:cNvPr>
                  <p:cNvSpPr/>
                  <p:nvPr/>
                </p:nvSpPr>
                <p:spPr>
                  <a:xfrm>
                    <a:off x="0" y="438135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5" name="자유형: 도형 24">
                    <a:extLst>
                      <a:ext uri="{FF2B5EF4-FFF2-40B4-BE49-F238E27FC236}">
                        <a16:creationId xmlns:a16="http://schemas.microsoft.com/office/drawing/2014/main" id="{F9938C93-994B-4624-8C0B-C7F48719F950}"/>
                      </a:ext>
                    </a:extLst>
                  </p:cNvPr>
                  <p:cNvSpPr/>
                  <p:nvPr/>
                </p:nvSpPr>
                <p:spPr>
                  <a:xfrm>
                    <a:off x="0" y="487668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6" name="자유형: 도형 25">
                    <a:extLst>
                      <a:ext uri="{FF2B5EF4-FFF2-40B4-BE49-F238E27FC236}">
                        <a16:creationId xmlns:a16="http://schemas.microsoft.com/office/drawing/2014/main" id="{3D4F67B3-F4C0-4D45-89B7-8872930D253D}"/>
                      </a:ext>
                    </a:extLst>
                  </p:cNvPr>
                  <p:cNvSpPr/>
                  <p:nvPr/>
                </p:nvSpPr>
                <p:spPr>
                  <a:xfrm>
                    <a:off x="0" y="537201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7" name="자유형: 도형 26">
                    <a:extLst>
                      <a:ext uri="{FF2B5EF4-FFF2-40B4-BE49-F238E27FC236}">
                        <a16:creationId xmlns:a16="http://schemas.microsoft.com/office/drawing/2014/main" id="{9C85B82F-18D2-4D97-B77C-553D93AAA149}"/>
                      </a:ext>
                    </a:extLst>
                  </p:cNvPr>
                  <p:cNvSpPr/>
                  <p:nvPr/>
                </p:nvSpPr>
                <p:spPr>
                  <a:xfrm>
                    <a:off x="0" y="586734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8" name="자유형: 도형 27">
                    <a:extLst>
                      <a:ext uri="{FF2B5EF4-FFF2-40B4-BE49-F238E27FC236}">
                        <a16:creationId xmlns:a16="http://schemas.microsoft.com/office/drawing/2014/main" id="{29907CC3-F8B4-443C-8CF5-6D1C8537DD57}"/>
                      </a:ext>
                    </a:extLst>
                  </p:cNvPr>
                  <p:cNvSpPr/>
                  <p:nvPr/>
                </p:nvSpPr>
                <p:spPr>
                  <a:xfrm>
                    <a:off x="0" y="636267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29" name="자유형: 도형 28">
                    <a:extLst>
                      <a:ext uri="{FF2B5EF4-FFF2-40B4-BE49-F238E27FC236}">
                        <a16:creationId xmlns:a16="http://schemas.microsoft.com/office/drawing/2014/main" id="{8DE6A93B-837C-4DC1-8B66-805B60C1FBE3}"/>
                      </a:ext>
                    </a:extLst>
                  </p:cNvPr>
                  <p:cNvSpPr/>
                  <p:nvPr/>
                </p:nvSpPr>
                <p:spPr>
                  <a:xfrm>
                    <a:off x="0" y="6858000"/>
                    <a:ext cx="12192000" cy="0"/>
                  </a:xfrm>
                  <a:custGeom>
                    <a:avLst/>
                    <a:gdLst>
                      <a:gd name="connsiteX0" fmla="*/ 0 w 12192000"/>
                      <a:gd name="connsiteY0" fmla="*/ 0 h 0"/>
                      <a:gd name="connsiteX1" fmla="*/ 12192000 w 12192000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192000">
                        <a:moveTo>
                          <a:pt x="0" y="0"/>
                        </a:moveTo>
                        <a:lnTo>
                          <a:pt x="12192000" y="0"/>
                        </a:lnTo>
                      </a:path>
                    </a:pathLst>
                  </a:custGeom>
                  <a:noFill/>
                  <a:ln>
                    <a:solidFill>
                      <a:schemeClr val="bg1">
                        <a:alpha val="17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</p:grpSp>
      <p:grpSp>
        <p:nvGrpSpPr>
          <p:cNvPr id="107" name="그룹 106">
            <a:extLst>
              <a:ext uri="{FF2B5EF4-FFF2-40B4-BE49-F238E27FC236}">
                <a16:creationId xmlns:a16="http://schemas.microsoft.com/office/drawing/2014/main" id="{540B4A5E-B3FF-4037-ADAE-710B1F362901}"/>
              </a:ext>
            </a:extLst>
          </p:cNvPr>
          <p:cNvGrpSpPr/>
          <p:nvPr userDrawn="1"/>
        </p:nvGrpSpPr>
        <p:grpSpPr>
          <a:xfrm>
            <a:off x="313014" y="853947"/>
            <a:ext cx="11552010" cy="5932429"/>
            <a:chOff x="313014" y="802004"/>
            <a:chExt cx="11552010" cy="5932429"/>
          </a:xfrm>
        </p:grpSpPr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id="{B9F115B8-691A-4246-A271-D413B3CD6580}"/>
                </a:ext>
              </a:extLst>
            </p:cNvPr>
            <p:cNvSpPr/>
            <p:nvPr/>
          </p:nvSpPr>
          <p:spPr>
            <a:xfrm>
              <a:off x="326976" y="2174789"/>
              <a:ext cx="11538048" cy="4559644"/>
            </a:xfrm>
            <a:custGeom>
              <a:avLst/>
              <a:gdLst>
                <a:gd name="connsiteX0" fmla="*/ 22163 w 11538048"/>
                <a:gd name="connsiteY0" fmla="*/ 0 h 4559644"/>
                <a:gd name="connsiteX1" fmla="*/ 11522934 w 11538048"/>
                <a:gd name="connsiteY1" fmla="*/ 0 h 4559644"/>
                <a:gd name="connsiteX2" fmla="*/ 11515000 w 11538048"/>
                <a:gd name="connsiteY2" fmla="*/ 64530 h 4559644"/>
                <a:gd name="connsiteX3" fmla="*/ 11504335 w 11538048"/>
                <a:gd name="connsiteY3" fmla="*/ 151326 h 4559644"/>
                <a:gd name="connsiteX4" fmla="*/ 11503895 w 11538048"/>
                <a:gd name="connsiteY4" fmla="*/ 159122 h 4559644"/>
                <a:gd name="connsiteX5" fmla="*/ 11505394 w 11538048"/>
                <a:gd name="connsiteY5" fmla="*/ 269122 h 4559644"/>
                <a:gd name="connsiteX6" fmla="*/ 11492044 w 11538048"/>
                <a:gd name="connsiteY6" fmla="*/ 527125 h 4559644"/>
                <a:gd name="connsiteX7" fmla="*/ 11485713 w 11538048"/>
                <a:gd name="connsiteY7" fmla="*/ 633103 h 4559644"/>
                <a:gd name="connsiteX8" fmla="*/ 11487939 w 11538048"/>
                <a:gd name="connsiteY8" fmla="*/ 659165 h 4559644"/>
                <a:gd name="connsiteX9" fmla="*/ 11492086 w 11538048"/>
                <a:gd name="connsiteY9" fmla="*/ 663727 h 4559644"/>
                <a:gd name="connsiteX10" fmla="*/ 11505394 w 11538048"/>
                <a:gd name="connsiteY10" fmla="*/ 707066 h 4559644"/>
                <a:gd name="connsiteX11" fmla="*/ 11526844 w 11538048"/>
                <a:gd name="connsiteY11" fmla="*/ 820050 h 4559644"/>
                <a:gd name="connsiteX12" fmla="*/ 11520819 w 11538048"/>
                <a:gd name="connsiteY12" fmla="*/ 906915 h 4559644"/>
                <a:gd name="connsiteX13" fmla="*/ 11521344 w 11538048"/>
                <a:gd name="connsiteY13" fmla="*/ 1030362 h 4559644"/>
                <a:gd name="connsiteX14" fmla="*/ 11507312 w 11538048"/>
                <a:gd name="connsiteY14" fmla="*/ 1169961 h 4559644"/>
                <a:gd name="connsiteX15" fmla="*/ 11506488 w 11538048"/>
                <a:gd name="connsiteY15" fmla="*/ 1178977 h 4559644"/>
                <a:gd name="connsiteX16" fmla="*/ 11510496 w 11538048"/>
                <a:gd name="connsiteY16" fmla="*/ 1213667 h 4559644"/>
                <a:gd name="connsiteX17" fmla="*/ 11511760 w 11538048"/>
                <a:gd name="connsiteY17" fmla="*/ 1261471 h 4559644"/>
                <a:gd name="connsiteX18" fmla="*/ 11524669 w 11538048"/>
                <a:gd name="connsiteY18" fmla="*/ 1297920 h 4559644"/>
                <a:gd name="connsiteX19" fmla="*/ 11526384 w 11538048"/>
                <a:gd name="connsiteY19" fmla="*/ 1441721 h 4559644"/>
                <a:gd name="connsiteX20" fmla="*/ 11522234 w 11538048"/>
                <a:gd name="connsiteY20" fmla="*/ 1467539 h 4559644"/>
                <a:gd name="connsiteX21" fmla="*/ 11523634 w 11538048"/>
                <a:gd name="connsiteY21" fmla="*/ 1474653 h 4559644"/>
                <a:gd name="connsiteX22" fmla="*/ 11527147 w 11538048"/>
                <a:gd name="connsiteY22" fmla="*/ 1562697 h 4559644"/>
                <a:gd name="connsiteX23" fmla="*/ 11518225 w 11538048"/>
                <a:gd name="connsiteY23" fmla="*/ 1644012 h 4559644"/>
                <a:gd name="connsiteX24" fmla="*/ 11518073 w 11538048"/>
                <a:gd name="connsiteY24" fmla="*/ 1682692 h 4559644"/>
                <a:gd name="connsiteX25" fmla="*/ 11496743 w 11538048"/>
                <a:gd name="connsiteY25" fmla="*/ 1842362 h 4559644"/>
                <a:gd name="connsiteX26" fmla="*/ 11490309 w 11538048"/>
                <a:gd name="connsiteY26" fmla="*/ 1888419 h 4559644"/>
                <a:gd name="connsiteX27" fmla="*/ 11489366 w 11538048"/>
                <a:gd name="connsiteY27" fmla="*/ 1900488 h 4559644"/>
                <a:gd name="connsiteX28" fmla="*/ 11490329 w 11538048"/>
                <a:gd name="connsiteY28" fmla="*/ 1959388 h 4559644"/>
                <a:gd name="connsiteX29" fmla="*/ 11505394 w 11538048"/>
                <a:gd name="connsiteY29" fmla="*/ 2035190 h 4559644"/>
                <a:gd name="connsiteX30" fmla="*/ 11529626 w 11538048"/>
                <a:gd name="connsiteY30" fmla="*/ 2199676 h 4559644"/>
                <a:gd name="connsiteX31" fmla="*/ 11527055 w 11538048"/>
                <a:gd name="connsiteY31" fmla="*/ 2267176 h 4559644"/>
                <a:gd name="connsiteX32" fmla="*/ 11527728 w 11538048"/>
                <a:gd name="connsiteY32" fmla="*/ 2269875 h 4559644"/>
                <a:gd name="connsiteX33" fmla="*/ 11534217 w 11538048"/>
                <a:gd name="connsiteY33" fmla="*/ 2494996 h 4559644"/>
                <a:gd name="connsiteX34" fmla="*/ 11523860 w 11538048"/>
                <a:gd name="connsiteY34" fmla="*/ 2595017 h 4559644"/>
                <a:gd name="connsiteX35" fmla="*/ 11527147 w 11538048"/>
                <a:gd name="connsiteY35" fmla="*/ 2658003 h 4559644"/>
                <a:gd name="connsiteX36" fmla="*/ 11518225 w 11538048"/>
                <a:gd name="connsiteY36" fmla="*/ 2720177 h 4559644"/>
                <a:gd name="connsiteX37" fmla="*/ 11518073 w 11538048"/>
                <a:gd name="connsiteY37" fmla="*/ 2749751 h 4559644"/>
                <a:gd name="connsiteX38" fmla="*/ 11506952 w 11538048"/>
                <a:gd name="connsiteY38" fmla="*/ 2813402 h 4559644"/>
                <a:gd name="connsiteX39" fmla="*/ 11506430 w 11538048"/>
                <a:gd name="connsiteY39" fmla="*/ 2834780 h 4559644"/>
                <a:gd name="connsiteX40" fmla="*/ 11505945 w 11538048"/>
                <a:gd name="connsiteY40" fmla="*/ 2842808 h 4559644"/>
                <a:gd name="connsiteX41" fmla="*/ 11507402 w 11538048"/>
                <a:gd name="connsiteY41" fmla="*/ 2867287 h 4559644"/>
                <a:gd name="connsiteX42" fmla="*/ 11508960 w 11538048"/>
                <a:gd name="connsiteY42" fmla="*/ 2991947 h 4559644"/>
                <a:gd name="connsiteX43" fmla="*/ 11508621 w 11538048"/>
                <a:gd name="connsiteY43" fmla="*/ 3036019 h 4559644"/>
                <a:gd name="connsiteX44" fmla="*/ 11529626 w 11538048"/>
                <a:gd name="connsiteY44" fmla="*/ 3145035 h 4559644"/>
                <a:gd name="connsiteX45" fmla="*/ 11527055 w 11538048"/>
                <a:gd name="connsiteY45" fmla="*/ 3196645 h 4559644"/>
                <a:gd name="connsiteX46" fmla="*/ 11527728 w 11538048"/>
                <a:gd name="connsiteY46" fmla="*/ 3198709 h 4559644"/>
                <a:gd name="connsiteX47" fmla="*/ 11523142 w 11538048"/>
                <a:gd name="connsiteY47" fmla="*/ 3452609 h 4559644"/>
                <a:gd name="connsiteX48" fmla="*/ 11511303 w 11538048"/>
                <a:gd name="connsiteY48" fmla="*/ 3526418 h 4559644"/>
                <a:gd name="connsiteX49" fmla="*/ 11510959 w 11538048"/>
                <a:gd name="connsiteY49" fmla="*/ 3532056 h 4559644"/>
                <a:gd name="connsiteX50" fmla="*/ 11508281 w 11538048"/>
                <a:gd name="connsiteY50" fmla="*/ 3569554 h 4559644"/>
                <a:gd name="connsiteX51" fmla="*/ 11508345 w 11538048"/>
                <a:gd name="connsiteY51" fmla="*/ 3570678 h 4559644"/>
                <a:gd name="connsiteX52" fmla="*/ 11506430 w 11538048"/>
                <a:gd name="connsiteY52" fmla="*/ 3630633 h 4559644"/>
                <a:gd name="connsiteX53" fmla="*/ 11505945 w 11538048"/>
                <a:gd name="connsiteY53" fmla="*/ 3636770 h 4559644"/>
                <a:gd name="connsiteX54" fmla="*/ 11507402 w 11538048"/>
                <a:gd name="connsiteY54" fmla="*/ 3655487 h 4559644"/>
                <a:gd name="connsiteX55" fmla="*/ 11507145 w 11538048"/>
                <a:gd name="connsiteY55" fmla="*/ 3878118 h 4559644"/>
                <a:gd name="connsiteX56" fmla="*/ 11504886 w 11538048"/>
                <a:gd name="connsiteY56" fmla="*/ 3979248 h 4559644"/>
                <a:gd name="connsiteX57" fmla="*/ 11505394 w 11538048"/>
                <a:gd name="connsiteY57" fmla="*/ 3981145 h 4559644"/>
                <a:gd name="connsiteX58" fmla="*/ 11510959 w 11538048"/>
                <a:gd name="connsiteY58" fmla="*/ 4163766 h 4559644"/>
                <a:gd name="connsiteX59" fmla="*/ 11501101 w 11538048"/>
                <a:gd name="connsiteY59" fmla="*/ 4269312 h 4559644"/>
                <a:gd name="connsiteX60" fmla="*/ 11501416 w 11538048"/>
                <a:gd name="connsiteY60" fmla="*/ 4311407 h 4559644"/>
                <a:gd name="connsiteX61" fmla="*/ 11505394 w 11538048"/>
                <a:gd name="connsiteY61" fmla="*/ 4406590 h 4559644"/>
                <a:gd name="connsiteX62" fmla="*/ 11458247 w 11538048"/>
                <a:gd name="connsiteY62" fmla="*/ 4503190 h 4559644"/>
                <a:gd name="connsiteX63" fmla="*/ 11423795 w 11538048"/>
                <a:gd name="connsiteY63" fmla="*/ 4522114 h 4559644"/>
                <a:gd name="connsiteX64" fmla="*/ 11400254 w 11538048"/>
                <a:gd name="connsiteY64" fmla="*/ 4536611 h 4559644"/>
                <a:gd name="connsiteX65" fmla="*/ 11338100 w 11538048"/>
                <a:gd name="connsiteY65" fmla="*/ 4543171 h 4559644"/>
                <a:gd name="connsiteX66" fmla="*/ 11131498 w 11538048"/>
                <a:gd name="connsiteY66" fmla="*/ 4553128 h 4559644"/>
                <a:gd name="connsiteX67" fmla="*/ 10967557 w 11538048"/>
                <a:gd name="connsiteY67" fmla="*/ 4549312 h 4559644"/>
                <a:gd name="connsiteX68" fmla="*/ 10952724 w 11538048"/>
                <a:gd name="connsiteY68" fmla="*/ 4549059 h 4559644"/>
                <a:gd name="connsiteX69" fmla="*/ 10788692 w 11538048"/>
                <a:gd name="connsiteY69" fmla="*/ 4543021 h 4559644"/>
                <a:gd name="connsiteX70" fmla="*/ 10700901 w 11538048"/>
                <a:gd name="connsiteY70" fmla="*/ 4543108 h 4559644"/>
                <a:gd name="connsiteX71" fmla="*/ 10694914 w 11538048"/>
                <a:gd name="connsiteY71" fmla="*/ 4543171 h 4559644"/>
                <a:gd name="connsiteX72" fmla="*/ 10586024 w 11538048"/>
                <a:gd name="connsiteY72" fmla="*/ 4544760 h 4559644"/>
                <a:gd name="connsiteX73" fmla="*/ 10526650 w 11538048"/>
                <a:gd name="connsiteY73" fmla="*/ 4541913 h 4559644"/>
                <a:gd name="connsiteX74" fmla="*/ 10491877 w 11538048"/>
                <a:gd name="connsiteY74" fmla="*/ 4541516 h 4559644"/>
                <a:gd name="connsiteX75" fmla="*/ 10428016 w 11538048"/>
                <a:gd name="connsiteY75" fmla="*/ 4537746 h 4559644"/>
                <a:gd name="connsiteX76" fmla="*/ 10294008 w 11538048"/>
                <a:gd name="connsiteY76" fmla="*/ 4534373 h 4559644"/>
                <a:gd name="connsiteX77" fmla="*/ 10109615 w 11538048"/>
                <a:gd name="connsiteY77" fmla="*/ 4543171 h 4559644"/>
                <a:gd name="connsiteX78" fmla="*/ 9872796 w 11538048"/>
                <a:gd name="connsiteY78" fmla="*/ 4549552 h 4559644"/>
                <a:gd name="connsiteX79" fmla="*/ 9860551 w 11538048"/>
                <a:gd name="connsiteY79" fmla="*/ 4548804 h 4559644"/>
                <a:gd name="connsiteX80" fmla="*/ 9813631 w 11538048"/>
                <a:gd name="connsiteY80" fmla="*/ 4552309 h 4559644"/>
                <a:gd name="connsiteX81" fmla="*/ 9698473 w 11538048"/>
                <a:gd name="connsiteY81" fmla="*/ 4553733 h 4559644"/>
                <a:gd name="connsiteX82" fmla="*/ 9528566 w 11538048"/>
                <a:gd name="connsiteY82" fmla="*/ 4545472 h 4559644"/>
                <a:gd name="connsiteX83" fmla="*/ 9526240 w 11538048"/>
                <a:gd name="connsiteY83" fmla="*/ 4545428 h 4559644"/>
                <a:gd name="connsiteX84" fmla="*/ 9491907 w 11538048"/>
                <a:gd name="connsiteY84" fmla="*/ 4543690 h 4559644"/>
                <a:gd name="connsiteX85" fmla="*/ 9491014 w 11538048"/>
                <a:gd name="connsiteY85" fmla="*/ 4543646 h 4559644"/>
                <a:gd name="connsiteX86" fmla="*/ 9490801 w 11538048"/>
                <a:gd name="connsiteY86" fmla="*/ 4543634 h 4559644"/>
                <a:gd name="connsiteX87" fmla="*/ 9445454 w 11538048"/>
                <a:gd name="connsiteY87" fmla="*/ 4541337 h 4559644"/>
                <a:gd name="connsiteX88" fmla="*/ 9351369 w 11538048"/>
                <a:gd name="connsiteY88" fmla="*/ 4536249 h 4559644"/>
                <a:gd name="connsiteX89" fmla="*/ 9288728 w 11538048"/>
                <a:gd name="connsiteY89" fmla="*/ 4533740 h 4559644"/>
                <a:gd name="connsiteX90" fmla="*/ 9242042 w 11538048"/>
                <a:gd name="connsiteY90" fmla="*/ 4534449 h 4559644"/>
                <a:gd name="connsiteX91" fmla="*/ 9176996 w 11538048"/>
                <a:gd name="connsiteY91" fmla="*/ 4543171 h 4559644"/>
                <a:gd name="connsiteX92" fmla="*/ 8813831 w 11538048"/>
                <a:gd name="connsiteY92" fmla="*/ 4553599 h 4559644"/>
                <a:gd name="connsiteX93" fmla="*/ 8761853 w 11538048"/>
                <a:gd name="connsiteY93" fmla="*/ 4551477 h 4559644"/>
                <a:gd name="connsiteX94" fmla="*/ 8761375 w 11538048"/>
                <a:gd name="connsiteY94" fmla="*/ 4551510 h 4559644"/>
                <a:gd name="connsiteX95" fmla="*/ 8567606 w 11538048"/>
                <a:gd name="connsiteY95" fmla="*/ 4546557 h 4559644"/>
                <a:gd name="connsiteX96" fmla="*/ 8528256 w 11538048"/>
                <a:gd name="connsiteY96" fmla="*/ 4543035 h 4559644"/>
                <a:gd name="connsiteX97" fmla="*/ 8502734 w 11538048"/>
                <a:gd name="connsiteY97" fmla="*/ 4542382 h 4559644"/>
                <a:gd name="connsiteX98" fmla="*/ 8418038 w 11538048"/>
                <a:gd name="connsiteY98" fmla="*/ 4543171 h 4559644"/>
                <a:gd name="connsiteX99" fmla="*/ 8164604 w 11538048"/>
                <a:gd name="connsiteY99" fmla="*/ 4542264 h 4559644"/>
                <a:gd name="connsiteX100" fmla="*/ 8134978 w 11538048"/>
                <a:gd name="connsiteY100" fmla="*/ 4541704 h 4559644"/>
                <a:gd name="connsiteX101" fmla="*/ 8122172 w 11538048"/>
                <a:gd name="connsiteY101" fmla="*/ 4543171 h 4559644"/>
                <a:gd name="connsiteX102" fmla="*/ 7811622 w 11538048"/>
                <a:gd name="connsiteY102" fmla="*/ 4552013 h 4559644"/>
                <a:gd name="connsiteX103" fmla="*/ 7724399 w 11538048"/>
                <a:gd name="connsiteY103" fmla="*/ 4543232 h 4559644"/>
                <a:gd name="connsiteX104" fmla="*/ 7628998 w 11538048"/>
                <a:gd name="connsiteY104" fmla="*/ 4538608 h 4559644"/>
                <a:gd name="connsiteX105" fmla="*/ 7621817 w 11538048"/>
                <a:gd name="connsiteY105" fmla="*/ 4538451 h 4559644"/>
                <a:gd name="connsiteX106" fmla="*/ 7536873 w 11538048"/>
                <a:gd name="connsiteY106" fmla="*/ 4543171 h 4559644"/>
                <a:gd name="connsiteX107" fmla="*/ 7352969 w 11538048"/>
                <a:gd name="connsiteY107" fmla="*/ 4550811 h 4559644"/>
                <a:gd name="connsiteX108" fmla="*/ 7199633 w 11538048"/>
                <a:gd name="connsiteY108" fmla="*/ 4546927 h 4559644"/>
                <a:gd name="connsiteX109" fmla="*/ 7152315 w 11538048"/>
                <a:gd name="connsiteY109" fmla="*/ 4550645 h 4559644"/>
                <a:gd name="connsiteX110" fmla="*/ 6932936 w 11538048"/>
                <a:gd name="connsiteY110" fmla="*/ 4548277 h 4559644"/>
                <a:gd name="connsiteX111" fmla="*/ 6830216 w 11538048"/>
                <a:gd name="connsiteY111" fmla="*/ 4542386 h 4559644"/>
                <a:gd name="connsiteX112" fmla="*/ 6777915 w 11538048"/>
                <a:gd name="connsiteY112" fmla="*/ 4543171 h 4559644"/>
                <a:gd name="connsiteX113" fmla="*/ 6675353 w 11538048"/>
                <a:gd name="connsiteY113" fmla="*/ 4545321 h 4559644"/>
                <a:gd name="connsiteX114" fmla="*/ 6629774 w 11538048"/>
                <a:gd name="connsiteY114" fmla="*/ 4543731 h 4559644"/>
                <a:gd name="connsiteX115" fmla="*/ 6574587 w 11538048"/>
                <a:gd name="connsiteY115" fmla="*/ 4544686 h 4559644"/>
                <a:gd name="connsiteX116" fmla="*/ 6358828 w 11538048"/>
                <a:gd name="connsiteY116" fmla="*/ 4532537 h 4559644"/>
                <a:gd name="connsiteX117" fmla="*/ 6264112 w 11538048"/>
                <a:gd name="connsiteY117" fmla="*/ 4526610 h 4559644"/>
                <a:gd name="connsiteX118" fmla="*/ 6243485 w 11538048"/>
                <a:gd name="connsiteY118" fmla="*/ 4528698 h 4559644"/>
                <a:gd name="connsiteX119" fmla="*/ 6192616 w 11538048"/>
                <a:gd name="connsiteY119" fmla="*/ 4543171 h 4559644"/>
                <a:gd name="connsiteX120" fmla="*/ 6024628 w 11538048"/>
                <a:gd name="connsiteY120" fmla="*/ 4555049 h 4559644"/>
                <a:gd name="connsiteX121" fmla="*/ 5932067 w 11538048"/>
                <a:gd name="connsiteY121" fmla="*/ 4545689 h 4559644"/>
                <a:gd name="connsiteX122" fmla="*/ 5777689 w 11538048"/>
                <a:gd name="connsiteY122" fmla="*/ 4553128 h 4559644"/>
                <a:gd name="connsiteX123" fmla="*/ 5613750 w 11538048"/>
                <a:gd name="connsiteY123" fmla="*/ 4549312 h 4559644"/>
                <a:gd name="connsiteX124" fmla="*/ 5598915 w 11538048"/>
                <a:gd name="connsiteY124" fmla="*/ 4549059 h 4559644"/>
                <a:gd name="connsiteX125" fmla="*/ 5434883 w 11538048"/>
                <a:gd name="connsiteY125" fmla="*/ 4543021 h 4559644"/>
                <a:gd name="connsiteX126" fmla="*/ 5347093 w 11538048"/>
                <a:gd name="connsiteY126" fmla="*/ 4543108 h 4559644"/>
                <a:gd name="connsiteX127" fmla="*/ 5341106 w 11538048"/>
                <a:gd name="connsiteY127" fmla="*/ 4543171 h 4559644"/>
                <a:gd name="connsiteX128" fmla="*/ 5232215 w 11538048"/>
                <a:gd name="connsiteY128" fmla="*/ 4544760 h 4559644"/>
                <a:gd name="connsiteX129" fmla="*/ 5172842 w 11538048"/>
                <a:gd name="connsiteY129" fmla="*/ 4541913 h 4559644"/>
                <a:gd name="connsiteX130" fmla="*/ 5138070 w 11538048"/>
                <a:gd name="connsiteY130" fmla="*/ 4541516 h 4559644"/>
                <a:gd name="connsiteX131" fmla="*/ 5074209 w 11538048"/>
                <a:gd name="connsiteY131" fmla="*/ 4537746 h 4559644"/>
                <a:gd name="connsiteX132" fmla="*/ 4940199 w 11538048"/>
                <a:gd name="connsiteY132" fmla="*/ 4534373 h 4559644"/>
                <a:gd name="connsiteX133" fmla="*/ 4755807 w 11538048"/>
                <a:gd name="connsiteY133" fmla="*/ 4543171 h 4559644"/>
                <a:gd name="connsiteX134" fmla="*/ 4518987 w 11538048"/>
                <a:gd name="connsiteY134" fmla="*/ 4549552 h 4559644"/>
                <a:gd name="connsiteX135" fmla="*/ 4506742 w 11538048"/>
                <a:gd name="connsiteY135" fmla="*/ 4548804 h 4559644"/>
                <a:gd name="connsiteX136" fmla="*/ 4459822 w 11538048"/>
                <a:gd name="connsiteY136" fmla="*/ 4552309 h 4559644"/>
                <a:gd name="connsiteX137" fmla="*/ 4344666 w 11538048"/>
                <a:gd name="connsiteY137" fmla="*/ 4553733 h 4559644"/>
                <a:gd name="connsiteX138" fmla="*/ 4174758 w 11538048"/>
                <a:gd name="connsiteY138" fmla="*/ 4545472 h 4559644"/>
                <a:gd name="connsiteX139" fmla="*/ 4172432 w 11538048"/>
                <a:gd name="connsiteY139" fmla="*/ 4545428 h 4559644"/>
                <a:gd name="connsiteX140" fmla="*/ 4138098 w 11538048"/>
                <a:gd name="connsiteY140" fmla="*/ 4543690 h 4559644"/>
                <a:gd name="connsiteX141" fmla="*/ 4137205 w 11538048"/>
                <a:gd name="connsiteY141" fmla="*/ 4543646 h 4559644"/>
                <a:gd name="connsiteX142" fmla="*/ 4136993 w 11538048"/>
                <a:gd name="connsiteY142" fmla="*/ 4543634 h 4559644"/>
                <a:gd name="connsiteX143" fmla="*/ 4091647 w 11538048"/>
                <a:gd name="connsiteY143" fmla="*/ 4541337 h 4559644"/>
                <a:gd name="connsiteX144" fmla="*/ 3997560 w 11538048"/>
                <a:gd name="connsiteY144" fmla="*/ 4536249 h 4559644"/>
                <a:gd name="connsiteX145" fmla="*/ 3934919 w 11538048"/>
                <a:gd name="connsiteY145" fmla="*/ 4533740 h 4559644"/>
                <a:gd name="connsiteX146" fmla="*/ 3888233 w 11538048"/>
                <a:gd name="connsiteY146" fmla="*/ 4534449 h 4559644"/>
                <a:gd name="connsiteX147" fmla="*/ 3823188 w 11538048"/>
                <a:gd name="connsiteY147" fmla="*/ 4543171 h 4559644"/>
                <a:gd name="connsiteX148" fmla="*/ 3460022 w 11538048"/>
                <a:gd name="connsiteY148" fmla="*/ 4553599 h 4559644"/>
                <a:gd name="connsiteX149" fmla="*/ 3408044 w 11538048"/>
                <a:gd name="connsiteY149" fmla="*/ 4551477 h 4559644"/>
                <a:gd name="connsiteX150" fmla="*/ 3407566 w 11538048"/>
                <a:gd name="connsiteY150" fmla="*/ 4551510 h 4559644"/>
                <a:gd name="connsiteX151" fmla="*/ 3213797 w 11538048"/>
                <a:gd name="connsiteY151" fmla="*/ 4546557 h 4559644"/>
                <a:gd name="connsiteX152" fmla="*/ 3174447 w 11538048"/>
                <a:gd name="connsiteY152" fmla="*/ 4543035 h 4559644"/>
                <a:gd name="connsiteX153" fmla="*/ 3148925 w 11538048"/>
                <a:gd name="connsiteY153" fmla="*/ 4542382 h 4559644"/>
                <a:gd name="connsiteX154" fmla="*/ 3064229 w 11538048"/>
                <a:gd name="connsiteY154" fmla="*/ 4543171 h 4559644"/>
                <a:gd name="connsiteX155" fmla="*/ 2810795 w 11538048"/>
                <a:gd name="connsiteY155" fmla="*/ 4542264 h 4559644"/>
                <a:gd name="connsiteX156" fmla="*/ 2781169 w 11538048"/>
                <a:gd name="connsiteY156" fmla="*/ 4541704 h 4559644"/>
                <a:gd name="connsiteX157" fmla="*/ 2768363 w 11538048"/>
                <a:gd name="connsiteY157" fmla="*/ 4543171 h 4559644"/>
                <a:gd name="connsiteX158" fmla="*/ 2457813 w 11538048"/>
                <a:gd name="connsiteY158" fmla="*/ 4552013 h 4559644"/>
                <a:gd name="connsiteX159" fmla="*/ 2370590 w 11538048"/>
                <a:gd name="connsiteY159" fmla="*/ 4543232 h 4559644"/>
                <a:gd name="connsiteX160" fmla="*/ 2275189 w 11538048"/>
                <a:gd name="connsiteY160" fmla="*/ 4538608 h 4559644"/>
                <a:gd name="connsiteX161" fmla="*/ 2268008 w 11538048"/>
                <a:gd name="connsiteY161" fmla="*/ 4538451 h 4559644"/>
                <a:gd name="connsiteX162" fmla="*/ 2183064 w 11538048"/>
                <a:gd name="connsiteY162" fmla="*/ 4543171 h 4559644"/>
                <a:gd name="connsiteX163" fmla="*/ 1999160 w 11538048"/>
                <a:gd name="connsiteY163" fmla="*/ 4550811 h 4559644"/>
                <a:gd name="connsiteX164" fmla="*/ 1845824 w 11538048"/>
                <a:gd name="connsiteY164" fmla="*/ 4546927 h 4559644"/>
                <a:gd name="connsiteX165" fmla="*/ 1798506 w 11538048"/>
                <a:gd name="connsiteY165" fmla="*/ 4550645 h 4559644"/>
                <a:gd name="connsiteX166" fmla="*/ 1579127 w 11538048"/>
                <a:gd name="connsiteY166" fmla="*/ 4548277 h 4559644"/>
                <a:gd name="connsiteX167" fmla="*/ 1476407 w 11538048"/>
                <a:gd name="connsiteY167" fmla="*/ 4542386 h 4559644"/>
                <a:gd name="connsiteX168" fmla="*/ 1424106 w 11538048"/>
                <a:gd name="connsiteY168" fmla="*/ 4543171 h 4559644"/>
                <a:gd name="connsiteX169" fmla="*/ 1321544 w 11538048"/>
                <a:gd name="connsiteY169" fmla="*/ 4545321 h 4559644"/>
                <a:gd name="connsiteX170" fmla="*/ 1275965 w 11538048"/>
                <a:gd name="connsiteY170" fmla="*/ 4543731 h 4559644"/>
                <a:gd name="connsiteX171" fmla="*/ 1220778 w 11538048"/>
                <a:gd name="connsiteY171" fmla="*/ 4544686 h 4559644"/>
                <a:gd name="connsiteX172" fmla="*/ 1005019 w 11538048"/>
                <a:gd name="connsiteY172" fmla="*/ 4532537 h 4559644"/>
                <a:gd name="connsiteX173" fmla="*/ 910304 w 11538048"/>
                <a:gd name="connsiteY173" fmla="*/ 4526610 h 4559644"/>
                <a:gd name="connsiteX174" fmla="*/ 889676 w 11538048"/>
                <a:gd name="connsiteY174" fmla="*/ 4528698 h 4559644"/>
                <a:gd name="connsiteX175" fmla="*/ 838807 w 11538048"/>
                <a:gd name="connsiteY175" fmla="*/ 4543171 h 4559644"/>
                <a:gd name="connsiteX176" fmla="*/ 450031 w 11538048"/>
                <a:gd name="connsiteY176" fmla="*/ 4532135 h 4559644"/>
                <a:gd name="connsiteX177" fmla="*/ 369382 w 11538048"/>
                <a:gd name="connsiteY177" fmla="*/ 4527252 h 4559644"/>
                <a:gd name="connsiteX178" fmla="*/ 195621 w 11538048"/>
                <a:gd name="connsiteY178" fmla="*/ 4543171 h 4559644"/>
                <a:gd name="connsiteX179" fmla="*/ 130256 w 11538048"/>
                <a:gd name="connsiteY179" fmla="*/ 4529776 h 4559644"/>
                <a:gd name="connsiteX180" fmla="*/ 121515 w 11538048"/>
                <a:gd name="connsiteY180" fmla="*/ 4524731 h 4559644"/>
                <a:gd name="connsiteX181" fmla="*/ 70062 w 11538048"/>
                <a:gd name="connsiteY181" fmla="*/ 4499705 h 4559644"/>
                <a:gd name="connsiteX182" fmla="*/ 28329 w 11538048"/>
                <a:gd name="connsiteY182" fmla="*/ 4406590 h 4559644"/>
                <a:gd name="connsiteX183" fmla="*/ 24620 w 11538048"/>
                <a:gd name="connsiteY183" fmla="*/ 4010274 h 4559644"/>
                <a:gd name="connsiteX184" fmla="*/ 24717 w 11538048"/>
                <a:gd name="connsiteY184" fmla="*/ 4006613 h 4559644"/>
                <a:gd name="connsiteX185" fmla="*/ 13781 w 11538048"/>
                <a:gd name="connsiteY185" fmla="*/ 3971715 h 4559644"/>
                <a:gd name="connsiteX186" fmla="*/ 20961 w 11538048"/>
                <a:gd name="connsiteY186" fmla="*/ 3846598 h 4559644"/>
                <a:gd name="connsiteX187" fmla="*/ 23981 w 11538048"/>
                <a:gd name="connsiteY187" fmla="*/ 3830911 h 4559644"/>
                <a:gd name="connsiteX188" fmla="*/ 3393 w 11538048"/>
                <a:gd name="connsiteY188" fmla="*/ 3742220 h 4559644"/>
                <a:gd name="connsiteX189" fmla="*/ 11657 w 11538048"/>
                <a:gd name="connsiteY189" fmla="*/ 3474863 h 4559644"/>
                <a:gd name="connsiteX190" fmla="*/ 15341 w 11538048"/>
                <a:gd name="connsiteY190" fmla="*/ 3434067 h 4559644"/>
                <a:gd name="connsiteX191" fmla="*/ 15625 w 11538048"/>
                <a:gd name="connsiteY191" fmla="*/ 3391001 h 4559644"/>
                <a:gd name="connsiteX192" fmla="*/ 20368 w 11538048"/>
                <a:gd name="connsiteY192" fmla="*/ 3308367 h 4559644"/>
                <a:gd name="connsiteX193" fmla="*/ 13781 w 11538048"/>
                <a:gd name="connsiteY193" fmla="*/ 3280876 h 4559644"/>
                <a:gd name="connsiteX194" fmla="*/ 20961 w 11538048"/>
                <a:gd name="connsiteY194" fmla="*/ 3117238 h 4559644"/>
                <a:gd name="connsiteX195" fmla="*/ 24364 w 11538048"/>
                <a:gd name="connsiteY195" fmla="*/ 3094118 h 4559644"/>
                <a:gd name="connsiteX196" fmla="*/ 18483 w 11538048"/>
                <a:gd name="connsiteY196" fmla="*/ 3040518 h 4559644"/>
                <a:gd name="connsiteX197" fmla="*/ 27555 w 11538048"/>
                <a:gd name="connsiteY197" fmla="*/ 2964074 h 4559644"/>
                <a:gd name="connsiteX198" fmla="*/ 23583 w 11538048"/>
                <a:gd name="connsiteY198" fmla="*/ 2870797 h 4559644"/>
                <a:gd name="connsiteX199" fmla="*/ 27668 w 11538048"/>
                <a:gd name="connsiteY199" fmla="*/ 2820777 h 4559644"/>
                <a:gd name="connsiteX200" fmla="*/ 18599 w 11538048"/>
                <a:gd name="connsiteY200" fmla="*/ 2645642 h 4559644"/>
                <a:gd name="connsiteX201" fmla="*/ 18852 w 11538048"/>
                <a:gd name="connsiteY201" fmla="*/ 2641484 h 4559644"/>
                <a:gd name="connsiteX202" fmla="*/ 18126 w 11538048"/>
                <a:gd name="connsiteY202" fmla="*/ 2637889 h 4559644"/>
                <a:gd name="connsiteX203" fmla="*/ 15305 w 11538048"/>
                <a:gd name="connsiteY203" fmla="*/ 2584750 h 4559644"/>
                <a:gd name="connsiteX204" fmla="*/ 15622 w 11538048"/>
                <a:gd name="connsiteY204" fmla="*/ 2521972 h 4559644"/>
                <a:gd name="connsiteX205" fmla="*/ 14678 w 11538048"/>
                <a:gd name="connsiteY205" fmla="*/ 2488755 h 4559644"/>
                <a:gd name="connsiteX206" fmla="*/ 17982 w 11538048"/>
                <a:gd name="connsiteY206" fmla="*/ 2455975 h 4559644"/>
                <a:gd name="connsiteX207" fmla="*/ 18186 w 11538048"/>
                <a:gd name="connsiteY207" fmla="*/ 2450309 h 4559644"/>
                <a:gd name="connsiteX208" fmla="*/ 22087 w 11538048"/>
                <a:gd name="connsiteY208" fmla="*/ 2374121 h 4559644"/>
                <a:gd name="connsiteX209" fmla="*/ 28440 w 11538048"/>
                <a:gd name="connsiteY209" fmla="*/ 2242816 h 4559644"/>
                <a:gd name="connsiteX210" fmla="*/ 28329 w 11538048"/>
                <a:gd name="connsiteY210" fmla="*/ 2242368 h 4559644"/>
                <a:gd name="connsiteX211" fmla="*/ 16845 w 11538048"/>
                <a:gd name="connsiteY211" fmla="*/ 2065415 h 4559644"/>
                <a:gd name="connsiteX212" fmla="*/ 20663 w 11538048"/>
                <a:gd name="connsiteY212" fmla="*/ 2038952 h 4559644"/>
                <a:gd name="connsiteX213" fmla="*/ 22051 w 11538048"/>
                <a:gd name="connsiteY213" fmla="*/ 2023658 h 4559644"/>
                <a:gd name="connsiteX214" fmla="*/ 12049 w 11538048"/>
                <a:gd name="connsiteY214" fmla="*/ 1969920 h 4559644"/>
                <a:gd name="connsiteX215" fmla="*/ 20087 w 11538048"/>
                <a:gd name="connsiteY215" fmla="*/ 1754026 h 4559644"/>
                <a:gd name="connsiteX216" fmla="*/ 22259 w 11538048"/>
                <a:gd name="connsiteY216" fmla="*/ 1738326 h 4559644"/>
                <a:gd name="connsiteX217" fmla="*/ 21971 w 11538048"/>
                <a:gd name="connsiteY217" fmla="*/ 1728625 h 4559644"/>
                <a:gd name="connsiteX218" fmla="*/ 23875 w 11538048"/>
                <a:gd name="connsiteY218" fmla="*/ 1619933 h 4559644"/>
                <a:gd name="connsiteX219" fmla="*/ 27669 w 11538048"/>
                <a:gd name="connsiteY219" fmla="*/ 1521356 h 4559644"/>
                <a:gd name="connsiteX220" fmla="*/ 26058 w 11538048"/>
                <a:gd name="connsiteY220" fmla="*/ 1507218 h 4559644"/>
                <a:gd name="connsiteX221" fmla="*/ 22999 w 11538048"/>
                <a:gd name="connsiteY221" fmla="*/ 1488712 h 4559644"/>
                <a:gd name="connsiteX222" fmla="*/ 22617 w 11538048"/>
                <a:gd name="connsiteY222" fmla="*/ 1477032 h 4559644"/>
                <a:gd name="connsiteX223" fmla="*/ 16452 w 11538048"/>
                <a:gd name="connsiteY223" fmla="*/ 1422957 h 4559644"/>
                <a:gd name="connsiteX224" fmla="*/ 28017 w 11538048"/>
                <a:gd name="connsiteY224" fmla="*/ 1223919 h 4559644"/>
                <a:gd name="connsiteX225" fmla="*/ 28034 w 11538048"/>
                <a:gd name="connsiteY225" fmla="*/ 1223799 h 4559644"/>
                <a:gd name="connsiteX226" fmla="*/ 29445 w 11538048"/>
                <a:gd name="connsiteY226" fmla="*/ 1129392 h 4559644"/>
                <a:gd name="connsiteX227" fmla="*/ 30823 w 11538048"/>
                <a:gd name="connsiteY227" fmla="*/ 1032236 h 4559644"/>
                <a:gd name="connsiteX228" fmla="*/ 28329 w 11538048"/>
                <a:gd name="connsiteY228" fmla="*/ 1019096 h 4559644"/>
                <a:gd name="connsiteX229" fmla="*/ 16845 w 11538048"/>
                <a:gd name="connsiteY229" fmla="*/ 787661 h 4559644"/>
                <a:gd name="connsiteX230" fmla="*/ 22512 w 11538048"/>
                <a:gd name="connsiteY230" fmla="*/ 736288 h 4559644"/>
                <a:gd name="connsiteX231" fmla="*/ 12049 w 11538048"/>
                <a:gd name="connsiteY231" fmla="*/ 662766 h 4559644"/>
                <a:gd name="connsiteX232" fmla="*/ 20087 w 11538048"/>
                <a:gd name="connsiteY232" fmla="*/ 380402 h 4559644"/>
                <a:gd name="connsiteX233" fmla="*/ 22259 w 11538048"/>
                <a:gd name="connsiteY233" fmla="*/ 359868 h 4559644"/>
                <a:gd name="connsiteX234" fmla="*/ 21971 w 11538048"/>
                <a:gd name="connsiteY234" fmla="*/ 347179 h 4559644"/>
                <a:gd name="connsiteX235" fmla="*/ 23875 w 11538048"/>
                <a:gd name="connsiteY235" fmla="*/ 205025 h 4559644"/>
                <a:gd name="connsiteX236" fmla="*/ 27806 w 11538048"/>
                <a:gd name="connsiteY236" fmla="*/ 71444 h 4559644"/>
                <a:gd name="connsiteX237" fmla="*/ 22999 w 11538048"/>
                <a:gd name="connsiteY237" fmla="*/ 33403 h 455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</a:cxnLst>
              <a:rect l="l" t="t" r="r" b="b"/>
              <a:pathLst>
                <a:path w="11538048" h="4559644">
                  <a:moveTo>
                    <a:pt x="22163" y="0"/>
                  </a:moveTo>
                  <a:lnTo>
                    <a:pt x="11522934" y="0"/>
                  </a:lnTo>
                  <a:lnTo>
                    <a:pt x="11515000" y="64530"/>
                  </a:lnTo>
                  <a:cubicBezTo>
                    <a:pt x="11510955" y="94628"/>
                    <a:pt x="11507030" y="123761"/>
                    <a:pt x="11504335" y="151326"/>
                  </a:cubicBezTo>
                  <a:lnTo>
                    <a:pt x="11503895" y="159122"/>
                  </a:lnTo>
                  <a:lnTo>
                    <a:pt x="11505394" y="269122"/>
                  </a:lnTo>
                  <a:cubicBezTo>
                    <a:pt x="11518459" y="336332"/>
                    <a:pt x="11503027" y="428361"/>
                    <a:pt x="11492044" y="527125"/>
                  </a:cubicBezTo>
                  <a:lnTo>
                    <a:pt x="11485713" y="633103"/>
                  </a:lnTo>
                  <a:lnTo>
                    <a:pt x="11487939" y="659165"/>
                  </a:lnTo>
                  <a:lnTo>
                    <a:pt x="11492086" y="663727"/>
                  </a:lnTo>
                  <a:cubicBezTo>
                    <a:pt x="11500582" y="677715"/>
                    <a:pt x="11505316" y="692350"/>
                    <a:pt x="11505394" y="707066"/>
                  </a:cubicBezTo>
                  <a:cubicBezTo>
                    <a:pt x="11519292" y="745201"/>
                    <a:pt x="11525486" y="782952"/>
                    <a:pt x="11526844" y="820050"/>
                  </a:cubicBezTo>
                  <a:lnTo>
                    <a:pt x="11520819" y="906915"/>
                  </a:lnTo>
                  <a:lnTo>
                    <a:pt x="11521344" y="1030362"/>
                  </a:lnTo>
                  <a:cubicBezTo>
                    <a:pt x="11518316" y="1075619"/>
                    <a:pt x="11512859" y="1122641"/>
                    <a:pt x="11507312" y="1169961"/>
                  </a:cubicBezTo>
                  <a:lnTo>
                    <a:pt x="11506488" y="1178977"/>
                  </a:lnTo>
                  <a:lnTo>
                    <a:pt x="11510496" y="1213667"/>
                  </a:lnTo>
                  <a:lnTo>
                    <a:pt x="11511760" y="1261471"/>
                  </a:lnTo>
                  <a:lnTo>
                    <a:pt x="11524669" y="1297920"/>
                  </a:lnTo>
                  <a:cubicBezTo>
                    <a:pt x="11535122" y="1344503"/>
                    <a:pt x="11532734" y="1393666"/>
                    <a:pt x="11526384" y="1441721"/>
                  </a:cubicBezTo>
                  <a:lnTo>
                    <a:pt x="11522234" y="1467539"/>
                  </a:lnTo>
                  <a:lnTo>
                    <a:pt x="11523634" y="1474653"/>
                  </a:lnTo>
                  <a:cubicBezTo>
                    <a:pt x="11526995" y="1504732"/>
                    <a:pt x="11527902" y="1534038"/>
                    <a:pt x="11527147" y="1562697"/>
                  </a:cubicBezTo>
                  <a:lnTo>
                    <a:pt x="11518225" y="1644012"/>
                  </a:lnTo>
                  <a:lnTo>
                    <a:pt x="11518073" y="1682692"/>
                  </a:lnTo>
                  <a:cubicBezTo>
                    <a:pt x="11514501" y="1735141"/>
                    <a:pt x="11505261" y="1788277"/>
                    <a:pt x="11496743" y="1842362"/>
                  </a:cubicBezTo>
                  <a:lnTo>
                    <a:pt x="11490309" y="1888419"/>
                  </a:lnTo>
                  <a:lnTo>
                    <a:pt x="11489366" y="1900488"/>
                  </a:lnTo>
                  <a:lnTo>
                    <a:pt x="11490329" y="1959388"/>
                  </a:lnTo>
                  <a:cubicBezTo>
                    <a:pt x="11492783" y="1984648"/>
                    <a:pt x="11497541" y="2009874"/>
                    <a:pt x="11505394" y="2035190"/>
                  </a:cubicBezTo>
                  <a:cubicBezTo>
                    <a:pt x="11521099" y="2085823"/>
                    <a:pt x="11527944" y="2141733"/>
                    <a:pt x="11529626" y="2199676"/>
                  </a:cubicBezTo>
                  <a:lnTo>
                    <a:pt x="11527055" y="2267176"/>
                  </a:lnTo>
                  <a:lnTo>
                    <a:pt x="11527728" y="2269875"/>
                  </a:lnTo>
                  <a:cubicBezTo>
                    <a:pt x="11540508" y="2345196"/>
                    <a:pt x="11539836" y="2421710"/>
                    <a:pt x="11534217" y="2494996"/>
                  </a:cubicBezTo>
                  <a:lnTo>
                    <a:pt x="11523860" y="2595017"/>
                  </a:lnTo>
                  <a:lnTo>
                    <a:pt x="11527147" y="2658003"/>
                  </a:lnTo>
                  <a:lnTo>
                    <a:pt x="11518225" y="2720177"/>
                  </a:lnTo>
                  <a:lnTo>
                    <a:pt x="11518073" y="2749751"/>
                  </a:lnTo>
                  <a:lnTo>
                    <a:pt x="11506952" y="2813402"/>
                  </a:lnTo>
                  <a:lnTo>
                    <a:pt x="11506430" y="2834780"/>
                  </a:lnTo>
                  <a:lnTo>
                    <a:pt x="11505945" y="2842808"/>
                  </a:lnTo>
                  <a:lnTo>
                    <a:pt x="11507402" y="2867287"/>
                  </a:lnTo>
                  <a:cubicBezTo>
                    <a:pt x="11508702" y="2899678"/>
                    <a:pt x="11509112" y="2942324"/>
                    <a:pt x="11508960" y="2991947"/>
                  </a:cubicBezTo>
                  <a:lnTo>
                    <a:pt x="11508621" y="3036019"/>
                  </a:lnTo>
                  <a:lnTo>
                    <a:pt x="11529626" y="3145035"/>
                  </a:lnTo>
                  <a:lnTo>
                    <a:pt x="11527055" y="3196645"/>
                  </a:lnTo>
                  <a:lnTo>
                    <a:pt x="11527728" y="3198709"/>
                  </a:lnTo>
                  <a:cubicBezTo>
                    <a:pt x="11546897" y="3285093"/>
                    <a:pt x="11535801" y="3373532"/>
                    <a:pt x="11523142" y="3452609"/>
                  </a:cubicBezTo>
                  <a:lnTo>
                    <a:pt x="11511303" y="3526418"/>
                  </a:lnTo>
                  <a:lnTo>
                    <a:pt x="11510959" y="3532056"/>
                  </a:lnTo>
                  <a:lnTo>
                    <a:pt x="11508281" y="3569554"/>
                  </a:lnTo>
                  <a:lnTo>
                    <a:pt x="11508345" y="3570678"/>
                  </a:lnTo>
                  <a:cubicBezTo>
                    <a:pt x="11508406" y="3589508"/>
                    <a:pt x="11507657" y="3609669"/>
                    <a:pt x="11506430" y="3630633"/>
                  </a:cubicBezTo>
                  <a:lnTo>
                    <a:pt x="11505945" y="3636770"/>
                  </a:lnTo>
                  <a:lnTo>
                    <a:pt x="11507402" y="3655487"/>
                  </a:lnTo>
                  <a:cubicBezTo>
                    <a:pt x="11510001" y="3705020"/>
                    <a:pt x="11509043" y="3785915"/>
                    <a:pt x="11507145" y="3878118"/>
                  </a:cubicBezTo>
                  <a:lnTo>
                    <a:pt x="11504886" y="3979248"/>
                  </a:lnTo>
                  <a:lnTo>
                    <a:pt x="11505394" y="3981145"/>
                  </a:lnTo>
                  <a:cubicBezTo>
                    <a:pt x="11525929" y="4027820"/>
                    <a:pt x="11519371" y="4090776"/>
                    <a:pt x="11510959" y="4163766"/>
                  </a:cubicBezTo>
                  <a:lnTo>
                    <a:pt x="11501101" y="4269312"/>
                  </a:lnTo>
                  <a:lnTo>
                    <a:pt x="11501416" y="4311407"/>
                  </a:lnTo>
                  <a:lnTo>
                    <a:pt x="11505394" y="4406590"/>
                  </a:lnTo>
                  <a:cubicBezTo>
                    <a:pt x="11507514" y="4443480"/>
                    <a:pt x="11488964" y="4478053"/>
                    <a:pt x="11458247" y="4503190"/>
                  </a:cubicBezTo>
                  <a:lnTo>
                    <a:pt x="11423795" y="4522114"/>
                  </a:lnTo>
                  <a:lnTo>
                    <a:pt x="11400254" y="4536611"/>
                  </a:lnTo>
                  <a:cubicBezTo>
                    <a:pt x="11381143" y="4543510"/>
                    <a:pt x="11360208" y="4546247"/>
                    <a:pt x="11338100" y="4543171"/>
                  </a:cubicBezTo>
                  <a:cubicBezTo>
                    <a:pt x="11264464" y="4550075"/>
                    <a:pt x="11195516" y="4552775"/>
                    <a:pt x="11131498" y="4553128"/>
                  </a:cubicBezTo>
                  <a:lnTo>
                    <a:pt x="10967557" y="4549312"/>
                  </a:lnTo>
                  <a:lnTo>
                    <a:pt x="10952724" y="4549059"/>
                  </a:lnTo>
                  <a:cubicBezTo>
                    <a:pt x="10895424" y="4547030"/>
                    <a:pt x="10841028" y="4544509"/>
                    <a:pt x="10788692" y="4543021"/>
                  </a:cubicBezTo>
                  <a:lnTo>
                    <a:pt x="10700901" y="4543108"/>
                  </a:lnTo>
                  <a:lnTo>
                    <a:pt x="10694914" y="4543171"/>
                  </a:lnTo>
                  <a:cubicBezTo>
                    <a:pt x="10662636" y="4546185"/>
                    <a:pt x="10626374" y="4546137"/>
                    <a:pt x="10586024" y="4544760"/>
                  </a:cubicBezTo>
                  <a:lnTo>
                    <a:pt x="10526650" y="4541913"/>
                  </a:lnTo>
                  <a:lnTo>
                    <a:pt x="10491877" y="4541516"/>
                  </a:lnTo>
                  <a:lnTo>
                    <a:pt x="10428016" y="4537746"/>
                  </a:lnTo>
                  <a:lnTo>
                    <a:pt x="10294008" y="4534373"/>
                  </a:lnTo>
                  <a:cubicBezTo>
                    <a:pt x="10236879" y="4534597"/>
                    <a:pt x="10175450" y="4536953"/>
                    <a:pt x="10109615" y="4543171"/>
                  </a:cubicBezTo>
                  <a:cubicBezTo>
                    <a:pt x="10010863" y="4552499"/>
                    <a:pt x="9934797" y="4552404"/>
                    <a:pt x="9872796" y="4549552"/>
                  </a:cubicBezTo>
                  <a:lnTo>
                    <a:pt x="9860551" y="4548804"/>
                  </a:lnTo>
                  <a:lnTo>
                    <a:pt x="9813631" y="4552309"/>
                  </a:lnTo>
                  <a:cubicBezTo>
                    <a:pt x="9774032" y="4553927"/>
                    <a:pt x="9735627" y="4554260"/>
                    <a:pt x="9698473" y="4553733"/>
                  </a:cubicBezTo>
                  <a:lnTo>
                    <a:pt x="9528566" y="4545472"/>
                  </a:lnTo>
                  <a:lnTo>
                    <a:pt x="9526240" y="4545428"/>
                  </a:lnTo>
                  <a:lnTo>
                    <a:pt x="9491907" y="4543690"/>
                  </a:lnTo>
                  <a:lnTo>
                    <a:pt x="9491014" y="4543646"/>
                  </a:lnTo>
                  <a:lnTo>
                    <a:pt x="9490801" y="4543634"/>
                  </a:lnTo>
                  <a:lnTo>
                    <a:pt x="9445454" y="4541337"/>
                  </a:lnTo>
                  <a:cubicBezTo>
                    <a:pt x="9416201" y="4539704"/>
                    <a:pt x="9384730" y="4537904"/>
                    <a:pt x="9351369" y="4536249"/>
                  </a:cubicBezTo>
                  <a:lnTo>
                    <a:pt x="9288728" y="4533740"/>
                  </a:lnTo>
                  <a:lnTo>
                    <a:pt x="9242042" y="4534449"/>
                  </a:lnTo>
                  <a:cubicBezTo>
                    <a:pt x="9218809" y="4535949"/>
                    <a:pt x="9197108" y="4538715"/>
                    <a:pt x="9176996" y="4543171"/>
                  </a:cubicBezTo>
                  <a:cubicBezTo>
                    <a:pt x="9096551" y="4560999"/>
                    <a:pt x="8957909" y="4559037"/>
                    <a:pt x="8813831" y="4553599"/>
                  </a:cubicBezTo>
                  <a:lnTo>
                    <a:pt x="8761853" y="4551477"/>
                  </a:lnTo>
                  <a:lnTo>
                    <a:pt x="8761375" y="4551510"/>
                  </a:lnTo>
                  <a:cubicBezTo>
                    <a:pt x="8687704" y="4554023"/>
                    <a:pt x="8625285" y="4551084"/>
                    <a:pt x="8567606" y="4546557"/>
                  </a:cubicBezTo>
                  <a:lnTo>
                    <a:pt x="8528256" y="4543035"/>
                  </a:lnTo>
                  <a:lnTo>
                    <a:pt x="8502734" y="4542382"/>
                  </a:lnTo>
                  <a:cubicBezTo>
                    <a:pt x="8472094" y="4542013"/>
                    <a:pt x="8443588" y="4542191"/>
                    <a:pt x="8418038" y="4543171"/>
                  </a:cubicBezTo>
                  <a:cubicBezTo>
                    <a:pt x="8315842" y="4547093"/>
                    <a:pt x="8241935" y="4544529"/>
                    <a:pt x="8164604" y="4542264"/>
                  </a:cubicBezTo>
                  <a:lnTo>
                    <a:pt x="8134978" y="4541704"/>
                  </a:lnTo>
                  <a:lnTo>
                    <a:pt x="8122172" y="4543171"/>
                  </a:lnTo>
                  <a:cubicBezTo>
                    <a:pt x="7972841" y="4566512"/>
                    <a:pt x="7889249" y="4560737"/>
                    <a:pt x="7811622" y="4552013"/>
                  </a:cubicBezTo>
                  <a:lnTo>
                    <a:pt x="7724399" y="4543232"/>
                  </a:lnTo>
                  <a:lnTo>
                    <a:pt x="7628998" y="4538608"/>
                  </a:lnTo>
                  <a:lnTo>
                    <a:pt x="7621817" y="4538451"/>
                  </a:lnTo>
                  <a:cubicBezTo>
                    <a:pt x="7596242" y="4538847"/>
                    <a:pt x="7568240" y="4540283"/>
                    <a:pt x="7536873" y="4543171"/>
                  </a:cubicBezTo>
                  <a:cubicBezTo>
                    <a:pt x="7474142" y="4548948"/>
                    <a:pt x="7413359" y="4550899"/>
                    <a:pt x="7352969" y="4550811"/>
                  </a:cubicBezTo>
                  <a:lnTo>
                    <a:pt x="7199633" y="4546927"/>
                  </a:lnTo>
                  <a:lnTo>
                    <a:pt x="7152315" y="4550645"/>
                  </a:lnTo>
                  <a:cubicBezTo>
                    <a:pt x="7064461" y="4555305"/>
                    <a:pt x="6996650" y="4552269"/>
                    <a:pt x="6932936" y="4548277"/>
                  </a:cubicBezTo>
                  <a:lnTo>
                    <a:pt x="6830216" y="4542386"/>
                  </a:lnTo>
                  <a:lnTo>
                    <a:pt x="6777915" y="4543171"/>
                  </a:lnTo>
                  <a:cubicBezTo>
                    <a:pt x="6741876" y="4545046"/>
                    <a:pt x="6707745" y="4545631"/>
                    <a:pt x="6675353" y="4545321"/>
                  </a:cubicBezTo>
                  <a:lnTo>
                    <a:pt x="6629774" y="4543731"/>
                  </a:lnTo>
                  <a:lnTo>
                    <a:pt x="6574587" y="4544686"/>
                  </a:lnTo>
                  <a:cubicBezTo>
                    <a:pt x="6511857" y="4543393"/>
                    <a:pt x="6440250" y="4538110"/>
                    <a:pt x="6358828" y="4532537"/>
                  </a:cubicBezTo>
                  <a:lnTo>
                    <a:pt x="6264112" y="4526610"/>
                  </a:lnTo>
                  <a:lnTo>
                    <a:pt x="6243485" y="4528698"/>
                  </a:lnTo>
                  <a:cubicBezTo>
                    <a:pt x="6225862" y="4531909"/>
                    <a:pt x="6208963" y="4536602"/>
                    <a:pt x="6192616" y="4543171"/>
                  </a:cubicBezTo>
                  <a:cubicBezTo>
                    <a:pt x="6151751" y="4559594"/>
                    <a:pt x="6092589" y="4560221"/>
                    <a:pt x="6024628" y="4555049"/>
                  </a:cubicBezTo>
                  <a:lnTo>
                    <a:pt x="5932067" y="4545689"/>
                  </a:lnTo>
                  <a:lnTo>
                    <a:pt x="5777689" y="4553128"/>
                  </a:lnTo>
                  <a:lnTo>
                    <a:pt x="5613750" y="4549312"/>
                  </a:lnTo>
                  <a:lnTo>
                    <a:pt x="5598915" y="4549059"/>
                  </a:lnTo>
                  <a:cubicBezTo>
                    <a:pt x="5541615" y="4547030"/>
                    <a:pt x="5487220" y="4544509"/>
                    <a:pt x="5434883" y="4543021"/>
                  </a:cubicBezTo>
                  <a:lnTo>
                    <a:pt x="5347093" y="4543108"/>
                  </a:lnTo>
                  <a:lnTo>
                    <a:pt x="5341106" y="4543171"/>
                  </a:lnTo>
                  <a:cubicBezTo>
                    <a:pt x="5308827" y="4546185"/>
                    <a:pt x="5272565" y="4546137"/>
                    <a:pt x="5232215" y="4544760"/>
                  </a:cubicBezTo>
                  <a:lnTo>
                    <a:pt x="5172842" y="4541913"/>
                  </a:lnTo>
                  <a:lnTo>
                    <a:pt x="5138070" y="4541516"/>
                  </a:lnTo>
                  <a:lnTo>
                    <a:pt x="5074209" y="4537746"/>
                  </a:lnTo>
                  <a:lnTo>
                    <a:pt x="4940199" y="4534373"/>
                  </a:lnTo>
                  <a:cubicBezTo>
                    <a:pt x="4883071" y="4534597"/>
                    <a:pt x="4821642" y="4536953"/>
                    <a:pt x="4755807" y="4543171"/>
                  </a:cubicBezTo>
                  <a:cubicBezTo>
                    <a:pt x="4657054" y="4552499"/>
                    <a:pt x="4580988" y="4552404"/>
                    <a:pt x="4518987" y="4549552"/>
                  </a:cubicBezTo>
                  <a:lnTo>
                    <a:pt x="4506742" y="4548804"/>
                  </a:lnTo>
                  <a:lnTo>
                    <a:pt x="4459822" y="4552309"/>
                  </a:lnTo>
                  <a:cubicBezTo>
                    <a:pt x="4420223" y="4553927"/>
                    <a:pt x="4381819" y="4554260"/>
                    <a:pt x="4344666" y="4553733"/>
                  </a:cubicBezTo>
                  <a:lnTo>
                    <a:pt x="4174758" y="4545472"/>
                  </a:lnTo>
                  <a:lnTo>
                    <a:pt x="4172432" y="4545428"/>
                  </a:lnTo>
                  <a:lnTo>
                    <a:pt x="4138098" y="4543690"/>
                  </a:lnTo>
                  <a:lnTo>
                    <a:pt x="4137205" y="4543646"/>
                  </a:lnTo>
                  <a:lnTo>
                    <a:pt x="4136993" y="4543634"/>
                  </a:lnTo>
                  <a:lnTo>
                    <a:pt x="4091647" y="4541337"/>
                  </a:lnTo>
                  <a:cubicBezTo>
                    <a:pt x="4062393" y="4539704"/>
                    <a:pt x="4030922" y="4537904"/>
                    <a:pt x="3997560" y="4536249"/>
                  </a:cubicBezTo>
                  <a:lnTo>
                    <a:pt x="3934919" y="4533740"/>
                  </a:lnTo>
                  <a:lnTo>
                    <a:pt x="3888233" y="4534449"/>
                  </a:lnTo>
                  <a:cubicBezTo>
                    <a:pt x="3865000" y="4535949"/>
                    <a:pt x="3843300" y="4538715"/>
                    <a:pt x="3823188" y="4543171"/>
                  </a:cubicBezTo>
                  <a:cubicBezTo>
                    <a:pt x="3742742" y="4560999"/>
                    <a:pt x="3604100" y="4559037"/>
                    <a:pt x="3460022" y="4553599"/>
                  </a:cubicBezTo>
                  <a:lnTo>
                    <a:pt x="3408044" y="4551477"/>
                  </a:lnTo>
                  <a:lnTo>
                    <a:pt x="3407566" y="4551510"/>
                  </a:lnTo>
                  <a:cubicBezTo>
                    <a:pt x="3333897" y="4554023"/>
                    <a:pt x="3271476" y="4551084"/>
                    <a:pt x="3213797" y="4546557"/>
                  </a:cubicBezTo>
                  <a:lnTo>
                    <a:pt x="3174447" y="4543035"/>
                  </a:lnTo>
                  <a:lnTo>
                    <a:pt x="3148925" y="4542382"/>
                  </a:lnTo>
                  <a:cubicBezTo>
                    <a:pt x="3118286" y="4542013"/>
                    <a:pt x="3089779" y="4542191"/>
                    <a:pt x="3064229" y="4543171"/>
                  </a:cubicBezTo>
                  <a:cubicBezTo>
                    <a:pt x="2962034" y="4547093"/>
                    <a:pt x="2888126" y="4544529"/>
                    <a:pt x="2810795" y="4542264"/>
                  </a:cubicBezTo>
                  <a:lnTo>
                    <a:pt x="2781169" y="4541704"/>
                  </a:lnTo>
                  <a:lnTo>
                    <a:pt x="2768363" y="4543171"/>
                  </a:lnTo>
                  <a:cubicBezTo>
                    <a:pt x="2619032" y="4566512"/>
                    <a:pt x="2535439" y="4560737"/>
                    <a:pt x="2457813" y="4552013"/>
                  </a:cubicBezTo>
                  <a:lnTo>
                    <a:pt x="2370590" y="4543232"/>
                  </a:lnTo>
                  <a:lnTo>
                    <a:pt x="2275189" y="4538608"/>
                  </a:lnTo>
                  <a:lnTo>
                    <a:pt x="2268008" y="4538451"/>
                  </a:lnTo>
                  <a:cubicBezTo>
                    <a:pt x="2242435" y="4538847"/>
                    <a:pt x="2214431" y="4540283"/>
                    <a:pt x="2183064" y="4543171"/>
                  </a:cubicBezTo>
                  <a:cubicBezTo>
                    <a:pt x="2120333" y="4548948"/>
                    <a:pt x="2059552" y="4550899"/>
                    <a:pt x="1999160" y="4550811"/>
                  </a:cubicBezTo>
                  <a:lnTo>
                    <a:pt x="1845824" y="4546927"/>
                  </a:lnTo>
                  <a:lnTo>
                    <a:pt x="1798506" y="4550645"/>
                  </a:lnTo>
                  <a:cubicBezTo>
                    <a:pt x="1710652" y="4555305"/>
                    <a:pt x="1642841" y="4552269"/>
                    <a:pt x="1579127" y="4548277"/>
                  </a:cubicBezTo>
                  <a:lnTo>
                    <a:pt x="1476407" y="4542386"/>
                  </a:lnTo>
                  <a:lnTo>
                    <a:pt x="1424106" y="4543171"/>
                  </a:lnTo>
                  <a:cubicBezTo>
                    <a:pt x="1388067" y="4545046"/>
                    <a:pt x="1353936" y="4545631"/>
                    <a:pt x="1321544" y="4545321"/>
                  </a:cubicBezTo>
                  <a:lnTo>
                    <a:pt x="1275965" y="4543731"/>
                  </a:lnTo>
                  <a:lnTo>
                    <a:pt x="1220778" y="4544686"/>
                  </a:lnTo>
                  <a:cubicBezTo>
                    <a:pt x="1158049" y="4543393"/>
                    <a:pt x="1086442" y="4538110"/>
                    <a:pt x="1005019" y="4532537"/>
                  </a:cubicBezTo>
                  <a:lnTo>
                    <a:pt x="910304" y="4526610"/>
                  </a:lnTo>
                  <a:lnTo>
                    <a:pt x="889676" y="4528698"/>
                  </a:lnTo>
                  <a:cubicBezTo>
                    <a:pt x="872053" y="4531909"/>
                    <a:pt x="855153" y="4536602"/>
                    <a:pt x="838807" y="4543171"/>
                  </a:cubicBezTo>
                  <a:cubicBezTo>
                    <a:pt x="757078" y="4576017"/>
                    <a:pt x="602159" y="4545679"/>
                    <a:pt x="450031" y="4532135"/>
                  </a:cubicBezTo>
                  <a:lnTo>
                    <a:pt x="369382" y="4527252"/>
                  </a:lnTo>
                  <a:lnTo>
                    <a:pt x="195621" y="4543171"/>
                  </a:lnTo>
                  <a:cubicBezTo>
                    <a:pt x="172871" y="4542446"/>
                    <a:pt x="150669" y="4537623"/>
                    <a:pt x="130256" y="4529776"/>
                  </a:cubicBezTo>
                  <a:lnTo>
                    <a:pt x="121515" y="4524731"/>
                  </a:lnTo>
                  <a:lnTo>
                    <a:pt x="70062" y="4499705"/>
                  </a:lnTo>
                  <a:cubicBezTo>
                    <a:pt x="37473" y="4476874"/>
                    <a:pt x="18855" y="4445770"/>
                    <a:pt x="28329" y="4406590"/>
                  </a:cubicBezTo>
                  <a:cubicBezTo>
                    <a:pt x="-24583" y="4310175"/>
                    <a:pt x="10156" y="4155807"/>
                    <a:pt x="24620" y="4010274"/>
                  </a:cubicBezTo>
                  <a:lnTo>
                    <a:pt x="24717" y="4006613"/>
                  </a:lnTo>
                  <a:lnTo>
                    <a:pt x="13781" y="3971715"/>
                  </a:lnTo>
                  <a:cubicBezTo>
                    <a:pt x="5086" y="3927583"/>
                    <a:pt x="12333" y="3889218"/>
                    <a:pt x="20961" y="3846598"/>
                  </a:cubicBezTo>
                  <a:lnTo>
                    <a:pt x="23981" y="3830911"/>
                  </a:lnTo>
                  <a:lnTo>
                    <a:pt x="3393" y="3742220"/>
                  </a:lnTo>
                  <a:cubicBezTo>
                    <a:pt x="-4523" y="3662951"/>
                    <a:pt x="2728" y="3570193"/>
                    <a:pt x="11657" y="3474863"/>
                  </a:cubicBezTo>
                  <a:lnTo>
                    <a:pt x="15341" y="3434067"/>
                  </a:lnTo>
                  <a:lnTo>
                    <a:pt x="15625" y="3391001"/>
                  </a:lnTo>
                  <a:lnTo>
                    <a:pt x="20368" y="3308367"/>
                  </a:lnTo>
                  <a:lnTo>
                    <a:pt x="13781" y="3280876"/>
                  </a:lnTo>
                  <a:cubicBezTo>
                    <a:pt x="5086" y="3223156"/>
                    <a:pt x="12333" y="3172978"/>
                    <a:pt x="20961" y="3117238"/>
                  </a:cubicBezTo>
                  <a:lnTo>
                    <a:pt x="24364" y="3094118"/>
                  </a:lnTo>
                  <a:lnTo>
                    <a:pt x="18483" y="3040518"/>
                  </a:lnTo>
                  <a:lnTo>
                    <a:pt x="27555" y="2964074"/>
                  </a:lnTo>
                  <a:lnTo>
                    <a:pt x="23583" y="2870797"/>
                  </a:lnTo>
                  <a:lnTo>
                    <a:pt x="27668" y="2820777"/>
                  </a:lnTo>
                  <a:lnTo>
                    <a:pt x="18599" y="2645642"/>
                  </a:lnTo>
                  <a:lnTo>
                    <a:pt x="18852" y="2641484"/>
                  </a:lnTo>
                  <a:lnTo>
                    <a:pt x="18126" y="2637889"/>
                  </a:lnTo>
                  <a:cubicBezTo>
                    <a:pt x="16562" y="2622168"/>
                    <a:pt x="15672" y="2604312"/>
                    <a:pt x="15305" y="2584750"/>
                  </a:cubicBezTo>
                  <a:lnTo>
                    <a:pt x="15622" y="2521972"/>
                  </a:lnTo>
                  <a:lnTo>
                    <a:pt x="14678" y="2488755"/>
                  </a:lnTo>
                  <a:lnTo>
                    <a:pt x="17982" y="2455975"/>
                  </a:lnTo>
                  <a:lnTo>
                    <a:pt x="18186" y="2450309"/>
                  </a:lnTo>
                  <a:cubicBezTo>
                    <a:pt x="19313" y="2425625"/>
                    <a:pt x="20663" y="2400087"/>
                    <a:pt x="22087" y="2374121"/>
                  </a:cubicBezTo>
                  <a:lnTo>
                    <a:pt x="28440" y="2242816"/>
                  </a:lnTo>
                  <a:lnTo>
                    <a:pt x="28329" y="2242368"/>
                  </a:lnTo>
                  <a:cubicBezTo>
                    <a:pt x="4684" y="2172952"/>
                    <a:pt x="8850" y="2122061"/>
                    <a:pt x="16845" y="2065415"/>
                  </a:cubicBezTo>
                  <a:lnTo>
                    <a:pt x="20663" y="2038952"/>
                  </a:lnTo>
                  <a:lnTo>
                    <a:pt x="22051" y="2023658"/>
                  </a:lnTo>
                  <a:lnTo>
                    <a:pt x="12049" y="1969920"/>
                  </a:lnTo>
                  <a:cubicBezTo>
                    <a:pt x="2319" y="1887045"/>
                    <a:pt x="10430" y="1817241"/>
                    <a:pt x="20087" y="1754026"/>
                  </a:cubicBezTo>
                  <a:lnTo>
                    <a:pt x="22259" y="1738326"/>
                  </a:lnTo>
                  <a:lnTo>
                    <a:pt x="21971" y="1728625"/>
                  </a:lnTo>
                  <a:cubicBezTo>
                    <a:pt x="21564" y="1690472"/>
                    <a:pt x="22534" y="1655088"/>
                    <a:pt x="23875" y="1619933"/>
                  </a:cubicBezTo>
                  <a:lnTo>
                    <a:pt x="27669" y="1521356"/>
                  </a:lnTo>
                  <a:lnTo>
                    <a:pt x="26058" y="1507218"/>
                  </a:lnTo>
                  <a:lnTo>
                    <a:pt x="22999" y="1488712"/>
                  </a:lnTo>
                  <a:lnTo>
                    <a:pt x="22617" y="1477032"/>
                  </a:lnTo>
                  <a:lnTo>
                    <a:pt x="16452" y="1422957"/>
                  </a:lnTo>
                  <a:cubicBezTo>
                    <a:pt x="10186" y="1330968"/>
                    <a:pt x="19072" y="1272830"/>
                    <a:pt x="28017" y="1223919"/>
                  </a:cubicBezTo>
                  <a:lnTo>
                    <a:pt x="28034" y="1223799"/>
                  </a:lnTo>
                  <a:lnTo>
                    <a:pt x="29445" y="1129392"/>
                  </a:lnTo>
                  <a:lnTo>
                    <a:pt x="30823" y="1032236"/>
                  </a:lnTo>
                  <a:lnTo>
                    <a:pt x="28329" y="1019096"/>
                  </a:lnTo>
                  <a:cubicBezTo>
                    <a:pt x="4684" y="928306"/>
                    <a:pt x="8850" y="861749"/>
                    <a:pt x="16845" y="787661"/>
                  </a:cubicBezTo>
                  <a:lnTo>
                    <a:pt x="22512" y="736288"/>
                  </a:lnTo>
                  <a:lnTo>
                    <a:pt x="12049" y="662766"/>
                  </a:lnTo>
                  <a:cubicBezTo>
                    <a:pt x="2319" y="554376"/>
                    <a:pt x="10430" y="463079"/>
                    <a:pt x="20087" y="380402"/>
                  </a:cubicBezTo>
                  <a:lnTo>
                    <a:pt x="22259" y="359868"/>
                  </a:lnTo>
                  <a:lnTo>
                    <a:pt x="21971" y="347179"/>
                  </a:lnTo>
                  <a:cubicBezTo>
                    <a:pt x="21564" y="297282"/>
                    <a:pt x="22534" y="251002"/>
                    <a:pt x="23875" y="205025"/>
                  </a:cubicBezTo>
                  <a:lnTo>
                    <a:pt x="27806" y="71444"/>
                  </a:lnTo>
                  <a:lnTo>
                    <a:pt x="22999" y="33403"/>
                  </a:lnTo>
                  <a:close/>
                </a:path>
              </a:pathLst>
            </a:cu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09" name="직사각형 108">
              <a:extLst>
                <a:ext uri="{FF2B5EF4-FFF2-40B4-BE49-F238E27FC236}">
                  <a16:creationId xmlns:a16="http://schemas.microsoft.com/office/drawing/2014/main" id="{566DAD04-E424-4BF9-B10B-64EFD6B0702D}"/>
                </a:ext>
              </a:extLst>
            </p:cNvPr>
            <p:cNvSpPr/>
            <p:nvPr/>
          </p:nvSpPr>
          <p:spPr>
            <a:xfrm>
              <a:off x="426720" y="1337433"/>
              <a:ext cx="8229600" cy="341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 latinLnBrk="1">
                <a:lnSpc>
                  <a:spcPct val="125000"/>
                </a:lnSpc>
              </a:pPr>
              <a:r>
                <a:rPr lang="ko-KR" altLang="en-US" sz="1400" b="1" spc="-150">
                  <a:ln>
                    <a:solidFill>
                      <a:srgbClr val="4F81BD">
                        <a:alpha val="0"/>
                      </a:srgbClr>
                    </a:solidFill>
                  </a:ln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대통령은 법률안의 일부에 대하여 또는 법률안을 수정하여 재의를 요구할 수 없다</a:t>
              </a:r>
              <a:r>
                <a:rPr lang="en-US" altLang="ko-KR" sz="1400" b="1" spc="-150">
                  <a:ln>
                    <a:solidFill>
                      <a:srgbClr val="4F81BD">
                        <a:alpha val="0"/>
                      </a:srgbClr>
                    </a:solidFill>
                  </a:ln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.</a:t>
              </a:r>
              <a:endParaRPr lang="en-US" altLang="ko-KR" sz="900" spc="-150">
                <a:ln>
                  <a:solidFill>
                    <a:srgbClr val="4F81BD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98D5C754-E72E-40D4-83A2-4B1A116FAB37}"/>
                </a:ext>
              </a:extLst>
            </p:cNvPr>
            <p:cNvSpPr/>
            <p:nvPr/>
          </p:nvSpPr>
          <p:spPr>
            <a:xfrm flipH="1">
              <a:off x="313014" y="802004"/>
              <a:ext cx="11552009" cy="5779394"/>
            </a:xfrm>
            <a:custGeom>
              <a:avLst/>
              <a:gdLst>
                <a:gd name="connsiteX0" fmla="*/ 7393272 w 11552009"/>
                <a:gd name="connsiteY0" fmla="*/ 29 h 5889968"/>
                <a:gd name="connsiteX1" fmla="*/ 7194096 w 11552009"/>
                <a:gd name="connsiteY1" fmla="*/ 13558 h 5889968"/>
                <a:gd name="connsiteX2" fmla="*/ 7193574 w 11552009"/>
                <a:gd name="connsiteY2" fmla="*/ 37562 h 5889968"/>
                <a:gd name="connsiteX3" fmla="*/ 7193588 w 11552009"/>
                <a:gd name="connsiteY3" fmla="*/ 37831 h 5889968"/>
                <a:gd name="connsiteX4" fmla="*/ 7193185 w 11552009"/>
                <a:gd name="connsiteY4" fmla="*/ 57080 h 5889968"/>
                <a:gd name="connsiteX5" fmla="*/ 7194096 w 11552009"/>
                <a:gd name="connsiteY5" fmla="*/ 91175 h 5889968"/>
                <a:gd name="connsiteX6" fmla="*/ 7205892 w 11552009"/>
                <a:gd name="connsiteY6" fmla="*/ 93727 h 5889968"/>
                <a:gd name="connsiteX7" fmla="*/ 7258364 w 11552009"/>
                <a:gd name="connsiteY7" fmla="*/ 178571 h 5889968"/>
                <a:gd name="connsiteX8" fmla="*/ 7248751 w 11552009"/>
                <a:gd name="connsiteY8" fmla="*/ 215568 h 5889968"/>
                <a:gd name="connsiteX9" fmla="*/ 7243862 w 11552009"/>
                <a:gd name="connsiteY9" fmla="*/ 223958 h 5889968"/>
                <a:gd name="connsiteX10" fmla="*/ 7228227 w 11552009"/>
                <a:gd name="connsiteY10" fmla="*/ 245739 h 5889968"/>
                <a:gd name="connsiteX11" fmla="*/ 7172450 w 11552009"/>
                <a:gd name="connsiteY11" fmla="*/ 270651 h 5889968"/>
                <a:gd name="connsiteX12" fmla="*/ 7137604 w 11552009"/>
                <a:gd name="connsiteY12" fmla="*/ 261314 h 5889968"/>
                <a:gd name="connsiteX13" fmla="*/ 7121663 w 11552009"/>
                <a:gd name="connsiteY13" fmla="*/ 249828 h 5889968"/>
                <a:gd name="connsiteX14" fmla="*/ 7114222 w 11552009"/>
                <a:gd name="connsiteY14" fmla="*/ 243682 h 5889968"/>
                <a:gd name="connsiteX15" fmla="*/ 7105528 w 11552009"/>
                <a:gd name="connsiteY15" fmla="*/ 230693 h 5889968"/>
                <a:gd name="connsiteX16" fmla="*/ 7086536 w 11552009"/>
                <a:gd name="connsiteY16" fmla="*/ 178571 h 5889968"/>
                <a:gd name="connsiteX17" fmla="*/ 7139009 w 11552009"/>
                <a:gd name="connsiteY17" fmla="*/ 93727 h 5889968"/>
                <a:gd name="connsiteX18" fmla="*/ 7150805 w 11552009"/>
                <a:gd name="connsiteY18" fmla="*/ 91175 h 5889968"/>
                <a:gd name="connsiteX19" fmla="*/ 7150805 w 11552009"/>
                <a:gd name="connsiteY19" fmla="*/ 13558 h 5889968"/>
                <a:gd name="connsiteX20" fmla="*/ 6727698 w 11552009"/>
                <a:gd name="connsiteY20" fmla="*/ 13558 h 5889968"/>
                <a:gd name="connsiteX21" fmla="*/ 6727698 w 11552009"/>
                <a:gd name="connsiteY21" fmla="*/ 91175 h 5889968"/>
                <a:gd name="connsiteX22" fmla="*/ 6739493 w 11552009"/>
                <a:gd name="connsiteY22" fmla="*/ 93727 h 5889968"/>
                <a:gd name="connsiteX23" fmla="*/ 6771810 w 11552009"/>
                <a:gd name="connsiteY23" fmla="*/ 121162 h 5889968"/>
                <a:gd name="connsiteX24" fmla="*/ 6777535 w 11552009"/>
                <a:gd name="connsiteY24" fmla="*/ 128721 h 5889968"/>
                <a:gd name="connsiteX25" fmla="*/ 6791965 w 11552009"/>
                <a:gd name="connsiteY25" fmla="*/ 178571 h 5889968"/>
                <a:gd name="connsiteX26" fmla="*/ 6706051 w 11552009"/>
                <a:gd name="connsiteY26" fmla="*/ 270651 h 5889968"/>
                <a:gd name="connsiteX27" fmla="*/ 6674238 w 11552009"/>
                <a:gd name="connsiteY27" fmla="*/ 266430 h 5889968"/>
                <a:gd name="connsiteX28" fmla="*/ 6648767 w 11552009"/>
                <a:gd name="connsiteY28" fmla="*/ 247693 h 5889968"/>
                <a:gd name="connsiteX29" fmla="*/ 6630216 w 11552009"/>
                <a:gd name="connsiteY29" fmla="*/ 217756 h 5889968"/>
                <a:gd name="connsiteX30" fmla="*/ 6620136 w 11552009"/>
                <a:gd name="connsiteY30" fmla="*/ 178571 h 5889968"/>
                <a:gd name="connsiteX31" fmla="*/ 6637168 w 11552009"/>
                <a:gd name="connsiteY31" fmla="*/ 129355 h 5889968"/>
                <a:gd name="connsiteX32" fmla="*/ 6645947 w 11552009"/>
                <a:gd name="connsiteY32" fmla="*/ 118542 h 5889968"/>
                <a:gd name="connsiteX33" fmla="*/ 6672610 w 11552009"/>
                <a:gd name="connsiteY33" fmla="*/ 93727 h 5889968"/>
                <a:gd name="connsiteX34" fmla="*/ 6684406 w 11552009"/>
                <a:gd name="connsiteY34" fmla="*/ 91175 h 5889968"/>
                <a:gd name="connsiteX35" fmla="*/ 6684406 w 11552009"/>
                <a:gd name="connsiteY35" fmla="*/ 13558 h 5889968"/>
                <a:gd name="connsiteX36" fmla="*/ 6261299 w 11552009"/>
                <a:gd name="connsiteY36" fmla="*/ 13558 h 5889968"/>
                <a:gd name="connsiteX37" fmla="*/ 6261299 w 11552009"/>
                <a:gd name="connsiteY37" fmla="*/ 91175 h 5889968"/>
                <a:gd name="connsiteX38" fmla="*/ 6273093 w 11552009"/>
                <a:gd name="connsiteY38" fmla="*/ 93727 h 5889968"/>
                <a:gd name="connsiteX39" fmla="*/ 6325566 w 11552009"/>
                <a:gd name="connsiteY39" fmla="*/ 178571 h 5889968"/>
                <a:gd name="connsiteX40" fmla="*/ 6239652 w 11552009"/>
                <a:gd name="connsiteY40" fmla="*/ 270651 h 5889968"/>
                <a:gd name="connsiteX41" fmla="*/ 6203889 w 11552009"/>
                <a:gd name="connsiteY41" fmla="*/ 263746 h 5889968"/>
                <a:gd name="connsiteX42" fmla="*/ 6193541 w 11552009"/>
                <a:gd name="connsiteY42" fmla="*/ 257391 h 5889968"/>
                <a:gd name="connsiteX43" fmla="*/ 6175236 w 11552009"/>
                <a:gd name="connsiteY43" fmla="*/ 243941 h 5889968"/>
                <a:gd name="connsiteX44" fmla="*/ 6153738 w 11552009"/>
                <a:gd name="connsiteY44" fmla="*/ 178571 h 5889968"/>
                <a:gd name="connsiteX45" fmla="*/ 6206210 w 11552009"/>
                <a:gd name="connsiteY45" fmla="*/ 93727 h 5889968"/>
                <a:gd name="connsiteX46" fmla="*/ 6218006 w 11552009"/>
                <a:gd name="connsiteY46" fmla="*/ 91175 h 5889968"/>
                <a:gd name="connsiteX47" fmla="*/ 6218006 w 11552009"/>
                <a:gd name="connsiteY47" fmla="*/ 13558 h 5889968"/>
                <a:gd name="connsiteX48" fmla="*/ 5794899 w 11552009"/>
                <a:gd name="connsiteY48" fmla="*/ 13558 h 5889968"/>
                <a:gd name="connsiteX49" fmla="*/ 5794899 w 11552009"/>
                <a:gd name="connsiteY49" fmla="*/ 91175 h 5889968"/>
                <a:gd name="connsiteX50" fmla="*/ 5806695 w 11552009"/>
                <a:gd name="connsiteY50" fmla="*/ 93727 h 5889968"/>
                <a:gd name="connsiteX51" fmla="*/ 5859167 w 11552009"/>
                <a:gd name="connsiteY51" fmla="*/ 178571 h 5889968"/>
                <a:gd name="connsiteX52" fmla="*/ 5848227 w 11552009"/>
                <a:gd name="connsiteY52" fmla="*/ 215244 h 5889968"/>
                <a:gd name="connsiteX53" fmla="*/ 5830833 w 11552009"/>
                <a:gd name="connsiteY53" fmla="*/ 243322 h 5889968"/>
                <a:gd name="connsiteX54" fmla="*/ 5807828 w 11552009"/>
                <a:gd name="connsiteY54" fmla="*/ 260507 h 5889968"/>
                <a:gd name="connsiteX55" fmla="*/ 5776005 w 11552009"/>
                <a:gd name="connsiteY55" fmla="*/ 269844 h 5889968"/>
                <a:gd name="connsiteX56" fmla="*/ 5744181 w 11552009"/>
                <a:gd name="connsiteY56" fmla="*/ 260507 h 5889968"/>
                <a:gd name="connsiteX57" fmla="*/ 5721176 w 11552009"/>
                <a:gd name="connsiteY57" fmla="*/ 243322 h 5889968"/>
                <a:gd name="connsiteX58" fmla="*/ 5703782 w 11552009"/>
                <a:gd name="connsiteY58" fmla="*/ 215244 h 5889968"/>
                <a:gd name="connsiteX59" fmla="*/ 5692842 w 11552009"/>
                <a:gd name="connsiteY59" fmla="*/ 178571 h 5889968"/>
                <a:gd name="connsiteX60" fmla="*/ 5745314 w 11552009"/>
                <a:gd name="connsiteY60" fmla="*/ 93727 h 5889968"/>
                <a:gd name="connsiteX61" fmla="*/ 5757110 w 11552009"/>
                <a:gd name="connsiteY61" fmla="*/ 91175 h 5889968"/>
                <a:gd name="connsiteX62" fmla="*/ 5757110 w 11552009"/>
                <a:gd name="connsiteY62" fmla="*/ 13558 h 5889968"/>
                <a:gd name="connsiteX63" fmla="*/ 5334003 w 11552009"/>
                <a:gd name="connsiteY63" fmla="*/ 13558 h 5889968"/>
                <a:gd name="connsiteX64" fmla="*/ 5334003 w 11552009"/>
                <a:gd name="connsiteY64" fmla="*/ 91175 h 5889968"/>
                <a:gd name="connsiteX65" fmla="*/ 5345799 w 11552009"/>
                <a:gd name="connsiteY65" fmla="*/ 93727 h 5889968"/>
                <a:gd name="connsiteX66" fmla="*/ 5398271 w 11552009"/>
                <a:gd name="connsiteY66" fmla="*/ 178571 h 5889968"/>
                <a:gd name="connsiteX67" fmla="*/ 5376773 w 11552009"/>
                <a:gd name="connsiteY67" fmla="*/ 243941 h 5889968"/>
                <a:gd name="connsiteX68" fmla="*/ 5358468 w 11552009"/>
                <a:gd name="connsiteY68" fmla="*/ 257391 h 5889968"/>
                <a:gd name="connsiteX69" fmla="*/ 5348120 w 11552009"/>
                <a:gd name="connsiteY69" fmla="*/ 263746 h 5889968"/>
                <a:gd name="connsiteX70" fmla="*/ 5312357 w 11552009"/>
                <a:gd name="connsiteY70" fmla="*/ 270651 h 5889968"/>
                <a:gd name="connsiteX71" fmla="*/ 5226443 w 11552009"/>
                <a:gd name="connsiteY71" fmla="*/ 178571 h 5889968"/>
                <a:gd name="connsiteX72" fmla="*/ 5278916 w 11552009"/>
                <a:gd name="connsiteY72" fmla="*/ 93727 h 5889968"/>
                <a:gd name="connsiteX73" fmla="*/ 5290710 w 11552009"/>
                <a:gd name="connsiteY73" fmla="*/ 91175 h 5889968"/>
                <a:gd name="connsiteX74" fmla="*/ 5290710 w 11552009"/>
                <a:gd name="connsiteY74" fmla="*/ 13558 h 5889968"/>
                <a:gd name="connsiteX75" fmla="*/ 4867603 w 11552009"/>
                <a:gd name="connsiteY75" fmla="*/ 13558 h 5889968"/>
                <a:gd name="connsiteX76" fmla="*/ 4867603 w 11552009"/>
                <a:gd name="connsiteY76" fmla="*/ 91175 h 5889968"/>
                <a:gd name="connsiteX77" fmla="*/ 4879399 w 11552009"/>
                <a:gd name="connsiteY77" fmla="*/ 93727 h 5889968"/>
                <a:gd name="connsiteX78" fmla="*/ 4906062 w 11552009"/>
                <a:gd name="connsiteY78" fmla="*/ 118542 h 5889968"/>
                <a:gd name="connsiteX79" fmla="*/ 4914841 w 11552009"/>
                <a:gd name="connsiteY79" fmla="*/ 129355 h 5889968"/>
                <a:gd name="connsiteX80" fmla="*/ 4931873 w 11552009"/>
                <a:gd name="connsiteY80" fmla="*/ 178571 h 5889968"/>
                <a:gd name="connsiteX81" fmla="*/ 4921793 w 11552009"/>
                <a:gd name="connsiteY81" fmla="*/ 217756 h 5889968"/>
                <a:gd name="connsiteX82" fmla="*/ 4903242 w 11552009"/>
                <a:gd name="connsiteY82" fmla="*/ 247693 h 5889968"/>
                <a:gd name="connsiteX83" fmla="*/ 4877771 w 11552009"/>
                <a:gd name="connsiteY83" fmla="*/ 266430 h 5889968"/>
                <a:gd name="connsiteX84" fmla="*/ 4845958 w 11552009"/>
                <a:gd name="connsiteY84" fmla="*/ 270651 h 5889968"/>
                <a:gd name="connsiteX85" fmla="*/ 4760044 w 11552009"/>
                <a:gd name="connsiteY85" fmla="*/ 178571 h 5889968"/>
                <a:gd name="connsiteX86" fmla="*/ 4774474 w 11552009"/>
                <a:gd name="connsiteY86" fmla="*/ 128721 h 5889968"/>
                <a:gd name="connsiteX87" fmla="*/ 4780199 w 11552009"/>
                <a:gd name="connsiteY87" fmla="*/ 121162 h 5889968"/>
                <a:gd name="connsiteX88" fmla="*/ 4812516 w 11552009"/>
                <a:gd name="connsiteY88" fmla="*/ 93727 h 5889968"/>
                <a:gd name="connsiteX89" fmla="*/ 4824311 w 11552009"/>
                <a:gd name="connsiteY89" fmla="*/ 91175 h 5889968"/>
                <a:gd name="connsiteX90" fmla="*/ 4824311 w 11552009"/>
                <a:gd name="connsiteY90" fmla="*/ 13558 h 5889968"/>
                <a:gd name="connsiteX91" fmla="*/ 4401204 w 11552009"/>
                <a:gd name="connsiteY91" fmla="*/ 13558 h 5889968"/>
                <a:gd name="connsiteX92" fmla="*/ 4401204 w 11552009"/>
                <a:gd name="connsiteY92" fmla="*/ 91175 h 5889968"/>
                <a:gd name="connsiteX93" fmla="*/ 4413000 w 11552009"/>
                <a:gd name="connsiteY93" fmla="*/ 93727 h 5889968"/>
                <a:gd name="connsiteX94" fmla="*/ 4465473 w 11552009"/>
                <a:gd name="connsiteY94" fmla="*/ 178571 h 5889968"/>
                <a:gd name="connsiteX95" fmla="*/ 4446481 w 11552009"/>
                <a:gd name="connsiteY95" fmla="*/ 230693 h 5889968"/>
                <a:gd name="connsiteX96" fmla="*/ 4437787 w 11552009"/>
                <a:gd name="connsiteY96" fmla="*/ 243682 h 5889968"/>
                <a:gd name="connsiteX97" fmla="*/ 4430346 w 11552009"/>
                <a:gd name="connsiteY97" fmla="*/ 249828 h 5889968"/>
                <a:gd name="connsiteX98" fmla="*/ 4414405 w 11552009"/>
                <a:gd name="connsiteY98" fmla="*/ 261314 h 5889968"/>
                <a:gd name="connsiteX99" fmla="*/ 4379559 w 11552009"/>
                <a:gd name="connsiteY99" fmla="*/ 270651 h 5889968"/>
                <a:gd name="connsiteX100" fmla="*/ 4323782 w 11552009"/>
                <a:gd name="connsiteY100" fmla="*/ 245739 h 5889968"/>
                <a:gd name="connsiteX101" fmla="*/ 4308147 w 11552009"/>
                <a:gd name="connsiteY101" fmla="*/ 223958 h 5889968"/>
                <a:gd name="connsiteX102" fmla="*/ 4303258 w 11552009"/>
                <a:gd name="connsiteY102" fmla="*/ 215568 h 5889968"/>
                <a:gd name="connsiteX103" fmla="*/ 4293645 w 11552009"/>
                <a:gd name="connsiteY103" fmla="*/ 178571 h 5889968"/>
                <a:gd name="connsiteX104" fmla="*/ 4346117 w 11552009"/>
                <a:gd name="connsiteY104" fmla="*/ 93727 h 5889968"/>
                <a:gd name="connsiteX105" fmla="*/ 4357913 w 11552009"/>
                <a:gd name="connsiteY105" fmla="*/ 91175 h 5889968"/>
                <a:gd name="connsiteX106" fmla="*/ 4358824 w 11552009"/>
                <a:gd name="connsiteY106" fmla="*/ 57080 h 5889968"/>
                <a:gd name="connsiteX107" fmla="*/ 4358421 w 11552009"/>
                <a:gd name="connsiteY107" fmla="*/ 37831 h 5889968"/>
                <a:gd name="connsiteX108" fmla="*/ 4358435 w 11552009"/>
                <a:gd name="connsiteY108" fmla="*/ 37562 h 5889968"/>
                <a:gd name="connsiteX109" fmla="*/ 4357913 w 11552009"/>
                <a:gd name="connsiteY109" fmla="*/ 13558 h 5889968"/>
                <a:gd name="connsiteX110" fmla="*/ 4158737 w 11552009"/>
                <a:gd name="connsiteY110" fmla="*/ 29 h 5889968"/>
                <a:gd name="connsiteX111" fmla="*/ 3934805 w 11552009"/>
                <a:gd name="connsiteY111" fmla="*/ 13558 h 5889968"/>
                <a:gd name="connsiteX112" fmla="*/ 3934805 w 11552009"/>
                <a:gd name="connsiteY112" fmla="*/ 91175 h 5889968"/>
                <a:gd name="connsiteX113" fmla="*/ 3946601 w 11552009"/>
                <a:gd name="connsiteY113" fmla="*/ 93727 h 5889968"/>
                <a:gd name="connsiteX114" fmla="*/ 3982185 w 11552009"/>
                <a:gd name="connsiteY114" fmla="*/ 126400 h 5889968"/>
                <a:gd name="connsiteX115" fmla="*/ 3999075 w 11552009"/>
                <a:gd name="connsiteY115" fmla="*/ 178571 h 5889968"/>
                <a:gd name="connsiteX116" fmla="*/ 3913160 w 11552009"/>
                <a:gd name="connsiteY116" fmla="*/ 270651 h 5889968"/>
                <a:gd name="connsiteX117" fmla="*/ 3827247 w 11552009"/>
                <a:gd name="connsiteY117" fmla="*/ 178571 h 5889968"/>
                <a:gd name="connsiteX118" fmla="*/ 3879718 w 11552009"/>
                <a:gd name="connsiteY118" fmla="*/ 93727 h 5889968"/>
                <a:gd name="connsiteX119" fmla="*/ 3891513 w 11552009"/>
                <a:gd name="connsiteY119" fmla="*/ 91175 h 5889968"/>
                <a:gd name="connsiteX120" fmla="*/ 3891513 w 11552009"/>
                <a:gd name="connsiteY120" fmla="*/ 13558 h 5889968"/>
                <a:gd name="connsiteX121" fmla="*/ 3468407 w 11552009"/>
                <a:gd name="connsiteY121" fmla="*/ 13558 h 5889968"/>
                <a:gd name="connsiteX122" fmla="*/ 3468407 w 11552009"/>
                <a:gd name="connsiteY122" fmla="*/ 91175 h 5889968"/>
                <a:gd name="connsiteX123" fmla="*/ 3480202 w 11552009"/>
                <a:gd name="connsiteY123" fmla="*/ 93727 h 5889968"/>
                <a:gd name="connsiteX124" fmla="*/ 3532675 w 11552009"/>
                <a:gd name="connsiteY124" fmla="*/ 178571 h 5889968"/>
                <a:gd name="connsiteX125" fmla="*/ 3446761 w 11552009"/>
                <a:gd name="connsiteY125" fmla="*/ 270651 h 5889968"/>
                <a:gd name="connsiteX126" fmla="*/ 3415948 w 11552009"/>
                <a:gd name="connsiteY126" fmla="*/ 262679 h 5889968"/>
                <a:gd name="connsiteX127" fmla="*/ 3387779 w 11552009"/>
                <a:gd name="connsiteY127" fmla="*/ 245362 h 5889968"/>
                <a:gd name="connsiteX128" fmla="*/ 3385697 w 11552009"/>
                <a:gd name="connsiteY128" fmla="*/ 243906 h 5889968"/>
                <a:gd name="connsiteX129" fmla="*/ 3374186 w 11552009"/>
                <a:gd name="connsiteY129" fmla="*/ 228514 h 5889968"/>
                <a:gd name="connsiteX130" fmla="*/ 3364716 w 11552009"/>
                <a:gd name="connsiteY130" fmla="*/ 213253 h 5889968"/>
                <a:gd name="connsiteX131" fmla="*/ 3360847 w 11552009"/>
                <a:gd name="connsiteY131" fmla="*/ 178571 h 5889968"/>
                <a:gd name="connsiteX132" fmla="*/ 3413320 w 11552009"/>
                <a:gd name="connsiteY132" fmla="*/ 93727 h 5889968"/>
                <a:gd name="connsiteX133" fmla="*/ 3425114 w 11552009"/>
                <a:gd name="connsiteY133" fmla="*/ 91175 h 5889968"/>
                <a:gd name="connsiteX134" fmla="*/ 3425114 w 11552009"/>
                <a:gd name="connsiteY134" fmla="*/ 13558 h 5889968"/>
                <a:gd name="connsiteX135" fmla="*/ 3002008 w 11552009"/>
                <a:gd name="connsiteY135" fmla="*/ 13558 h 5889968"/>
                <a:gd name="connsiteX136" fmla="*/ 3002008 w 11552009"/>
                <a:gd name="connsiteY136" fmla="*/ 91175 h 5889968"/>
                <a:gd name="connsiteX137" fmla="*/ 3013804 w 11552009"/>
                <a:gd name="connsiteY137" fmla="*/ 93727 h 5889968"/>
                <a:gd name="connsiteX138" fmla="*/ 3051342 w 11552009"/>
                <a:gd name="connsiteY138" fmla="*/ 127659 h 5889968"/>
                <a:gd name="connsiteX139" fmla="*/ 3066277 w 11552009"/>
                <a:gd name="connsiteY139" fmla="*/ 178571 h 5889968"/>
                <a:gd name="connsiteX140" fmla="*/ 2980363 w 11552009"/>
                <a:gd name="connsiteY140" fmla="*/ 270651 h 5889968"/>
                <a:gd name="connsiteX141" fmla="*/ 2894448 w 11552009"/>
                <a:gd name="connsiteY141" fmla="*/ 178571 h 5889968"/>
                <a:gd name="connsiteX142" fmla="*/ 2946921 w 11552009"/>
                <a:gd name="connsiteY142" fmla="*/ 93727 h 5889968"/>
                <a:gd name="connsiteX143" fmla="*/ 2958716 w 11552009"/>
                <a:gd name="connsiteY143" fmla="*/ 91175 h 5889968"/>
                <a:gd name="connsiteX144" fmla="*/ 2958716 w 11552009"/>
                <a:gd name="connsiteY144" fmla="*/ 13558 h 5889968"/>
                <a:gd name="connsiteX145" fmla="*/ 2535608 w 11552009"/>
                <a:gd name="connsiteY145" fmla="*/ 13558 h 5889968"/>
                <a:gd name="connsiteX146" fmla="*/ 2535608 w 11552009"/>
                <a:gd name="connsiteY146" fmla="*/ 91175 h 5889968"/>
                <a:gd name="connsiteX147" fmla="*/ 2547404 w 11552009"/>
                <a:gd name="connsiteY147" fmla="*/ 93727 h 5889968"/>
                <a:gd name="connsiteX148" fmla="*/ 2599878 w 11552009"/>
                <a:gd name="connsiteY148" fmla="*/ 178571 h 5889968"/>
                <a:gd name="connsiteX149" fmla="*/ 2513964 w 11552009"/>
                <a:gd name="connsiteY149" fmla="*/ 270651 h 5889968"/>
                <a:gd name="connsiteX150" fmla="*/ 2480296 w 11552009"/>
                <a:gd name="connsiteY150" fmla="*/ 266174 h 5889968"/>
                <a:gd name="connsiteX151" fmla="*/ 2468471 w 11552009"/>
                <a:gd name="connsiteY151" fmla="*/ 258150 h 5889968"/>
                <a:gd name="connsiteX152" fmla="*/ 2451907 w 11552009"/>
                <a:gd name="connsiteY152" fmla="*/ 245660 h 5889968"/>
                <a:gd name="connsiteX153" fmla="*/ 2428049 w 11552009"/>
                <a:gd name="connsiteY153" fmla="*/ 178571 h 5889968"/>
                <a:gd name="connsiteX154" fmla="*/ 2480523 w 11552009"/>
                <a:gd name="connsiteY154" fmla="*/ 93727 h 5889968"/>
                <a:gd name="connsiteX155" fmla="*/ 2492316 w 11552009"/>
                <a:gd name="connsiteY155" fmla="*/ 91175 h 5889968"/>
                <a:gd name="connsiteX156" fmla="*/ 2492316 w 11552009"/>
                <a:gd name="connsiteY156" fmla="*/ 13558 h 5889968"/>
                <a:gd name="connsiteX157" fmla="*/ 2069209 w 11552009"/>
                <a:gd name="connsiteY157" fmla="*/ 13558 h 5889968"/>
                <a:gd name="connsiteX158" fmla="*/ 2069209 w 11552009"/>
                <a:gd name="connsiteY158" fmla="*/ 91175 h 5889968"/>
                <a:gd name="connsiteX159" fmla="*/ 2081007 w 11552009"/>
                <a:gd name="connsiteY159" fmla="*/ 93727 h 5889968"/>
                <a:gd name="connsiteX160" fmla="*/ 2133479 w 11552009"/>
                <a:gd name="connsiteY160" fmla="*/ 178571 h 5889968"/>
                <a:gd name="connsiteX161" fmla="*/ 2047566 w 11552009"/>
                <a:gd name="connsiteY161" fmla="*/ 270651 h 5889968"/>
                <a:gd name="connsiteX162" fmla="*/ 1961651 w 11552009"/>
                <a:gd name="connsiteY162" fmla="*/ 178571 h 5889968"/>
                <a:gd name="connsiteX163" fmla="*/ 1977661 w 11552009"/>
                <a:gd name="connsiteY163" fmla="*/ 129354 h 5889968"/>
                <a:gd name="connsiteX164" fmla="*/ 1985808 w 11552009"/>
                <a:gd name="connsiteY164" fmla="*/ 118866 h 5889968"/>
                <a:gd name="connsiteX165" fmla="*/ 2014124 w 11552009"/>
                <a:gd name="connsiteY165" fmla="*/ 93727 h 5889968"/>
                <a:gd name="connsiteX166" fmla="*/ 2025918 w 11552009"/>
                <a:gd name="connsiteY166" fmla="*/ 91175 h 5889968"/>
                <a:gd name="connsiteX167" fmla="*/ 2025918 w 11552009"/>
                <a:gd name="connsiteY167" fmla="*/ 13558 h 5889968"/>
                <a:gd name="connsiteX168" fmla="*/ 1923669 w 11552009"/>
                <a:gd name="connsiteY168" fmla="*/ 17135 h 5889968"/>
                <a:gd name="connsiteX169" fmla="*/ 1904688 w 11552009"/>
                <a:gd name="connsiteY169" fmla="*/ 17838 h 5889968"/>
                <a:gd name="connsiteX170" fmla="*/ 1831720 w 11552009"/>
                <a:gd name="connsiteY170" fmla="*/ 15479 h 5889968"/>
                <a:gd name="connsiteX171" fmla="*/ 1602810 w 11552009"/>
                <a:gd name="connsiteY171" fmla="*/ 13558 h 5889968"/>
                <a:gd name="connsiteX172" fmla="*/ 1602810 w 11552009"/>
                <a:gd name="connsiteY172" fmla="*/ 91175 h 5889968"/>
                <a:gd name="connsiteX173" fmla="*/ 1614607 w 11552009"/>
                <a:gd name="connsiteY173" fmla="*/ 93727 h 5889968"/>
                <a:gd name="connsiteX174" fmla="*/ 1635587 w 11552009"/>
                <a:gd name="connsiteY174" fmla="*/ 107465 h 5889968"/>
                <a:gd name="connsiteX175" fmla="*/ 1644691 w 11552009"/>
                <a:gd name="connsiteY175" fmla="*/ 117699 h 5889968"/>
                <a:gd name="connsiteX176" fmla="*/ 1653401 w 11552009"/>
                <a:gd name="connsiteY176" fmla="*/ 128170 h 5889968"/>
                <a:gd name="connsiteX177" fmla="*/ 1667079 w 11552009"/>
                <a:gd name="connsiteY177" fmla="*/ 178571 h 5889968"/>
                <a:gd name="connsiteX178" fmla="*/ 1655903 w 11552009"/>
                <a:gd name="connsiteY178" fmla="*/ 216276 h 5889968"/>
                <a:gd name="connsiteX179" fmla="*/ 1638226 w 11552009"/>
                <a:gd name="connsiteY179" fmla="*/ 245294 h 5889968"/>
                <a:gd name="connsiteX180" fmla="*/ 1617998 w 11552009"/>
                <a:gd name="connsiteY180" fmla="*/ 261352 h 5889968"/>
                <a:gd name="connsiteX181" fmla="*/ 1581165 w 11552009"/>
                <a:gd name="connsiteY181" fmla="*/ 270651 h 5889968"/>
                <a:gd name="connsiteX182" fmla="*/ 1495252 w 11552009"/>
                <a:gd name="connsiteY182" fmla="*/ 178571 h 5889968"/>
                <a:gd name="connsiteX183" fmla="*/ 1511848 w 11552009"/>
                <a:gd name="connsiteY183" fmla="*/ 125480 h 5889968"/>
                <a:gd name="connsiteX184" fmla="*/ 1518014 w 11552009"/>
                <a:gd name="connsiteY184" fmla="*/ 118021 h 5889968"/>
                <a:gd name="connsiteX185" fmla="*/ 1547723 w 11552009"/>
                <a:gd name="connsiteY185" fmla="*/ 93727 h 5889968"/>
                <a:gd name="connsiteX186" fmla="*/ 1559519 w 11552009"/>
                <a:gd name="connsiteY186" fmla="*/ 91175 h 5889968"/>
                <a:gd name="connsiteX187" fmla="*/ 1559519 w 11552009"/>
                <a:gd name="connsiteY187" fmla="*/ 13558 h 5889968"/>
                <a:gd name="connsiteX188" fmla="*/ 1446213 w 11552009"/>
                <a:gd name="connsiteY188" fmla="*/ 10053 h 5889968"/>
                <a:gd name="connsiteX189" fmla="*/ 1394997 w 11552009"/>
                <a:gd name="connsiteY189" fmla="*/ 11161 h 5889968"/>
                <a:gd name="connsiteX190" fmla="*/ 1365746 w 11552009"/>
                <a:gd name="connsiteY190" fmla="*/ 9781 h 5889968"/>
                <a:gd name="connsiteX191" fmla="*/ 1136411 w 11552009"/>
                <a:gd name="connsiteY191" fmla="*/ 13558 h 5889968"/>
                <a:gd name="connsiteX192" fmla="*/ 1136411 w 11552009"/>
                <a:gd name="connsiteY192" fmla="*/ 91175 h 5889968"/>
                <a:gd name="connsiteX193" fmla="*/ 1148208 w 11552009"/>
                <a:gd name="connsiteY193" fmla="*/ 93727 h 5889968"/>
                <a:gd name="connsiteX194" fmla="*/ 1200680 w 11552009"/>
                <a:gd name="connsiteY194" fmla="*/ 178571 h 5889968"/>
                <a:gd name="connsiteX195" fmla="*/ 1114766 w 11552009"/>
                <a:gd name="connsiteY195" fmla="*/ 270651 h 5889968"/>
                <a:gd name="connsiteX196" fmla="*/ 1028853 w 11552009"/>
                <a:gd name="connsiteY196" fmla="*/ 178571 h 5889968"/>
                <a:gd name="connsiteX197" fmla="*/ 1041236 w 11552009"/>
                <a:gd name="connsiteY197" fmla="*/ 131311 h 5889968"/>
                <a:gd name="connsiteX198" fmla="*/ 1081324 w 11552009"/>
                <a:gd name="connsiteY198" fmla="*/ 93727 h 5889968"/>
                <a:gd name="connsiteX199" fmla="*/ 1093121 w 11552009"/>
                <a:gd name="connsiteY199" fmla="*/ 91175 h 5889968"/>
                <a:gd name="connsiteX200" fmla="*/ 1093121 w 11552009"/>
                <a:gd name="connsiteY200" fmla="*/ 13558 h 5889968"/>
                <a:gd name="connsiteX201" fmla="*/ 978367 w 11552009"/>
                <a:gd name="connsiteY201" fmla="*/ 13727 h 5889968"/>
                <a:gd name="connsiteX202" fmla="*/ 967398 w 11552009"/>
                <a:gd name="connsiteY202" fmla="*/ 14027 h 5889968"/>
                <a:gd name="connsiteX203" fmla="*/ 872220 w 11552009"/>
                <a:gd name="connsiteY203" fmla="*/ 11572 h 5889968"/>
                <a:gd name="connsiteX204" fmla="*/ 670012 w 11552009"/>
                <a:gd name="connsiteY204" fmla="*/ 13558 h 5889968"/>
                <a:gd name="connsiteX205" fmla="*/ 669098 w 11552009"/>
                <a:gd name="connsiteY205" fmla="*/ 35717 h 5889968"/>
                <a:gd name="connsiteX206" fmla="*/ 669275 w 11552009"/>
                <a:gd name="connsiteY206" fmla="*/ 41050 h 5889968"/>
                <a:gd name="connsiteX207" fmla="*/ 668927 w 11552009"/>
                <a:gd name="connsiteY207" fmla="*/ 53981 h 5889968"/>
                <a:gd name="connsiteX208" fmla="*/ 670012 w 11552009"/>
                <a:gd name="connsiteY208" fmla="*/ 91175 h 5889968"/>
                <a:gd name="connsiteX209" fmla="*/ 681809 w 11552009"/>
                <a:gd name="connsiteY209" fmla="*/ 93727 h 5889968"/>
                <a:gd name="connsiteX210" fmla="*/ 703035 w 11552009"/>
                <a:gd name="connsiteY210" fmla="*/ 107315 h 5889968"/>
                <a:gd name="connsiteX211" fmla="*/ 712171 w 11552009"/>
                <a:gd name="connsiteY211" fmla="*/ 117634 h 5889968"/>
                <a:gd name="connsiteX212" fmla="*/ 719125 w 11552009"/>
                <a:gd name="connsiteY212" fmla="*/ 126804 h 5889968"/>
                <a:gd name="connsiteX213" fmla="*/ 734281 w 11552009"/>
                <a:gd name="connsiteY213" fmla="*/ 178571 h 5889968"/>
                <a:gd name="connsiteX214" fmla="*/ 703871 w 11552009"/>
                <a:gd name="connsiteY214" fmla="*/ 244902 h 5889968"/>
                <a:gd name="connsiteX215" fmla="*/ 690731 w 11552009"/>
                <a:gd name="connsiteY215" fmla="*/ 254916 h 5889968"/>
                <a:gd name="connsiteX216" fmla="*/ 679119 w 11552009"/>
                <a:gd name="connsiteY216" fmla="*/ 262263 h 5889968"/>
                <a:gd name="connsiteX217" fmla="*/ 648367 w 11552009"/>
                <a:gd name="connsiteY217" fmla="*/ 270651 h 5889968"/>
                <a:gd name="connsiteX218" fmla="*/ 562453 w 11552009"/>
                <a:gd name="connsiteY218" fmla="*/ 178571 h 5889968"/>
                <a:gd name="connsiteX219" fmla="*/ 614925 w 11552009"/>
                <a:gd name="connsiteY219" fmla="*/ 93727 h 5889968"/>
                <a:gd name="connsiteX220" fmla="*/ 626721 w 11552009"/>
                <a:gd name="connsiteY220" fmla="*/ 91175 h 5889968"/>
                <a:gd name="connsiteX221" fmla="*/ 626721 w 11552009"/>
                <a:gd name="connsiteY221" fmla="*/ 13558 h 5889968"/>
                <a:gd name="connsiteX222" fmla="*/ 496732 w 11552009"/>
                <a:gd name="connsiteY222" fmla="*/ 12406 h 5889968"/>
                <a:gd name="connsiteX223" fmla="*/ 436520 w 11552009"/>
                <a:gd name="connsiteY223" fmla="*/ 13286 h 5889968"/>
                <a:gd name="connsiteX224" fmla="*/ 377055 w 11552009"/>
                <a:gd name="connsiteY224" fmla="*/ 12789 h 5889968"/>
                <a:gd name="connsiteX225" fmla="*/ 301136 w 11552009"/>
                <a:gd name="connsiteY225" fmla="*/ 13558 h 5889968"/>
                <a:gd name="connsiteX226" fmla="*/ 86736 w 11552009"/>
                <a:gd name="connsiteY226" fmla="*/ 112489 h 5889968"/>
                <a:gd name="connsiteX227" fmla="*/ 78367 w 11552009"/>
                <a:gd name="connsiteY227" fmla="*/ 125075 h 5889968"/>
                <a:gd name="connsiteX228" fmla="*/ 63219 w 11552009"/>
                <a:gd name="connsiteY228" fmla="*/ 140952 h 5889968"/>
                <a:gd name="connsiteX229" fmla="*/ 34926 w 11552009"/>
                <a:gd name="connsiteY229" fmla="*/ 187149 h 5889968"/>
                <a:gd name="connsiteX230" fmla="*/ 32707 w 11552009"/>
                <a:gd name="connsiteY230" fmla="*/ 193744 h 5889968"/>
                <a:gd name="connsiteX231" fmla="*/ 25084 w 11552009"/>
                <a:gd name="connsiteY231" fmla="*/ 205207 h 5889968"/>
                <a:gd name="connsiteX232" fmla="*/ 21913 w 11552009"/>
                <a:gd name="connsiteY232" fmla="*/ 225816 h 5889968"/>
                <a:gd name="connsiteX233" fmla="*/ 16593 w 11552009"/>
                <a:gd name="connsiteY233" fmla="*/ 241623 h 5889968"/>
                <a:gd name="connsiteX234" fmla="*/ 9733 w 11552009"/>
                <a:gd name="connsiteY234" fmla="*/ 304960 h 5889968"/>
                <a:gd name="connsiteX235" fmla="*/ 6599 w 11552009"/>
                <a:gd name="connsiteY235" fmla="*/ 917338 h 5889968"/>
                <a:gd name="connsiteX236" fmla="*/ 7599 w 11552009"/>
                <a:gd name="connsiteY236" fmla="*/ 964559 h 5889968"/>
                <a:gd name="connsiteX237" fmla="*/ 7609 w 11552009"/>
                <a:gd name="connsiteY237" fmla="*/ 1021335 h 5889968"/>
                <a:gd name="connsiteX238" fmla="*/ 9733 w 11552009"/>
                <a:gd name="connsiteY238" fmla="*/ 1229034 h 5889968"/>
                <a:gd name="connsiteX239" fmla="*/ 9179 w 11552009"/>
                <a:gd name="connsiteY239" fmla="*/ 1633233 h 5889968"/>
                <a:gd name="connsiteX240" fmla="*/ 8712 w 11552009"/>
                <a:gd name="connsiteY240" fmla="*/ 1698778 h 5889968"/>
                <a:gd name="connsiteX241" fmla="*/ 5861 w 11552009"/>
                <a:gd name="connsiteY241" fmla="*/ 1757112 h 5889968"/>
                <a:gd name="connsiteX242" fmla="*/ 6040 w 11552009"/>
                <a:gd name="connsiteY242" fmla="*/ 2267976 h 5889968"/>
                <a:gd name="connsiteX243" fmla="*/ 7326 w 11552009"/>
                <a:gd name="connsiteY243" fmla="*/ 2292335 h 5889968"/>
                <a:gd name="connsiteX244" fmla="*/ 6239 w 11552009"/>
                <a:gd name="connsiteY244" fmla="*/ 2357889 h 5889968"/>
                <a:gd name="connsiteX245" fmla="*/ 7019 w 11552009"/>
                <a:gd name="connsiteY245" fmla="*/ 2423024 h 5889968"/>
                <a:gd name="connsiteX246" fmla="*/ 9711 w 11552009"/>
                <a:gd name="connsiteY246" fmla="*/ 2495736 h 5889968"/>
                <a:gd name="connsiteX247" fmla="*/ 3915 w 11552009"/>
                <a:gd name="connsiteY247" fmla="*/ 2625113 h 5889968"/>
                <a:gd name="connsiteX248" fmla="*/ 48 w 11552009"/>
                <a:gd name="connsiteY248" fmla="*/ 2797798 h 5889968"/>
                <a:gd name="connsiteX249" fmla="*/ 1353 w 11552009"/>
                <a:gd name="connsiteY249" fmla="*/ 2848397 h 5889968"/>
                <a:gd name="connsiteX250" fmla="*/ 566 w 11552009"/>
                <a:gd name="connsiteY250" fmla="*/ 2873555 h 5889968"/>
                <a:gd name="connsiteX251" fmla="*/ 9733 w 11552009"/>
                <a:gd name="connsiteY251" fmla="*/ 2997976 h 5889968"/>
                <a:gd name="connsiteX252" fmla="*/ 9733 w 11552009"/>
                <a:gd name="connsiteY252" fmla="*/ 3605225 h 5889968"/>
                <a:gd name="connsiteX253" fmla="*/ 11204 w 11552009"/>
                <a:gd name="connsiteY253" fmla="*/ 3629511 h 5889968"/>
                <a:gd name="connsiteX254" fmla="*/ 9733 w 11552009"/>
                <a:gd name="connsiteY254" fmla="*/ 3658029 h 5889968"/>
                <a:gd name="connsiteX255" fmla="*/ 9733 w 11552009"/>
                <a:gd name="connsiteY255" fmla="*/ 4318082 h 5889968"/>
                <a:gd name="connsiteX256" fmla="*/ 12608 w 11552009"/>
                <a:gd name="connsiteY256" fmla="*/ 4411351 h 5889968"/>
                <a:gd name="connsiteX257" fmla="*/ 11108 w 11552009"/>
                <a:gd name="connsiteY257" fmla="*/ 4608813 h 5889968"/>
                <a:gd name="connsiteX258" fmla="*/ 9733 w 11552009"/>
                <a:gd name="connsiteY258" fmla="*/ 4925331 h 5889968"/>
                <a:gd name="connsiteX259" fmla="*/ 10615 w 11552009"/>
                <a:gd name="connsiteY259" fmla="*/ 4961149 h 5889968"/>
                <a:gd name="connsiteX260" fmla="*/ 9733 w 11552009"/>
                <a:gd name="connsiteY260" fmla="*/ 4978135 h 5889968"/>
                <a:gd name="connsiteX261" fmla="*/ 9733 w 11552009"/>
                <a:gd name="connsiteY261" fmla="*/ 5585384 h 5889968"/>
                <a:gd name="connsiteX262" fmla="*/ 301136 w 11552009"/>
                <a:gd name="connsiteY262" fmla="*/ 5876786 h 5889968"/>
                <a:gd name="connsiteX263" fmla="*/ 739097 w 11552009"/>
                <a:gd name="connsiteY263" fmla="*/ 5886069 h 5889968"/>
                <a:gd name="connsiteX264" fmla="*/ 755904 w 11552009"/>
                <a:gd name="connsiteY264" fmla="*/ 5885533 h 5889968"/>
                <a:gd name="connsiteX265" fmla="*/ 786876 w 11552009"/>
                <a:gd name="connsiteY265" fmla="*/ 5886147 h 5889968"/>
                <a:gd name="connsiteX266" fmla="*/ 1116218 w 11552009"/>
                <a:gd name="connsiteY266" fmla="*/ 5883085 h 5889968"/>
                <a:gd name="connsiteX267" fmla="*/ 1166951 w 11552009"/>
                <a:gd name="connsiteY267" fmla="*/ 5879483 h 5889968"/>
                <a:gd name="connsiteX268" fmla="*/ 1230791 w 11552009"/>
                <a:gd name="connsiteY268" fmla="*/ 5881224 h 5889968"/>
                <a:gd name="connsiteX269" fmla="*/ 1424048 w 11552009"/>
                <a:gd name="connsiteY269" fmla="*/ 5876786 h 5889968"/>
                <a:gd name="connsiteX270" fmla="*/ 1889645 w 11552009"/>
                <a:gd name="connsiteY270" fmla="*/ 5876786 h 5889968"/>
                <a:gd name="connsiteX271" fmla="*/ 1969077 w 11552009"/>
                <a:gd name="connsiteY271" fmla="*/ 5873304 h 5889968"/>
                <a:gd name="connsiteX272" fmla="*/ 2034195 w 11552009"/>
                <a:gd name="connsiteY272" fmla="*/ 5874898 h 5889968"/>
                <a:gd name="connsiteX273" fmla="*/ 2245691 w 11552009"/>
                <a:gd name="connsiteY273" fmla="*/ 5876786 h 5889968"/>
                <a:gd name="connsiteX274" fmla="*/ 2290622 w 11552009"/>
                <a:gd name="connsiteY274" fmla="*/ 5868719 h 5889968"/>
                <a:gd name="connsiteX275" fmla="*/ 2295606 w 11552009"/>
                <a:gd name="connsiteY275" fmla="*/ 5865514 h 5889968"/>
                <a:gd name="connsiteX276" fmla="*/ 2403043 w 11552009"/>
                <a:gd name="connsiteY276" fmla="*/ 5867252 h 5889968"/>
                <a:gd name="connsiteX277" fmla="*/ 2574349 w 11552009"/>
                <a:gd name="connsiteY277" fmla="*/ 5876786 h 5889968"/>
                <a:gd name="connsiteX278" fmla="*/ 2623413 w 11552009"/>
                <a:gd name="connsiteY278" fmla="*/ 5877912 h 5889968"/>
                <a:gd name="connsiteX279" fmla="*/ 2757301 w 11552009"/>
                <a:gd name="connsiteY279" fmla="*/ 5884869 h 5889968"/>
                <a:gd name="connsiteX280" fmla="*/ 3340356 w 11552009"/>
                <a:gd name="connsiteY280" fmla="*/ 5882321 h 5889968"/>
                <a:gd name="connsiteX281" fmla="*/ 3342294 w 11552009"/>
                <a:gd name="connsiteY281" fmla="*/ 5882256 h 5889968"/>
                <a:gd name="connsiteX282" fmla="*/ 3361038 w 11552009"/>
                <a:gd name="connsiteY282" fmla="*/ 5883487 h 5889968"/>
                <a:gd name="connsiteX283" fmla="*/ 3752308 w 11552009"/>
                <a:gd name="connsiteY283" fmla="*/ 5883303 h 5889968"/>
                <a:gd name="connsiteX284" fmla="*/ 3802916 w 11552009"/>
                <a:gd name="connsiteY284" fmla="*/ 5882084 h 5889968"/>
                <a:gd name="connsiteX285" fmla="*/ 3960109 w 11552009"/>
                <a:gd name="connsiteY285" fmla="*/ 5886495 h 5889968"/>
                <a:gd name="connsiteX286" fmla="*/ 4322854 w 11552009"/>
                <a:gd name="connsiteY286" fmla="*/ 5885185 h 5889968"/>
                <a:gd name="connsiteX287" fmla="*/ 4386053 w 11552009"/>
                <a:gd name="connsiteY287" fmla="*/ 5879048 h 5889968"/>
                <a:gd name="connsiteX288" fmla="*/ 4398887 w 11552009"/>
                <a:gd name="connsiteY288" fmla="*/ 5878989 h 5889968"/>
                <a:gd name="connsiteX289" fmla="*/ 4628456 w 11552009"/>
                <a:gd name="connsiteY289" fmla="*/ 5876786 h 5889968"/>
                <a:gd name="connsiteX290" fmla="*/ 4895991 w 11552009"/>
                <a:gd name="connsiteY290" fmla="*/ 5880342 h 5889968"/>
                <a:gd name="connsiteX291" fmla="*/ 4965884 w 11552009"/>
                <a:gd name="connsiteY291" fmla="*/ 5877534 h 5889968"/>
                <a:gd name="connsiteX292" fmla="*/ 5000486 w 11552009"/>
                <a:gd name="connsiteY292" fmla="*/ 5878776 h 5889968"/>
                <a:gd name="connsiteX293" fmla="*/ 5231303 w 11552009"/>
                <a:gd name="connsiteY293" fmla="*/ 5881999 h 5889968"/>
                <a:gd name="connsiteX294" fmla="*/ 5255224 w 11552009"/>
                <a:gd name="connsiteY294" fmla="*/ 5880475 h 5889968"/>
                <a:gd name="connsiteX295" fmla="*/ 5319531 w 11552009"/>
                <a:gd name="connsiteY295" fmla="*/ 5883714 h 5889968"/>
                <a:gd name="connsiteX296" fmla="*/ 5669206 w 11552009"/>
                <a:gd name="connsiteY296" fmla="*/ 5876786 h 5889968"/>
                <a:gd name="connsiteX297" fmla="*/ 5743515 w 11552009"/>
                <a:gd name="connsiteY297" fmla="*/ 5871925 h 5889968"/>
                <a:gd name="connsiteX298" fmla="*/ 5773251 w 11552009"/>
                <a:gd name="connsiteY298" fmla="*/ 5872787 h 5889968"/>
                <a:gd name="connsiteX299" fmla="*/ 5773251 w 11552009"/>
                <a:gd name="connsiteY299" fmla="*/ 5872932 h 5889968"/>
                <a:gd name="connsiteX300" fmla="*/ 5776005 w 11552009"/>
                <a:gd name="connsiteY300" fmla="*/ 5872867 h 5889968"/>
                <a:gd name="connsiteX301" fmla="*/ 5778758 w 11552009"/>
                <a:gd name="connsiteY301" fmla="*/ 5872932 h 5889968"/>
                <a:gd name="connsiteX302" fmla="*/ 5778758 w 11552009"/>
                <a:gd name="connsiteY302" fmla="*/ 5872787 h 5889968"/>
                <a:gd name="connsiteX303" fmla="*/ 5808494 w 11552009"/>
                <a:gd name="connsiteY303" fmla="*/ 5871925 h 5889968"/>
                <a:gd name="connsiteX304" fmla="*/ 5882803 w 11552009"/>
                <a:gd name="connsiteY304" fmla="*/ 5876786 h 5889968"/>
                <a:gd name="connsiteX305" fmla="*/ 6232478 w 11552009"/>
                <a:gd name="connsiteY305" fmla="*/ 5883714 h 5889968"/>
                <a:gd name="connsiteX306" fmla="*/ 6296785 w 11552009"/>
                <a:gd name="connsiteY306" fmla="*/ 5880475 h 5889968"/>
                <a:gd name="connsiteX307" fmla="*/ 6320706 w 11552009"/>
                <a:gd name="connsiteY307" fmla="*/ 5881999 h 5889968"/>
                <a:gd name="connsiteX308" fmla="*/ 6551523 w 11552009"/>
                <a:gd name="connsiteY308" fmla="*/ 5878776 h 5889968"/>
                <a:gd name="connsiteX309" fmla="*/ 6586125 w 11552009"/>
                <a:gd name="connsiteY309" fmla="*/ 5877534 h 5889968"/>
                <a:gd name="connsiteX310" fmla="*/ 6656018 w 11552009"/>
                <a:gd name="connsiteY310" fmla="*/ 5880342 h 5889968"/>
                <a:gd name="connsiteX311" fmla="*/ 6923553 w 11552009"/>
                <a:gd name="connsiteY311" fmla="*/ 5876786 h 5889968"/>
                <a:gd name="connsiteX312" fmla="*/ 7153122 w 11552009"/>
                <a:gd name="connsiteY312" fmla="*/ 5878989 h 5889968"/>
                <a:gd name="connsiteX313" fmla="*/ 7165956 w 11552009"/>
                <a:gd name="connsiteY313" fmla="*/ 5879048 h 5889968"/>
                <a:gd name="connsiteX314" fmla="*/ 7229155 w 11552009"/>
                <a:gd name="connsiteY314" fmla="*/ 5885185 h 5889968"/>
                <a:gd name="connsiteX315" fmla="*/ 7591900 w 11552009"/>
                <a:gd name="connsiteY315" fmla="*/ 5886495 h 5889968"/>
                <a:gd name="connsiteX316" fmla="*/ 7749093 w 11552009"/>
                <a:gd name="connsiteY316" fmla="*/ 5882084 h 5889968"/>
                <a:gd name="connsiteX317" fmla="*/ 7799701 w 11552009"/>
                <a:gd name="connsiteY317" fmla="*/ 5883303 h 5889968"/>
                <a:gd name="connsiteX318" fmla="*/ 8190971 w 11552009"/>
                <a:gd name="connsiteY318" fmla="*/ 5883487 h 5889968"/>
                <a:gd name="connsiteX319" fmla="*/ 8209715 w 11552009"/>
                <a:gd name="connsiteY319" fmla="*/ 5882256 h 5889968"/>
                <a:gd name="connsiteX320" fmla="*/ 8211653 w 11552009"/>
                <a:gd name="connsiteY320" fmla="*/ 5882321 h 5889968"/>
                <a:gd name="connsiteX321" fmla="*/ 8794708 w 11552009"/>
                <a:gd name="connsiteY321" fmla="*/ 5884869 h 5889968"/>
                <a:gd name="connsiteX322" fmla="*/ 8928596 w 11552009"/>
                <a:gd name="connsiteY322" fmla="*/ 5877912 h 5889968"/>
                <a:gd name="connsiteX323" fmla="*/ 8977660 w 11552009"/>
                <a:gd name="connsiteY323" fmla="*/ 5876786 h 5889968"/>
                <a:gd name="connsiteX324" fmla="*/ 9148966 w 11552009"/>
                <a:gd name="connsiteY324" fmla="*/ 5867252 h 5889968"/>
                <a:gd name="connsiteX325" fmla="*/ 9256403 w 11552009"/>
                <a:gd name="connsiteY325" fmla="*/ 5865514 h 5889968"/>
                <a:gd name="connsiteX326" fmla="*/ 9261387 w 11552009"/>
                <a:gd name="connsiteY326" fmla="*/ 5868719 h 5889968"/>
                <a:gd name="connsiteX327" fmla="*/ 9306318 w 11552009"/>
                <a:gd name="connsiteY327" fmla="*/ 5876786 h 5889968"/>
                <a:gd name="connsiteX328" fmla="*/ 9517814 w 11552009"/>
                <a:gd name="connsiteY328" fmla="*/ 5874898 h 5889968"/>
                <a:gd name="connsiteX329" fmla="*/ 9582932 w 11552009"/>
                <a:gd name="connsiteY329" fmla="*/ 5873304 h 5889968"/>
                <a:gd name="connsiteX330" fmla="*/ 9662364 w 11552009"/>
                <a:gd name="connsiteY330" fmla="*/ 5876786 h 5889968"/>
                <a:gd name="connsiteX331" fmla="*/ 10127961 w 11552009"/>
                <a:gd name="connsiteY331" fmla="*/ 5876786 h 5889968"/>
                <a:gd name="connsiteX332" fmla="*/ 10321218 w 11552009"/>
                <a:gd name="connsiteY332" fmla="*/ 5881224 h 5889968"/>
                <a:gd name="connsiteX333" fmla="*/ 10385058 w 11552009"/>
                <a:gd name="connsiteY333" fmla="*/ 5879483 h 5889968"/>
                <a:gd name="connsiteX334" fmla="*/ 10435791 w 11552009"/>
                <a:gd name="connsiteY334" fmla="*/ 5883085 h 5889968"/>
                <a:gd name="connsiteX335" fmla="*/ 10765133 w 11552009"/>
                <a:gd name="connsiteY335" fmla="*/ 5886147 h 5889968"/>
                <a:gd name="connsiteX336" fmla="*/ 10796105 w 11552009"/>
                <a:gd name="connsiteY336" fmla="*/ 5885533 h 5889968"/>
                <a:gd name="connsiteX337" fmla="*/ 10812912 w 11552009"/>
                <a:gd name="connsiteY337" fmla="*/ 5886069 h 5889968"/>
                <a:gd name="connsiteX338" fmla="*/ 11250873 w 11552009"/>
                <a:gd name="connsiteY338" fmla="*/ 5876786 h 5889968"/>
                <a:gd name="connsiteX339" fmla="*/ 11542276 w 11552009"/>
                <a:gd name="connsiteY339" fmla="*/ 5585384 h 5889968"/>
                <a:gd name="connsiteX340" fmla="*/ 11542276 w 11552009"/>
                <a:gd name="connsiteY340" fmla="*/ 4978135 h 5889968"/>
                <a:gd name="connsiteX341" fmla="*/ 11541394 w 11552009"/>
                <a:gd name="connsiteY341" fmla="*/ 4961149 h 5889968"/>
                <a:gd name="connsiteX342" fmla="*/ 11542276 w 11552009"/>
                <a:gd name="connsiteY342" fmla="*/ 4925331 h 5889968"/>
                <a:gd name="connsiteX343" fmla="*/ 11540901 w 11552009"/>
                <a:gd name="connsiteY343" fmla="*/ 4608813 h 5889968"/>
                <a:gd name="connsiteX344" fmla="*/ 11539401 w 11552009"/>
                <a:gd name="connsiteY344" fmla="*/ 4411351 h 5889968"/>
                <a:gd name="connsiteX345" fmla="*/ 11542276 w 11552009"/>
                <a:gd name="connsiteY345" fmla="*/ 4318082 h 5889968"/>
                <a:gd name="connsiteX346" fmla="*/ 11542276 w 11552009"/>
                <a:gd name="connsiteY346" fmla="*/ 3658029 h 5889968"/>
                <a:gd name="connsiteX347" fmla="*/ 11540805 w 11552009"/>
                <a:gd name="connsiteY347" fmla="*/ 3629511 h 5889968"/>
                <a:gd name="connsiteX348" fmla="*/ 11542276 w 11552009"/>
                <a:gd name="connsiteY348" fmla="*/ 3605225 h 5889968"/>
                <a:gd name="connsiteX349" fmla="*/ 11542276 w 11552009"/>
                <a:gd name="connsiteY349" fmla="*/ 2997976 h 5889968"/>
                <a:gd name="connsiteX350" fmla="*/ 11551443 w 11552009"/>
                <a:gd name="connsiteY350" fmla="*/ 2873555 h 5889968"/>
                <a:gd name="connsiteX351" fmla="*/ 11550656 w 11552009"/>
                <a:gd name="connsiteY351" fmla="*/ 2848397 h 5889968"/>
                <a:gd name="connsiteX352" fmla="*/ 11551961 w 11552009"/>
                <a:gd name="connsiteY352" fmla="*/ 2797798 h 5889968"/>
                <a:gd name="connsiteX353" fmla="*/ 11548094 w 11552009"/>
                <a:gd name="connsiteY353" fmla="*/ 2625113 h 5889968"/>
                <a:gd name="connsiteX354" fmla="*/ 11542298 w 11552009"/>
                <a:gd name="connsiteY354" fmla="*/ 2495736 h 5889968"/>
                <a:gd name="connsiteX355" fmla="*/ 11544990 w 11552009"/>
                <a:gd name="connsiteY355" fmla="*/ 2423024 h 5889968"/>
                <a:gd name="connsiteX356" fmla="*/ 11545770 w 11552009"/>
                <a:gd name="connsiteY356" fmla="*/ 2357889 h 5889968"/>
                <a:gd name="connsiteX357" fmla="*/ 11544683 w 11552009"/>
                <a:gd name="connsiteY357" fmla="*/ 2292335 h 5889968"/>
                <a:gd name="connsiteX358" fmla="*/ 11545969 w 11552009"/>
                <a:gd name="connsiteY358" fmla="*/ 2267976 h 5889968"/>
                <a:gd name="connsiteX359" fmla="*/ 11546148 w 11552009"/>
                <a:gd name="connsiteY359" fmla="*/ 1757112 h 5889968"/>
                <a:gd name="connsiteX360" fmla="*/ 11543297 w 11552009"/>
                <a:gd name="connsiteY360" fmla="*/ 1698778 h 5889968"/>
                <a:gd name="connsiteX361" fmla="*/ 11542830 w 11552009"/>
                <a:gd name="connsiteY361" fmla="*/ 1633233 h 5889968"/>
                <a:gd name="connsiteX362" fmla="*/ 11542276 w 11552009"/>
                <a:gd name="connsiteY362" fmla="*/ 1229034 h 5889968"/>
                <a:gd name="connsiteX363" fmla="*/ 11544400 w 11552009"/>
                <a:gd name="connsiteY363" fmla="*/ 1021335 h 5889968"/>
                <a:gd name="connsiteX364" fmla="*/ 11544410 w 11552009"/>
                <a:gd name="connsiteY364" fmla="*/ 964559 h 5889968"/>
                <a:gd name="connsiteX365" fmla="*/ 11545410 w 11552009"/>
                <a:gd name="connsiteY365" fmla="*/ 917338 h 5889968"/>
                <a:gd name="connsiteX366" fmla="*/ 11542276 w 11552009"/>
                <a:gd name="connsiteY366" fmla="*/ 304960 h 5889968"/>
                <a:gd name="connsiteX367" fmla="*/ 11535416 w 11552009"/>
                <a:gd name="connsiteY367" fmla="*/ 241623 h 5889968"/>
                <a:gd name="connsiteX368" fmla="*/ 11530096 w 11552009"/>
                <a:gd name="connsiteY368" fmla="*/ 225816 h 5889968"/>
                <a:gd name="connsiteX369" fmla="*/ 11526925 w 11552009"/>
                <a:gd name="connsiteY369" fmla="*/ 205207 h 5889968"/>
                <a:gd name="connsiteX370" fmla="*/ 11519302 w 11552009"/>
                <a:gd name="connsiteY370" fmla="*/ 193744 h 5889968"/>
                <a:gd name="connsiteX371" fmla="*/ 11517083 w 11552009"/>
                <a:gd name="connsiteY371" fmla="*/ 187149 h 5889968"/>
                <a:gd name="connsiteX372" fmla="*/ 11488790 w 11552009"/>
                <a:gd name="connsiteY372" fmla="*/ 140952 h 5889968"/>
                <a:gd name="connsiteX373" fmla="*/ 11473642 w 11552009"/>
                <a:gd name="connsiteY373" fmla="*/ 125075 h 5889968"/>
                <a:gd name="connsiteX374" fmla="*/ 11465273 w 11552009"/>
                <a:gd name="connsiteY374" fmla="*/ 112489 h 5889968"/>
                <a:gd name="connsiteX375" fmla="*/ 11250873 w 11552009"/>
                <a:gd name="connsiteY375" fmla="*/ 13558 h 5889968"/>
                <a:gd name="connsiteX376" fmla="*/ 11174954 w 11552009"/>
                <a:gd name="connsiteY376" fmla="*/ 12789 h 5889968"/>
                <a:gd name="connsiteX377" fmla="*/ 11115489 w 11552009"/>
                <a:gd name="connsiteY377" fmla="*/ 13286 h 5889968"/>
                <a:gd name="connsiteX378" fmla="*/ 11055277 w 11552009"/>
                <a:gd name="connsiteY378" fmla="*/ 12406 h 5889968"/>
                <a:gd name="connsiteX379" fmla="*/ 10925288 w 11552009"/>
                <a:gd name="connsiteY379" fmla="*/ 13558 h 5889968"/>
                <a:gd name="connsiteX380" fmla="*/ 10925288 w 11552009"/>
                <a:gd name="connsiteY380" fmla="*/ 91175 h 5889968"/>
                <a:gd name="connsiteX381" fmla="*/ 10937084 w 11552009"/>
                <a:gd name="connsiteY381" fmla="*/ 93727 h 5889968"/>
                <a:gd name="connsiteX382" fmla="*/ 10989556 w 11552009"/>
                <a:gd name="connsiteY382" fmla="*/ 178571 h 5889968"/>
                <a:gd name="connsiteX383" fmla="*/ 10903642 w 11552009"/>
                <a:gd name="connsiteY383" fmla="*/ 270651 h 5889968"/>
                <a:gd name="connsiteX384" fmla="*/ 10872890 w 11552009"/>
                <a:gd name="connsiteY384" fmla="*/ 262263 h 5889968"/>
                <a:gd name="connsiteX385" fmla="*/ 10861278 w 11552009"/>
                <a:gd name="connsiteY385" fmla="*/ 254916 h 5889968"/>
                <a:gd name="connsiteX386" fmla="*/ 10848138 w 11552009"/>
                <a:gd name="connsiteY386" fmla="*/ 244902 h 5889968"/>
                <a:gd name="connsiteX387" fmla="*/ 10817728 w 11552009"/>
                <a:gd name="connsiteY387" fmla="*/ 178571 h 5889968"/>
                <a:gd name="connsiteX388" fmla="*/ 10832884 w 11552009"/>
                <a:gd name="connsiteY388" fmla="*/ 126804 h 5889968"/>
                <a:gd name="connsiteX389" fmla="*/ 10839838 w 11552009"/>
                <a:gd name="connsiteY389" fmla="*/ 117634 h 5889968"/>
                <a:gd name="connsiteX390" fmla="*/ 10848974 w 11552009"/>
                <a:gd name="connsiteY390" fmla="*/ 107315 h 5889968"/>
                <a:gd name="connsiteX391" fmla="*/ 10870200 w 11552009"/>
                <a:gd name="connsiteY391" fmla="*/ 93727 h 5889968"/>
                <a:gd name="connsiteX392" fmla="*/ 10881997 w 11552009"/>
                <a:gd name="connsiteY392" fmla="*/ 91175 h 5889968"/>
                <a:gd name="connsiteX393" fmla="*/ 10883082 w 11552009"/>
                <a:gd name="connsiteY393" fmla="*/ 53981 h 5889968"/>
                <a:gd name="connsiteX394" fmla="*/ 10882734 w 11552009"/>
                <a:gd name="connsiteY394" fmla="*/ 41050 h 5889968"/>
                <a:gd name="connsiteX395" fmla="*/ 10882911 w 11552009"/>
                <a:gd name="connsiteY395" fmla="*/ 35717 h 5889968"/>
                <a:gd name="connsiteX396" fmla="*/ 10881997 w 11552009"/>
                <a:gd name="connsiteY396" fmla="*/ 13558 h 5889968"/>
                <a:gd name="connsiteX397" fmla="*/ 10679789 w 11552009"/>
                <a:gd name="connsiteY397" fmla="*/ 11572 h 5889968"/>
                <a:gd name="connsiteX398" fmla="*/ 10584611 w 11552009"/>
                <a:gd name="connsiteY398" fmla="*/ 14027 h 5889968"/>
                <a:gd name="connsiteX399" fmla="*/ 10573642 w 11552009"/>
                <a:gd name="connsiteY399" fmla="*/ 13727 h 5889968"/>
                <a:gd name="connsiteX400" fmla="*/ 10458888 w 11552009"/>
                <a:gd name="connsiteY400" fmla="*/ 13558 h 5889968"/>
                <a:gd name="connsiteX401" fmla="*/ 10458888 w 11552009"/>
                <a:gd name="connsiteY401" fmla="*/ 91175 h 5889968"/>
                <a:gd name="connsiteX402" fmla="*/ 10470685 w 11552009"/>
                <a:gd name="connsiteY402" fmla="*/ 93727 h 5889968"/>
                <a:gd name="connsiteX403" fmla="*/ 10510773 w 11552009"/>
                <a:gd name="connsiteY403" fmla="*/ 131311 h 5889968"/>
                <a:gd name="connsiteX404" fmla="*/ 10523156 w 11552009"/>
                <a:gd name="connsiteY404" fmla="*/ 178571 h 5889968"/>
                <a:gd name="connsiteX405" fmla="*/ 10437243 w 11552009"/>
                <a:gd name="connsiteY405" fmla="*/ 270651 h 5889968"/>
                <a:gd name="connsiteX406" fmla="*/ 10351329 w 11552009"/>
                <a:gd name="connsiteY406" fmla="*/ 178571 h 5889968"/>
                <a:gd name="connsiteX407" fmla="*/ 10403801 w 11552009"/>
                <a:gd name="connsiteY407" fmla="*/ 93727 h 5889968"/>
                <a:gd name="connsiteX408" fmla="*/ 10415598 w 11552009"/>
                <a:gd name="connsiteY408" fmla="*/ 91175 h 5889968"/>
                <a:gd name="connsiteX409" fmla="*/ 10415598 w 11552009"/>
                <a:gd name="connsiteY409" fmla="*/ 13558 h 5889968"/>
                <a:gd name="connsiteX410" fmla="*/ 10186263 w 11552009"/>
                <a:gd name="connsiteY410" fmla="*/ 9781 h 5889968"/>
                <a:gd name="connsiteX411" fmla="*/ 10157012 w 11552009"/>
                <a:gd name="connsiteY411" fmla="*/ 11161 h 5889968"/>
                <a:gd name="connsiteX412" fmla="*/ 10105796 w 11552009"/>
                <a:gd name="connsiteY412" fmla="*/ 10053 h 5889968"/>
                <a:gd name="connsiteX413" fmla="*/ 9992490 w 11552009"/>
                <a:gd name="connsiteY413" fmla="*/ 13558 h 5889968"/>
                <a:gd name="connsiteX414" fmla="*/ 9992490 w 11552009"/>
                <a:gd name="connsiteY414" fmla="*/ 91175 h 5889968"/>
                <a:gd name="connsiteX415" fmla="*/ 10004286 w 11552009"/>
                <a:gd name="connsiteY415" fmla="*/ 93727 h 5889968"/>
                <a:gd name="connsiteX416" fmla="*/ 10033995 w 11552009"/>
                <a:gd name="connsiteY416" fmla="*/ 118021 h 5889968"/>
                <a:gd name="connsiteX417" fmla="*/ 10040161 w 11552009"/>
                <a:gd name="connsiteY417" fmla="*/ 125480 h 5889968"/>
                <a:gd name="connsiteX418" fmla="*/ 10056757 w 11552009"/>
                <a:gd name="connsiteY418" fmla="*/ 178571 h 5889968"/>
                <a:gd name="connsiteX419" fmla="*/ 9970844 w 11552009"/>
                <a:gd name="connsiteY419" fmla="*/ 270651 h 5889968"/>
                <a:gd name="connsiteX420" fmla="*/ 9934011 w 11552009"/>
                <a:gd name="connsiteY420" fmla="*/ 261352 h 5889968"/>
                <a:gd name="connsiteX421" fmla="*/ 9913783 w 11552009"/>
                <a:gd name="connsiteY421" fmla="*/ 245294 h 5889968"/>
                <a:gd name="connsiteX422" fmla="*/ 9896106 w 11552009"/>
                <a:gd name="connsiteY422" fmla="*/ 216276 h 5889968"/>
                <a:gd name="connsiteX423" fmla="*/ 9884930 w 11552009"/>
                <a:gd name="connsiteY423" fmla="*/ 178571 h 5889968"/>
                <a:gd name="connsiteX424" fmla="*/ 9898608 w 11552009"/>
                <a:gd name="connsiteY424" fmla="*/ 128170 h 5889968"/>
                <a:gd name="connsiteX425" fmla="*/ 9907318 w 11552009"/>
                <a:gd name="connsiteY425" fmla="*/ 117699 h 5889968"/>
                <a:gd name="connsiteX426" fmla="*/ 9916422 w 11552009"/>
                <a:gd name="connsiteY426" fmla="*/ 107465 h 5889968"/>
                <a:gd name="connsiteX427" fmla="*/ 9937402 w 11552009"/>
                <a:gd name="connsiteY427" fmla="*/ 93727 h 5889968"/>
                <a:gd name="connsiteX428" fmla="*/ 9949199 w 11552009"/>
                <a:gd name="connsiteY428" fmla="*/ 91175 h 5889968"/>
                <a:gd name="connsiteX429" fmla="*/ 9949199 w 11552009"/>
                <a:gd name="connsiteY429" fmla="*/ 13558 h 5889968"/>
                <a:gd name="connsiteX430" fmla="*/ 9720289 w 11552009"/>
                <a:gd name="connsiteY430" fmla="*/ 15479 h 5889968"/>
                <a:gd name="connsiteX431" fmla="*/ 9647321 w 11552009"/>
                <a:gd name="connsiteY431" fmla="*/ 17838 h 5889968"/>
                <a:gd name="connsiteX432" fmla="*/ 9628340 w 11552009"/>
                <a:gd name="connsiteY432" fmla="*/ 17135 h 5889968"/>
                <a:gd name="connsiteX433" fmla="*/ 9526091 w 11552009"/>
                <a:gd name="connsiteY433" fmla="*/ 13558 h 5889968"/>
                <a:gd name="connsiteX434" fmla="*/ 9526091 w 11552009"/>
                <a:gd name="connsiteY434" fmla="*/ 91175 h 5889968"/>
                <a:gd name="connsiteX435" fmla="*/ 9537885 w 11552009"/>
                <a:gd name="connsiteY435" fmla="*/ 93727 h 5889968"/>
                <a:gd name="connsiteX436" fmla="*/ 9566201 w 11552009"/>
                <a:gd name="connsiteY436" fmla="*/ 118866 h 5889968"/>
                <a:gd name="connsiteX437" fmla="*/ 9574348 w 11552009"/>
                <a:gd name="connsiteY437" fmla="*/ 129354 h 5889968"/>
                <a:gd name="connsiteX438" fmla="*/ 9590358 w 11552009"/>
                <a:gd name="connsiteY438" fmla="*/ 178571 h 5889968"/>
                <a:gd name="connsiteX439" fmla="*/ 9504443 w 11552009"/>
                <a:gd name="connsiteY439" fmla="*/ 270651 h 5889968"/>
                <a:gd name="connsiteX440" fmla="*/ 9418530 w 11552009"/>
                <a:gd name="connsiteY440" fmla="*/ 178571 h 5889968"/>
                <a:gd name="connsiteX441" fmla="*/ 9471002 w 11552009"/>
                <a:gd name="connsiteY441" fmla="*/ 93727 h 5889968"/>
                <a:gd name="connsiteX442" fmla="*/ 9482800 w 11552009"/>
                <a:gd name="connsiteY442" fmla="*/ 91175 h 5889968"/>
                <a:gd name="connsiteX443" fmla="*/ 9482800 w 11552009"/>
                <a:gd name="connsiteY443" fmla="*/ 13558 h 5889968"/>
                <a:gd name="connsiteX444" fmla="*/ 9059693 w 11552009"/>
                <a:gd name="connsiteY444" fmla="*/ 13558 h 5889968"/>
                <a:gd name="connsiteX445" fmla="*/ 9059693 w 11552009"/>
                <a:gd name="connsiteY445" fmla="*/ 91175 h 5889968"/>
                <a:gd name="connsiteX446" fmla="*/ 9071486 w 11552009"/>
                <a:gd name="connsiteY446" fmla="*/ 93727 h 5889968"/>
                <a:gd name="connsiteX447" fmla="*/ 9123960 w 11552009"/>
                <a:gd name="connsiteY447" fmla="*/ 178571 h 5889968"/>
                <a:gd name="connsiteX448" fmla="*/ 9100102 w 11552009"/>
                <a:gd name="connsiteY448" fmla="*/ 245660 h 5889968"/>
                <a:gd name="connsiteX449" fmla="*/ 9083538 w 11552009"/>
                <a:gd name="connsiteY449" fmla="*/ 258150 h 5889968"/>
                <a:gd name="connsiteX450" fmla="*/ 9071713 w 11552009"/>
                <a:gd name="connsiteY450" fmla="*/ 266174 h 5889968"/>
                <a:gd name="connsiteX451" fmla="*/ 9038045 w 11552009"/>
                <a:gd name="connsiteY451" fmla="*/ 270651 h 5889968"/>
                <a:gd name="connsiteX452" fmla="*/ 8952131 w 11552009"/>
                <a:gd name="connsiteY452" fmla="*/ 178571 h 5889968"/>
                <a:gd name="connsiteX453" fmla="*/ 9004605 w 11552009"/>
                <a:gd name="connsiteY453" fmla="*/ 93727 h 5889968"/>
                <a:gd name="connsiteX454" fmla="*/ 9016401 w 11552009"/>
                <a:gd name="connsiteY454" fmla="*/ 91175 h 5889968"/>
                <a:gd name="connsiteX455" fmla="*/ 9016401 w 11552009"/>
                <a:gd name="connsiteY455" fmla="*/ 13558 h 5889968"/>
                <a:gd name="connsiteX456" fmla="*/ 8593293 w 11552009"/>
                <a:gd name="connsiteY456" fmla="*/ 13558 h 5889968"/>
                <a:gd name="connsiteX457" fmla="*/ 8593293 w 11552009"/>
                <a:gd name="connsiteY457" fmla="*/ 91175 h 5889968"/>
                <a:gd name="connsiteX458" fmla="*/ 8605088 w 11552009"/>
                <a:gd name="connsiteY458" fmla="*/ 93727 h 5889968"/>
                <a:gd name="connsiteX459" fmla="*/ 8657561 w 11552009"/>
                <a:gd name="connsiteY459" fmla="*/ 178571 h 5889968"/>
                <a:gd name="connsiteX460" fmla="*/ 8571646 w 11552009"/>
                <a:gd name="connsiteY460" fmla="*/ 270651 h 5889968"/>
                <a:gd name="connsiteX461" fmla="*/ 8485732 w 11552009"/>
                <a:gd name="connsiteY461" fmla="*/ 178571 h 5889968"/>
                <a:gd name="connsiteX462" fmla="*/ 8500667 w 11552009"/>
                <a:gd name="connsiteY462" fmla="*/ 127659 h 5889968"/>
                <a:gd name="connsiteX463" fmla="*/ 8538205 w 11552009"/>
                <a:gd name="connsiteY463" fmla="*/ 93727 h 5889968"/>
                <a:gd name="connsiteX464" fmla="*/ 8550001 w 11552009"/>
                <a:gd name="connsiteY464" fmla="*/ 91175 h 5889968"/>
                <a:gd name="connsiteX465" fmla="*/ 8550001 w 11552009"/>
                <a:gd name="connsiteY465" fmla="*/ 13558 h 5889968"/>
                <a:gd name="connsiteX466" fmla="*/ 8126895 w 11552009"/>
                <a:gd name="connsiteY466" fmla="*/ 13558 h 5889968"/>
                <a:gd name="connsiteX467" fmla="*/ 8126895 w 11552009"/>
                <a:gd name="connsiteY467" fmla="*/ 91175 h 5889968"/>
                <a:gd name="connsiteX468" fmla="*/ 8138689 w 11552009"/>
                <a:gd name="connsiteY468" fmla="*/ 93727 h 5889968"/>
                <a:gd name="connsiteX469" fmla="*/ 8191162 w 11552009"/>
                <a:gd name="connsiteY469" fmla="*/ 178571 h 5889968"/>
                <a:gd name="connsiteX470" fmla="*/ 8187293 w 11552009"/>
                <a:gd name="connsiteY470" fmla="*/ 213253 h 5889968"/>
                <a:gd name="connsiteX471" fmla="*/ 8177823 w 11552009"/>
                <a:gd name="connsiteY471" fmla="*/ 228514 h 5889968"/>
                <a:gd name="connsiteX472" fmla="*/ 8166312 w 11552009"/>
                <a:gd name="connsiteY472" fmla="*/ 243906 h 5889968"/>
                <a:gd name="connsiteX473" fmla="*/ 8164230 w 11552009"/>
                <a:gd name="connsiteY473" fmla="*/ 245362 h 5889968"/>
                <a:gd name="connsiteX474" fmla="*/ 8136061 w 11552009"/>
                <a:gd name="connsiteY474" fmla="*/ 262679 h 5889968"/>
                <a:gd name="connsiteX475" fmla="*/ 8105248 w 11552009"/>
                <a:gd name="connsiteY475" fmla="*/ 270651 h 5889968"/>
                <a:gd name="connsiteX476" fmla="*/ 8019334 w 11552009"/>
                <a:gd name="connsiteY476" fmla="*/ 178571 h 5889968"/>
                <a:gd name="connsiteX477" fmla="*/ 8071807 w 11552009"/>
                <a:gd name="connsiteY477" fmla="*/ 93727 h 5889968"/>
                <a:gd name="connsiteX478" fmla="*/ 8083602 w 11552009"/>
                <a:gd name="connsiteY478" fmla="*/ 91175 h 5889968"/>
                <a:gd name="connsiteX479" fmla="*/ 8083602 w 11552009"/>
                <a:gd name="connsiteY479" fmla="*/ 13558 h 5889968"/>
                <a:gd name="connsiteX480" fmla="*/ 7660496 w 11552009"/>
                <a:gd name="connsiteY480" fmla="*/ 13558 h 5889968"/>
                <a:gd name="connsiteX481" fmla="*/ 7660496 w 11552009"/>
                <a:gd name="connsiteY481" fmla="*/ 91175 h 5889968"/>
                <a:gd name="connsiteX482" fmla="*/ 7672291 w 11552009"/>
                <a:gd name="connsiteY482" fmla="*/ 93727 h 5889968"/>
                <a:gd name="connsiteX483" fmla="*/ 7724762 w 11552009"/>
                <a:gd name="connsiteY483" fmla="*/ 178571 h 5889968"/>
                <a:gd name="connsiteX484" fmla="*/ 7638849 w 11552009"/>
                <a:gd name="connsiteY484" fmla="*/ 270651 h 5889968"/>
                <a:gd name="connsiteX485" fmla="*/ 7552934 w 11552009"/>
                <a:gd name="connsiteY485" fmla="*/ 178571 h 5889968"/>
                <a:gd name="connsiteX486" fmla="*/ 7569824 w 11552009"/>
                <a:gd name="connsiteY486" fmla="*/ 126400 h 5889968"/>
                <a:gd name="connsiteX487" fmla="*/ 7605408 w 11552009"/>
                <a:gd name="connsiteY487" fmla="*/ 93727 h 5889968"/>
                <a:gd name="connsiteX488" fmla="*/ 7617204 w 11552009"/>
                <a:gd name="connsiteY488" fmla="*/ 91175 h 5889968"/>
                <a:gd name="connsiteX489" fmla="*/ 7617204 w 11552009"/>
                <a:gd name="connsiteY489" fmla="*/ 13558 h 5889968"/>
                <a:gd name="connsiteX490" fmla="*/ 7393272 w 11552009"/>
                <a:gd name="connsiteY490" fmla="*/ 29 h 588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</a:cxnLst>
              <a:rect l="l" t="t" r="r" b="b"/>
              <a:pathLst>
                <a:path w="11552009" h="5889968">
                  <a:moveTo>
                    <a:pt x="7393272" y="29"/>
                  </a:moveTo>
                  <a:cubicBezTo>
                    <a:pt x="7324775" y="-396"/>
                    <a:pt x="7260404" y="3688"/>
                    <a:pt x="7194096" y="13558"/>
                  </a:cubicBezTo>
                  <a:cubicBezTo>
                    <a:pt x="7193490" y="22966"/>
                    <a:pt x="7193409" y="30743"/>
                    <a:pt x="7193574" y="37562"/>
                  </a:cubicBezTo>
                  <a:lnTo>
                    <a:pt x="7193588" y="37831"/>
                  </a:lnTo>
                  <a:lnTo>
                    <a:pt x="7193185" y="57080"/>
                  </a:lnTo>
                  <a:cubicBezTo>
                    <a:pt x="7193350" y="70799"/>
                    <a:pt x="7193819" y="82948"/>
                    <a:pt x="7194096" y="91175"/>
                  </a:cubicBezTo>
                  <a:cubicBezTo>
                    <a:pt x="7197309" y="92249"/>
                    <a:pt x="7202381" y="92652"/>
                    <a:pt x="7205892" y="93727"/>
                  </a:cubicBezTo>
                  <a:cubicBezTo>
                    <a:pt x="7233216" y="111595"/>
                    <a:pt x="7261155" y="137159"/>
                    <a:pt x="7258364" y="178571"/>
                  </a:cubicBezTo>
                  <a:lnTo>
                    <a:pt x="7248751" y="215568"/>
                  </a:lnTo>
                  <a:lnTo>
                    <a:pt x="7243862" y="223958"/>
                  </a:lnTo>
                  <a:lnTo>
                    <a:pt x="7228227" y="245739"/>
                  </a:lnTo>
                  <a:cubicBezTo>
                    <a:pt x="7212479" y="260549"/>
                    <a:pt x="7192457" y="268317"/>
                    <a:pt x="7172450" y="270651"/>
                  </a:cubicBezTo>
                  <a:lnTo>
                    <a:pt x="7137604" y="261314"/>
                  </a:lnTo>
                  <a:lnTo>
                    <a:pt x="7121663" y="249828"/>
                  </a:lnTo>
                  <a:lnTo>
                    <a:pt x="7114222" y="243682"/>
                  </a:lnTo>
                  <a:lnTo>
                    <a:pt x="7105528" y="230693"/>
                  </a:lnTo>
                  <a:lnTo>
                    <a:pt x="7086536" y="178571"/>
                  </a:lnTo>
                  <a:cubicBezTo>
                    <a:pt x="7089001" y="143272"/>
                    <a:pt x="7112070" y="115072"/>
                    <a:pt x="7139009" y="93727"/>
                  </a:cubicBezTo>
                  <a:cubicBezTo>
                    <a:pt x="7144455" y="93070"/>
                    <a:pt x="7146962" y="91756"/>
                    <a:pt x="7150805" y="91175"/>
                  </a:cubicBezTo>
                  <a:cubicBezTo>
                    <a:pt x="7150546" y="65942"/>
                    <a:pt x="7154387" y="50531"/>
                    <a:pt x="7150805" y="13558"/>
                  </a:cubicBezTo>
                  <a:cubicBezTo>
                    <a:pt x="7059521" y="24079"/>
                    <a:pt x="6862419" y="-2521"/>
                    <a:pt x="6727698" y="13558"/>
                  </a:cubicBezTo>
                  <a:cubicBezTo>
                    <a:pt x="6728631" y="47340"/>
                    <a:pt x="6726700" y="72308"/>
                    <a:pt x="6727698" y="91175"/>
                  </a:cubicBezTo>
                  <a:cubicBezTo>
                    <a:pt x="6733344" y="92730"/>
                    <a:pt x="6734609" y="92730"/>
                    <a:pt x="6739493" y="93727"/>
                  </a:cubicBezTo>
                  <a:lnTo>
                    <a:pt x="6771810" y="121162"/>
                  </a:lnTo>
                  <a:lnTo>
                    <a:pt x="6777535" y="128721"/>
                  </a:lnTo>
                  <a:cubicBezTo>
                    <a:pt x="6786525" y="144836"/>
                    <a:pt x="6791579" y="163428"/>
                    <a:pt x="6791965" y="178571"/>
                  </a:cubicBezTo>
                  <a:cubicBezTo>
                    <a:pt x="6786280" y="226984"/>
                    <a:pt x="6749430" y="266209"/>
                    <a:pt x="6706051" y="270651"/>
                  </a:cubicBezTo>
                  <a:cubicBezTo>
                    <a:pt x="6694903" y="272305"/>
                    <a:pt x="6684147" y="270655"/>
                    <a:pt x="6674238" y="266430"/>
                  </a:cubicBezTo>
                  <a:lnTo>
                    <a:pt x="6648767" y="247693"/>
                  </a:lnTo>
                  <a:lnTo>
                    <a:pt x="6630216" y="217756"/>
                  </a:lnTo>
                  <a:cubicBezTo>
                    <a:pt x="6625149" y="205748"/>
                    <a:pt x="6621642" y="192438"/>
                    <a:pt x="6620136" y="178571"/>
                  </a:cubicBezTo>
                  <a:cubicBezTo>
                    <a:pt x="6620085" y="162253"/>
                    <a:pt x="6627092" y="144671"/>
                    <a:pt x="6637168" y="129355"/>
                  </a:cubicBezTo>
                  <a:lnTo>
                    <a:pt x="6645947" y="118542"/>
                  </a:lnTo>
                  <a:lnTo>
                    <a:pt x="6672610" y="93727"/>
                  </a:lnTo>
                  <a:cubicBezTo>
                    <a:pt x="6676956" y="93105"/>
                    <a:pt x="6681468" y="92392"/>
                    <a:pt x="6684406" y="91175"/>
                  </a:cubicBezTo>
                  <a:cubicBezTo>
                    <a:pt x="6681776" y="70565"/>
                    <a:pt x="6685372" y="51556"/>
                    <a:pt x="6684406" y="13558"/>
                  </a:cubicBezTo>
                  <a:cubicBezTo>
                    <a:pt x="6591433" y="6418"/>
                    <a:pt x="6426782" y="-4504"/>
                    <a:pt x="6261299" y="13558"/>
                  </a:cubicBezTo>
                  <a:cubicBezTo>
                    <a:pt x="6258407" y="42518"/>
                    <a:pt x="6260465" y="61063"/>
                    <a:pt x="6261299" y="91175"/>
                  </a:cubicBezTo>
                  <a:cubicBezTo>
                    <a:pt x="6266511" y="92174"/>
                    <a:pt x="6267808" y="92579"/>
                    <a:pt x="6273093" y="93727"/>
                  </a:cubicBezTo>
                  <a:cubicBezTo>
                    <a:pt x="6303600" y="102375"/>
                    <a:pt x="6327116" y="145930"/>
                    <a:pt x="6325566" y="178571"/>
                  </a:cubicBezTo>
                  <a:cubicBezTo>
                    <a:pt x="6327045" y="230683"/>
                    <a:pt x="6284940" y="266710"/>
                    <a:pt x="6239652" y="270651"/>
                  </a:cubicBezTo>
                  <a:cubicBezTo>
                    <a:pt x="6227287" y="270330"/>
                    <a:pt x="6215081" y="267981"/>
                    <a:pt x="6203889" y="263746"/>
                  </a:cubicBezTo>
                  <a:lnTo>
                    <a:pt x="6193541" y="257391"/>
                  </a:lnTo>
                  <a:lnTo>
                    <a:pt x="6175236" y="243941"/>
                  </a:lnTo>
                  <a:cubicBezTo>
                    <a:pt x="6160504" y="226925"/>
                    <a:pt x="6152924" y="203467"/>
                    <a:pt x="6153738" y="178571"/>
                  </a:cubicBezTo>
                  <a:cubicBezTo>
                    <a:pt x="6158611" y="140251"/>
                    <a:pt x="6174100" y="109730"/>
                    <a:pt x="6206210" y="93727"/>
                  </a:cubicBezTo>
                  <a:cubicBezTo>
                    <a:pt x="6210652" y="92217"/>
                    <a:pt x="6212930" y="91796"/>
                    <a:pt x="6218006" y="91175"/>
                  </a:cubicBezTo>
                  <a:cubicBezTo>
                    <a:pt x="6220690" y="63019"/>
                    <a:pt x="6214305" y="46163"/>
                    <a:pt x="6218006" y="13558"/>
                  </a:cubicBezTo>
                  <a:cubicBezTo>
                    <a:pt x="6093663" y="379"/>
                    <a:pt x="5892962" y="26434"/>
                    <a:pt x="5794899" y="13558"/>
                  </a:cubicBezTo>
                  <a:cubicBezTo>
                    <a:pt x="5795389" y="30045"/>
                    <a:pt x="5792257" y="53324"/>
                    <a:pt x="5794899" y="91175"/>
                  </a:cubicBezTo>
                  <a:cubicBezTo>
                    <a:pt x="5798027" y="92086"/>
                    <a:pt x="5801704" y="92925"/>
                    <a:pt x="5806695" y="93727"/>
                  </a:cubicBezTo>
                  <a:cubicBezTo>
                    <a:pt x="5833139" y="109539"/>
                    <a:pt x="5858002" y="140880"/>
                    <a:pt x="5859167" y="178571"/>
                  </a:cubicBezTo>
                  <a:cubicBezTo>
                    <a:pt x="5857154" y="191089"/>
                    <a:pt x="5853392" y="203619"/>
                    <a:pt x="5848227" y="215244"/>
                  </a:cubicBezTo>
                  <a:lnTo>
                    <a:pt x="5830833" y="243322"/>
                  </a:lnTo>
                  <a:lnTo>
                    <a:pt x="5807828" y="260507"/>
                  </a:lnTo>
                  <a:lnTo>
                    <a:pt x="5776005" y="269844"/>
                  </a:lnTo>
                  <a:lnTo>
                    <a:pt x="5744181" y="260507"/>
                  </a:lnTo>
                  <a:lnTo>
                    <a:pt x="5721176" y="243322"/>
                  </a:lnTo>
                  <a:lnTo>
                    <a:pt x="5703782" y="215244"/>
                  </a:lnTo>
                  <a:cubicBezTo>
                    <a:pt x="5698617" y="203619"/>
                    <a:pt x="5694855" y="191089"/>
                    <a:pt x="5692842" y="178571"/>
                  </a:cubicBezTo>
                  <a:cubicBezTo>
                    <a:pt x="5694007" y="140880"/>
                    <a:pt x="5718870" y="109539"/>
                    <a:pt x="5745314" y="93727"/>
                  </a:cubicBezTo>
                  <a:cubicBezTo>
                    <a:pt x="5750305" y="92925"/>
                    <a:pt x="5753982" y="92086"/>
                    <a:pt x="5757110" y="91175"/>
                  </a:cubicBezTo>
                  <a:cubicBezTo>
                    <a:pt x="5759752" y="53324"/>
                    <a:pt x="5756620" y="30045"/>
                    <a:pt x="5757110" y="13558"/>
                  </a:cubicBezTo>
                  <a:cubicBezTo>
                    <a:pt x="5659047" y="26434"/>
                    <a:pt x="5458346" y="379"/>
                    <a:pt x="5334003" y="13558"/>
                  </a:cubicBezTo>
                  <a:cubicBezTo>
                    <a:pt x="5337704" y="46163"/>
                    <a:pt x="5331319" y="63019"/>
                    <a:pt x="5334003" y="91175"/>
                  </a:cubicBezTo>
                  <a:cubicBezTo>
                    <a:pt x="5339079" y="91796"/>
                    <a:pt x="5341357" y="92217"/>
                    <a:pt x="5345799" y="93727"/>
                  </a:cubicBezTo>
                  <a:cubicBezTo>
                    <a:pt x="5377909" y="109730"/>
                    <a:pt x="5393398" y="140251"/>
                    <a:pt x="5398271" y="178571"/>
                  </a:cubicBezTo>
                  <a:cubicBezTo>
                    <a:pt x="5399085" y="203467"/>
                    <a:pt x="5391505" y="226925"/>
                    <a:pt x="5376773" y="243941"/>
                  </a:cubicBezTo>
                  <a:lnTo>
                    <a:pt x="5358468" y="257391"/>
                  </a:lnTo>
                  <a:lnTo>
                    <a:pt x="5348120" y="263746"/>
                  </a:lnTo>
                  <a:cubicBezTo>
                    <a:pt x="5336928" y="267981"/>
                    <a:pt x="5324722" y="270330"/>
                    <a:pt x="5312357" y="270651"/>
                  </a:cubicBezTo>
                  <a:cubicBezTo>
                    <a:pt x="5267069" y="266710"/>
                    <a:pt x="5224964" y="230683"/>
                    <a:pt x="5226443" y="178571"/>
                  </a:cubicBezTo>
                  <a:cubicBezTo>
                    <a:pt x="5224893" y="145930"/>
                    <a:pt x="5248409" y="102375"/>
                    <a:pt x="5278916" y="93727"/>
                  </a:cubicBezTo>
                  <a:cubicBezTo>
                    <a:pt x="5284201" y="92579"/>
                    <a:pt x="5285498" y="92174"/>
                    <a:pt x="5290710" y="91175"/>
                  </a:cubicBezTo>
                  <a:cubicBezTo>
                    <a:pt x="5291544" y="61063"/>
                    <a:pt x="5293602" y="42518"/>
                    <a:pt x="5290710" y="13558"/>
                  </a:cubicBezTo>
                  <a:cubicBezTo>
                    <a:pt x="5125227" y="-4504"/>
                    <a:pt x="4960576" y="6418"/>
                    <a:pt x="4867603" y="13558"/>
                  </a:cubicBezTo>
                  <a:cubicBezTo>
                    <a:pt x="4866637" y="51556"/>
                    <a:pt x="4870233" y="70565"/>
                    <a:pt x="4867603" y="91175"/>
                  </a:cubicBezTo>
                  <a:cubicBezTo>
                    <a:pt x="4870541" y="92392"/>
                    <a:pt x="4875053" y="93105"/>
                    <a:pt x="4879399" y="93727"/>
                  </a:cubicBezTo>
                  <a:lnTo>
                    <a:pt x="4906062" y="118542"/>
                  </a:lnTo>
                  <a:lnTo>
                    <a:pt x="4914841" y="129355"/>
                  </a:lnTo>
                  <a:cubicBezTo>
                    <a:pt x="4924917" y="144671"/>
                    <a:pt x="4931924" y="162253"/>
                    <a:pt x="4931873" y="178571"/>
                  </a:cubicBezTo>
                  <a:cubicBezTo>
                    <a:pt x="4930367" y="192438"/>
                    <a:pt x="4926860" y="205748"/>
                    <a:pt x="4921793" y="217756"/>
                  </a:cubicBezTo>
                  <a:lnTo>
                    <a:pt x="4903242" y="247693"/>
                  </a:lnTo>
                  <a:lnTo>
                    <a:pt x="4877771" y="266430"/>
                  </a:lnTo>
                  <a:cubicBezTo>
                    <a:pt x="4867862" y="270655"/>
                    <a:pt x="4857106" y="272305"/>
                    <a:pt x="4845958" y="270651"/>
                  </a:cubicBezTo>
                  <a:cubicBezTo>
                    <a:pt x="4802579" y="266209"/>
                    <a:pt x="4765729" y="226984"/>
                    <a:pt x="4760044" y="178571"/>
                  </a:cubicBezTo>
                  <a:cubicBezTo>
                    <a:pt x="4760430" y="163428"/>
                    <a:pt x="4765484" y="144836"/>
                    <a:pt x="4774474" y="128721"/>
                  </a:cubicBezTo>
                  <a:lnTo>
                    <a:pt x="4780199" y="121162"/>
                  </a:lnTo>
                  <a:lnTo>
                    <a:pt x="4812516" y="93727"/>
                  </a:lnTo>
                  <a:cubicBezTo>
                    <a:pt x="4817400" y="92730"/>
                    <a:pt x="4818665" y="92730"/>
                    <a:pt x="4824311" y="91175"/>
                  </a:cubicBezTo>
                  <a:cubicBezTo>
                    <a:pt x="4825309" y="72308"/>
                    <a:pt x="4823378" y="47340"/>
                    <a:pt x="4824311" y="13558"/>
                  </a:cubicBezTo>
                  <a:cubicBezTo>
                    <a:pt x="4689590" y="-2521"/>
                    <a:pt x="4492488" y="24079"/>
                    <a:pt x="4401204" y="13558"/>
                  </a:cubicBezTo>
                  <a:cubicBezTo>
                    <a:pt x="4397622" y="50531"/>
                    <a:pt x="4401463" y="65942"/>
                    <a:pt x="4401204" y="91175"/>
                  </a:cubicBezTo>
                  <a:cubicBezTo>
                    <a:pt x="4405047" y="91756"/>
                    <a:pt x="4407554" y="93070"/>
                    <a:pt x="4413000" y="93727"/>
                  </a:cubicBezTo>
                  <a:cubicBezTo>
                    <a:pt x="4439939" y="115072"/>
                    <a:pt x="4463008" y="143272"/>
                    <a:pt x="4465473" y="178571"/>
                  </a:cubicBezTo>
                  <a:lnTo>
                    <a:pt x="4446481" y="230693"/>
                  </a:lnTo>
                  <a:lnTo>
                    <a:pt x="4437787" y="243682"/>
                  </a:lnTo>
                  <a:lnTo>
                    <a:pt x="4430346" y="249828"/>
                  </a:lnTo>
                  <a:lnTo>
                    <a:pt x="4414405" y="261314"/>
                  </a:lnTo>
                  <a:lnTo>
                    <a:pt x="4379559" y="270651"/>
                  </a:lnTo>
                  <a:cubicBezTo>
                    <a:pt x="4359552" y="268317"/>
                    <a:pt x="4339530" y="260549"/>
                    <a:pt x="4323782" y="245739"/>
                  </a:cubicBezTo>
                  <a:lnTo>
                    <a:pt x="4308147" y="223958"/>
                  </a:lnTo>
                  <a:lnTo>
                    <a:pt x="4303258" y="215568"/>
                  </a:lnTo>
                  <a:lnTo>
                    <a:pt x="4293645" y="178571"/>
                  </a:lnTo>
                  <a:cubicBezTo>
                    <a:pt x="4290854" y="137159"/>
                    <a:pt x="4318793" y="111595"/>
                    <a:pt x="4346117" y="93727"/>
                  </a:cubicBezTo>
                  <a:cubicBezTo>
                    <a:pt x="4349628" y="92652"/>
                    <a:pt x="4354700" y="92249"/>
                    <a:pt x="4357913" y="91175"/>
                  </a:cubicBezTo>
                  <a:cubicBezTo>
                    <a:pt x="4358190" y="82948"/>
                    <a:pt x="4358659" y="70799"/>
                    <a:pt x="4358824" y="57080"/>
                  </a:cubicBezTo>
                  <a:lnTo>
                    <a:pt x="4358421" y="37831"/>
                  </a:lnTo>
                  <a:lnTo>
                    <a:pt x="4358435" y="37562"/>
                  </a:lnTo>
                  <a:cubicBezTo>
                    <a:pt x="4358600" y="30743"/>
                    <a:pt x="4358519" y="22966"/>
                    <a:pt x="4357913" y="13558"/>
                  </a:cubicBezTo>
                  <a:cubicBezTo>
                    <a:pt x="4291605" y="3688"/>
                    <a:pt x="4227234" y="-396"/>
                    <a:pt x="4158737" y="29"/>
                  </a:cubicBezTo>
                  <a:cubicBezTo>
                    <a:pt x="4090240" y="455"/>
                    <a:pt x="4017617" y="5390"/>
                    <a:pt x="3934805" y="13558"/>
                  </a:cubicBezTo>
                  <a:cubicBezTo>
                    <a:pt x="3933960" y="37134"/>
                    <a:pt x="3937900" y="61208"/>
                    <a:pt x="3934805" y="91175"/>
                  </a:cubicBezTo>
                  <a:cubicBezTo>
                    <a:pt x="3938966" y="91691"/>
                    <a:pt x="3943382" y="92907"/>
                    <a:pt x="3946601" y="93727"/>
                  </a:cubicBezTo>
                  <a:lnTo>
                    <a:pt x="3982185" y="126400"/>
                  </a:lnTo>
                  <a:lnTo>
                    <a:pt x="3999075" y="178571"/>
                  </a:lnTo>
                  <a:cubicBezTo>
                    <a:pt x="3994396" y="236846"/>
                    <a:pt x="3950840" y="264317"/>
                    <a:pt x="3913160" y="270651"/>
                  </a:cubicBezTo>
                  <a:cubicBezTo>
                    <a:pt x="3866779" y="272895"/>
                    <a:pt x="3825474" y="221857"/>
                    <a:pt x="3827247" y="178571"/>
                  </a:cubicBezTo>
                  <a:cubicBezTo>
                    <a:pt x="3835662" y="139274"/>
                    <a:pt x="3847710" y="113397"/>
                    <a:pt x="3879718" y="93727"/>
                  </a:cubicBezTo>
                  <a:cubicBezTo>
                    <a:pt x="3883695" y="92595"/>
                    <a:pt x="3887248" y="92503"/>
                    <a:pt x="3891513" y="91175"/>
                  </a:cubicBezTo>
                  <a:cubicBezTo>
                    <a:pt x="3892440" y="53642"/>
                    <a:pt x="3893297" y="32473"/>
                    <a:pt x="3891513" y="13558"/>
                  </a:cubicBezTo>
                  <a:cubicBezTo>
                    <a:pt x="3798687" y="13619"/>
                    <a:pt x="3617337" y="5866"/>
                    <a:pt x="3468407" y="13558"/>
                  </a:cubicBezTo>
                  <a:cubicBezTo>
                    <a:pt x="3467876" y="32737"/>
                    <a:pt x="3469304" y="61499"/>
                    <a:pt x="3468407" y="91175"/>
                  </a:cubicBezTo>
                  <a:cubicBezTo>
                    <a:pt x="3473456" y="92048"/>
                    <a:pt x="3477153" y="93186"/>
                    <a:pt x="3480202" y="93727"/>
                  </a:cubicBezTo>
                  <a:cubicBezTo>
                    <a:pt x="3510447" y="110948"/>
                    <a:pt x="3525730" y="145219"/>
                    <a:pt x="3532675" y="178571"/>
                  </a:cubicBezTo>
                  <a:cubicBezTo>
                    <a:pt x="3522357" y="236750"/>
                    <a:pt x="3494240" y="268521"/>
                    <a:pt x="3446761" y="270651"/>
                  </a:cubicBezTo>
                  <a:lnTo>
                    <a:pt x="3415948" y="262679"/>
                  </a:lnTo>
                  <a:lnTo>
                    <a:pt x="3387779" y="245362"/>
                  </a:lnTo>
                  <a:lnTo>
                    <a:pt x="3385697" y="243906"/>
                  </a:lnTo>
                  <a:lnTo>
                    <a:pt x="3374186" y="228514"/>
                  </a:lnTo>
                  <a:lnTo>
                    <a:pt x="3364716" y="213253"/>
                  </a:lnTo>
                  <a:cubicBezTo>
                    <a:pt x="3360992" y="202657"/>
                    <a:pt x="3359543" y="190986"/>
                    <a:pt x="3360847" y="178571"/>
                  </a:cubicBezTo>
                  <a:cubicBezTo>
                    <a:pt x="3366344" y="133291"/>
                    <a:pt x="3380478" y="106910"/>
                    <a:pt x="3413320" y="93727"/>
                  </a:cubicBezTo>
                  <a:cubicBezTo>
                    <a:pt x="3418945" y="92500"/>
                    <a:pt x="3421068" y="91943"/>
                    <a:pt x="3425114" y="91175"/>
                  </a:cubicBezTo>
                  <a:cubicBezTo>
                    <a:pt x="3427829" y="56729"/>
                    <a:pt x="3424991" y="48544"/>
                    <a:pt x="3425114" y="13558"/>
                  </a:cubicBezTo>
                  <a:cubicBezTo>
                    <a:pt x="3242825" y="-5024"/>
                    <a:pt x="3184343" y="7251"/>
                    <a:pt x="3002008" y="13558"/>
                  </a:cubicBezTo>
                  <a:cubicBezTo>
                    <a:pt x="3003210" y="41455"/>
                    <a:pt x="3001317" y="53621"/>
                    <a:pt x="3002008" y="91175"/>
                  </a:cubicBezTo>
                  <a:cubicBezTo>
                    <a:pt x="3005420" y="91966"/>
                    <a:pt x="3010154" y="93332"/>
                    <a:pt x="3013804" y="93727"/>
                  </a:cubicBezTo>
                  <a:lnTo>
                    <a:pt x="3051342" y="127659"/>
                  </a:lnTo>
                  <a:lnTo>
                    <a:pt x="3066277" y="178571"/>
                  </a:lnTo>
                  <a:cubicBezTo>
                    <a:pt x="3071211" y="229645"/>
                    <a:pt x="3016533" y="275443"/>
                    <a:pt x="2980363" y="270651"/>
                  </a:cubicBezTo>
                  <a:cubicBezTo>
                    <a:pt x="2925902" y="268583"/>
                    <a:pt x="2899226" y="218715"/>
                    <a:pt x="2894448" y="178571"/>
                  </a:cubicBezTo>
                  <a:cubicBezTo>
                    <a:pt x="2887721" y="137874"/>
                    <a:pt x="2917581" y="113823"/>
                    <a:pt x="2946921" y="93727"/>
                  </a:cubicBezTo>
                  <a:cubicBezTo>
                    <a:pt x="2952725" y="92657"/>
                    <a:pt x="2953597" y="92670"/>
                    <a:pt x="2958716" y="91175"/>
                  </a:cubicBezTo>
                  <a:cubicBezTo>
                    <a:pt x="2958387" y="70297"/>
                    <a:pt x="2960069" y="35069"/>
                    <a:pt x="2958716" y="13558"/>
                  </a:cubicBezTo>
                  <a:cubicBezTo>
                    <a:pt x="2785387" y="21452"/>
                    <a:pt x="2715068" y="-3926"/>
                    <a:pt x="2535608" y="13558"/>
                  </a:cubicBezTo>
                  <a:cubicBezTo>
                    <a:pt x="2533114" y="39431"/>
                    <a:pt x="2532554" y="68867"/>
                    <a:pt x="2535608" y="91175"/>
                  </a:cubicBezTo>
                  <a:cubicBezTo>
                    <a:pt x="2540430" y="92590"/>
                    <a:pt x="2543473" y="92304"/>
                    <a:pt x="2547404" y="93727"/>
                  </a:cubicBezTo>
                  <a:cubicBezTo>
                    <a:pt x="2581523" y="113284"/>
                    <a:pt x="2597142" y="137618"/>
                    <a:pt x="2599878" y="178571"/>
                  </a:cubicBezTo>
                  <a:cubicBezTo>
                    <a:pt x="2604565" y="234570"/>
                    <a:pt x="2562473" y="260152"/>
                    <a:pt x="2513964" y="270651"/>
                  </a:cubicBezTo>
                  <a:lnTo>
                    <a:pt x="2480296" y="266174"/>
                  </a:lnTo>
                  <a:lnTo>
                    <a:pt x="2468471" y="258150"/>
                  </a:lnTo>
                  <a:lnTo>
                    <a:pt x="2451907" y="245660"/>
                  </a:lnTo>
                  <a:cubicBezTo>
                    <a:pt x="2436968" y="228032"/>
                    <a:pt x="2428396" y="203389"/>
                    <a:pt x="2428049" y="178571"/>
                  </a:cubicBezTo>
                  <a:cubicBezTo>
                    <a:pt x="2430091" y="145551"/>
                    <a:pt x="2449858" y="109886"/>
                    <a:pt x="2480523" y="93727"/>
                  </a:cubicBezTo>
                  <a:cubicBezTo>
                    <a:pt x="2486006" y="92525"/>
                    <a:pt x="2487367" y="92343"/>
                    <a:pt x="2492316" y="91175"/>
                  </a:cubicBezTo>
                  <a:cubicBezTo>
                    <a:pt x="2493963" y="58996"/>
                    <a:pt x="2488682" y="44660"/>
                    <a:pt x="2492316" y="13558"/>
                  </a:cubicBezTo>
                  <a:cubicBezTo>
                    <a:pt x="2371977" y="-7518"/>
                    <a:pt x="2244982" y="7690"/>
                    <a:pt x="2069209" y="13558"/>
                  </a:cubicBezTo>
                  <a:cubicBezTo>
                    <a:pt x="2070114" y="48180"/>
                    <a:pt x="2071332" y="56804"/>
                    <a:pt x="2069209" y="91175"/>
                  </a:cubicBezTo>
                  <a:cubicBezTo>
                    <a:pt x="2075092" y="92442"/>
                    <a:pt x="2077458" y="92919"/>
                    <a:pt x="2081007" y="93727"/>
                  </a:cubicBezTo>
                  <a:cubicBezTo>
                    <a:pt x="2113534" y="115075"/>
                    <a:pt x="2133716" y="138552"/>
                    <a:pt x="2133479" y="178571"/>
                  </a:cubicBezTo>
                  <a:cubicBezTo>
                    <a:pt x="2125928" y="236664"/>
                    <a:pt x="2094921" y="258771"/>
                    <a:pt x="2047566" y="270651"/>
                  </a:cubicBezTo>
                  <a:cubicBezTo>
                    <a:pt x="1999713" y="268465"/>
                    <a:pt x="1961439" y="228257"/>
                    <a:pt x="1961651" y="178571"/>
                  </a:cubicBezTo>
                  <a:cubicBezTo>
                    <a:pt x="1962884" y="161987"/>
                    <a:pt x="1968568" y="144538"/>
                    <a:pt x="1977661" y="129354"/>
                  </a:cubicBezTo>
                  <a:lnTo>
                    <a:pt x="1985808" y="118866"/>
                  </a:lnTo>
                  <a:lnTo>
                    <a:pt x="2014124" y="93727"/>
                  </a:lnTo>
                  <a:cubicBezTo>
                    <a:pt x="2019336" y="92639"/>
                    <a:pt x="2022723" y="92292"/>
                    <a:pt x="2025918" y="91175"/>
                  </a:cubicBezTo>
                  <a:cubicBezTo>
                    <a:pt x="2029343" y="64237"/>
                    <a:pt x="2022810" y="51062"/>
                    <a:pt x="2025918" y="13558"/>
                  </a:cubicBezTo>
                  <a:cubicBezTo>
                    <a:pt x="1995419" y="14136"/>
                    <a:pt x="1960538" y="15581"/>
                    <a:pt x="1923669" y="17135"/>
                  </a:cubicBezTo>
                  <a:lnTo>
                    <a:pt x="1904688" y="17838"/>
                  </a:lnTo>
                  <a:lnTo>
                    <a:pt x="1831720" y="15479"/>
                  </a:lnTo>
                  <a:cubicBezTo>
                    <a:pt x="1771135" y="12458"/>
                    <a:pt x="1704765" y="8796"/>
                    <a:pt x="1602810" y="13558"/>
                  </a:cubicBezTo>
                  <a:cubicBezTo>
                    <a:pt x="1602827" y="48075"/>
                    <a:pt x="1600676" y="73055"/>
                    <a:pt x="1602810" y="91175"/>
                  </a:cubicBezTo>
                  <a:cubicBezTo>
                    <a:pt x="1608250" y="92305"/>
                    <a:pt x="1609496" y="92222"/>
                    <a:pt x="1614607" y="93727"/>
                  </a:cubicBezTo>
                  <a:lnTo>
                    <a:pt x="1635587" y="107465"/>
                  </a:lnTo>
                  <a:lnTo>
                    <a:pt x="1644691" y="117699"/>
                  </a:lnTo>
                  <a:lnTo>
                    <a:pt x="1653401" y="128170"/>
                  </a:lnTo>
                  <a:lnTo>
                    <a:pt x="1667079" y="178571"/>
                  </a:lnTo>
                  <a:cubicBezTo>
                    <a:pt x="1664672" y="191918"/>
                    <a:pt x="1660904" y="204699"/>
                    <a:pt x="1655903" y="216276"/>
                  </a:cubicBezTo>
                  <a:lnTo>
                    <a:pt x="1638226" y="245294"/>
                  </a:lnTo>
                  <a:lnTo>
                    <a:pt x="1617998" y="261352"/>
                  </a:lnTo>
                  <a:cubicBezTo>
                    <a:pt x="1607659" y="266458"/>
                    <a:pt x="1595459" y="269719"/>
                    <a:pt x="1581165" y="270651"/>
                  </a:cubicBezTo>
                  <a:cubicBezTo>
                    <a:pt x="1542081" y="267208"/>
                    <a:pt x="1499226" y="219102"/>
                    <a:pt x="1495252" y="178571"/>
                  </a:cubicBezTo>
                  <a:cubicBezTo>
                    <a:pt x="1496017" y="159624"/>
                    <a:pt x="1502326" y="140774"/>
                    <a:pt x="1511848" y="125480"/>
                  </a:cubicBezTo>
                  <a:lnTo>
                    <a:pt x="1518014" y="118021"/>
                  </a:lnTo>
                  <a:lnTo>
                    <a:pt x="1547723" y="93727"/>
                  </a:lnTo>
                  <a:cubicBezTo>
                    <a:pt x="1552858" y="92188"/>
                    <a:pt x="1556326" y="92213"/>
                    <a:pt x="1559519" y="91175"/>
                  </a:cubicBezTo>
                  <a:cubicBezTo>
                    <a:pt x="1562836" y="55807"/>
                    <a:pt x="1562796" y="31296"/>
                    <a:pt x="1559519" y="13558"/>
                  </a:cubicBezTo>
                  <a:cubicBezTo>
                    <a:pt x="1514703" y="10964"/>
                    <a:pt x="1478487" y="10054"/>
                    <a:pt x="1446213" y="10053"/>
                  </a:cubicBezTo>
                  <a:lnTo>
                    <a:pt x="1394997" y="11161"/>
                  </a:lnTo>
                  <a:lnTo>
                    <a:pt x="1365746" y="9781"/>
                  </a:lnTo>
                  <a:cubicBezTo>
                    <a:pt x="1296989" y="6451"/>
                    <a:pt x="1222305" y="4381"/>
                    <a:pt x="1136411" y="13558"/>
                  </a:cubicBezTo>
                  <a:cubicBezTo>
                    <a:pt x="1136644" y="31901"/>
                    <a:pt x="1133155" y="66450"/>
                    <a:pt x="1136411" y="91175"/>
                  </a:cubicBezTo>
                  <a:cubicBezTo>
                    <a:pt x="1138858" y="91557"/>
                    <a:pt x="1142561" y="92524"/>
                    <a:pt x="1148208" y="93727"/>
                  </a:cubicBezTo>
                  <a:cubicBezTo>
                    <a:pt x="1175819" y="108771"/>
                    <a:pt x="1204781" y="144672"/>
                    <a:pt x="1200680" y="178571"/>
                  </a:cubicBezTo>
                  <a:cubicBezTo>
                    <a:pt x="1200004" y="222656"/>
                    <a:pt x="1160782" y="263111"/>
                    <a:pt x="1114766" y="270651"/>
                  </a:cubicBezTo>
                  <a:cubicBezTo>
                    <a:pt x="1075727" y="276730"/>
                    <a:pt x="1029103" y="223005"/>
                    <a:pt x="1028853" y="178571"/>
                  </a:cubicBezTo>
                  <a:lnTo>
                    <a:pt x="1041236" y="131311"/>
                  </a:lnTo>
                  <a:lnTo>
                    <a:pt x="1081324" y="93727"/>
                  </a:lnTo>
                  <a:cubicBezTo>
                    <a:pt x="1084756" y="92793"/>
                    <a:pt x="1087604" y="92495"/>
                    <a:pt x="1093121" y="91175"/>
                  </a:cubicBezTo>
                  <a:cubicBezTo>
                    <a:pt x="1096286" y="75219"/>
                    <a:pt x="1092695" y="47288"/>
                    <a:pt x="1093121" y="13558"/>
                  </a:cubicBezTo>
                  <a:cubicBezTo>
                    <a:pt x="1048756" y="12800"/>
                    <a:pt x="1011784" y="13064"/>
                    <a:pt x="978367" y="13727"/>
                  </a:cubicBezTo>
                  <a:lnTo>
                    <a:pt x="967398" y="14027"/>
                  </a:lnTo>
                  <a:lnTo>
                    <a:pt x="872220" y="11572"/>
                  </a:lnTo>
                  <a:cubicBezTo>
                    <a:pt x="811104" y="9777"/>
                    <a:pt x="753103" y="8644"/>
                    <a:pt x="670012" y="13558"/>
                  </a:cubicBezTo>
                  <a:cubicBezTo>
                    <a:pt x="669307" y="22089"/>
                    <a:pt x="669077" y="29266"/>
                    <a:pt x="669098" y="35717"/>
                  </a:cubicBezTo>
                  <a:lnTo>
                    <a:pt x="669275" y="41050"/>
                  </a:lnTo>
                  <a:lnTo>
                    <a:pt x="668927" y="53981"/>
                  </a:lnTo>
                  <a:cubicBezTo>
                    <a:pt x="669260" y="66142"/>
                    <a:pt x="669955" y="77765"/>
                    <a:pt x="670012" y="91175"/>
                  </a:cubicBezTo>
                  <a:cubicBezTo>
                    <a:pt x="674647" y="91577"/>
                    <a:pt x="678285" y="92773"/>
                    <a:pt x="681809" y="93727"/>
                  </a:cubicBezTo>
                  <a:cubicBezTo>
                    <a:pt x="689139" y="96946"/>
                    <a:pt x="696375" y="101591"/>
                    <a:pt x="703035" y="107315"/>
                  </a:cubicBezTo>
                  <a:lnTo>
                    <a:pt x="712171" y="117634"/>
                  </a:lnTo>
                  <a:lnTo>
                    <a:pt x="719125" y="126804"/>
                  </a:lnTo>
                  <a:cubicBezTo>
                    <a:pt x="727038" y="141691"/>
                    <a:pt x="731258" y="159693"/>
                    <a:pt x="734281" y="178571"/>
                  </a:cubicBezTo>
                  <a:cubicBezTo>
                    <a:pt x="728645" y="205761"/>
                    <a:pt x="718349" y="228713"/>
                    <a:pt x="703871" y="244902"/>
                  </a:cubicBezTo>
                  <a:lnTo>
                    <a:pt x="690731" y="254916"/>
                  </a:lnTo>
                  <a:lnTo>
                    <a:pt x="679119" y="262263"/>
                  </a:lnTo>
                  <a:cubicBezTo>
                    <a:pt x="668933" y="266647"/>
                    <a:pt x="658360" y="269430"/>
                    <a:pt x="648367" y="270651"/>
                  </a:cubicBezTo>
                  <a:cubicBezTo>
                    <a:pt x="609022" y="269438"/>
                    <a:pt x="566524" y="235512"/>
                    <a:pt x="562453" y="178571"/>
                  </a:cubicBezTo>
                  <a:cubicBezTo>
                    <a:pt x="557843" y="139347"/>
                    <a:pt x="592230" y="109537"/>
                    <a:pt x="614925" y="93727"/>
                  </a:cubicBezTo>
                  <a:cubicBezTo>
                    <a:pt x="618642" y="93025"/>
                    <a:pt x="621178" y="92328"/>
                    <a:pt x="626721" y="91175"/>
                  </a:cubicBezTo>
                  <a:cubicBezTo>
                    <a:pt x="628901" y="72410"/>
                    <a:pt x="627167" y="48863"/>
                    <a:pt x="626721" y="13558"/>
                  </a:cubicBezTo>
                  <a:cubicBezTo>
                    <a:pt x="593001" y="10995"/>
                    <a:pt x="550334" y="11509"/>
                    <a:pt x="496732" y="12406"/>
                  </a:cubicBezTo>
                  <a:lnTo>
                    <a:pt x="436520" y="13286"/>
                  </a:lnTo>
                  <a:lnTo>
                    <a:pt x="377055" y="12789"/>
                  </a:lnTo>
                  <a:cubicBezTo>
                    <a:pt x="348892" y="12711"/>
                    <a:pt x="322836" y="12884"/>
                    <a:pt x="301136" y="13558"/>
                  </a:cubicBezTo>
                  <a:cubicBezTo>
                    <a:pt x="217392" y="16413"/>
                    <a:pt x="140614" y="56656"/>
                    <a:pt x="86736" y="112489"/>
                  </a:cubicBezTo>
                  <a:lnTo>
                    <a:pt x="78367" y="125075"/>
                  </a:lnTo>
                  <a:lnTo>
                    <a:pt x="63219" y="140952"/>
                  </a:lnTo>
                  <a:cubicBezTo>
                    <a:pt x="52296" y="155037"/>
                    <a:pt x="42781" y="170403"/>
                    <a:pt x="34926" y="187149"/>
                  </a:cubicBezTo>
                  <a:lnTo>
                    <a:pt x="32707" y="193744"/>
                  </a:lnTo>
                  <a:lnTo>
                    <a:pt x="25084" y="205207"/>
                  </a:lnTo>
                  <a:lnTo>
                    <a:pt x="21913" y="225816"/>
                  </a:lnTo>
                  <a:lnTo>
                    <a:pt x="16593" y="241623"/>
                  </a:lnTo>
                  <a:cubicBezTo>
                    <a:pt x="12310" y="261225"/>
                    <a:pt x="9940" y="282305"/>
                    <a:pt x="9733" y="304960"/>
                  </a:cubicBezTo>
                  <a:cubicBezTo>
                    <a:pt x="-2319" y="424224"/>
                    <a:pt x="2542" y="720595"/>
                    <a:pt x="6599" y="917338"/>
                  </a:cubicBezTo>
                  <a:lnTo>
                    <a:pt x="7599" y="964559"/>
                  </a:lnTo>
                  <a:lnTo>
                    <a:pt x="7609" y="1021335"/>
                  </a:lnTo>
                  <a:cubicBezTo>
                    <a:pt x="7914" y="1095158"/>
                    <a:pt x="8566" y="1165058"/>
                    <a:pt x="9733" y="1229034"/>
                  </a:cubicBezTo>
                  <a:cubicBezTo>
                    <a:pt x="12067" y="1356988"/>
                    <a:pt x="10531" y="1498672"/>
                    <a:pt x="9179" y="1633233"/>
                  </a:cubicBezTo>
                  <a:lnTo>
                    <a:pt x="8712" y="1698778"/>
                  </a:lnTo>
                  <a:lnTo>
                    <a:pt x="5861" y="1757112"/>
                  </a:lnTo>
                  <a:cubicBezTo>
                    <a:pt x="-719" y="1921803"/>
                    <a:pt x="-351" y="2119219"/>
                    <a:pt x="6040" y="2267976"/>
                  </a:cubicBezTo>
                  <a:lnTo>
                    <a:pt x="7326" y="2292335"/>
                  </a:lnTo>
                  <a:lnTo>
                    <a:pt x="6239" y="2357889"/>
                  </a:lnTo>
                  <a:cubicBezTo>
                    <a:pt x="6241" y="2378524"/>
                    <a:pt x="6468" y="2400093"/>
                    <a:pt x="7019" y="2423024"/>
                  </a:cubicBezTo>
                  <a:lnTo>
                    <a:pt x="9711" y="2495736"/>
                  </a:lnTo>
                  <a:lnTo>
                    <a:pt x="3915" y="2625113"/>
                  </a:lnTo>
                  <a:cubicBezTo>
                    <a:pt x="1550" y="2678768"/>
                    <a:pt x="-331" y="2735992"/>
                    <a:pt x="48" y="2797798"/>
                  </a:cubicBezTo>
                  <a:lnTo>
                    <a:pt x="1353" y="2848397"/>
                  </a:lnTo>
                  <a:lnTo>
                    <a:pt x="566" y="2873555"/>
                  </a:lnTo>
                  <a:cubicBezTo>
                    <a:pt x="939" y="2912656"/>
                    <a:pt x="3440" y="2953302"/>
                    <a:pt x="9733" y="2997976"/>
                  </a:cubicBezTo>
                  <a:cubicBezTo>
                    <a:pt x="36413" y="3285908"/>
                    <a:pt x="-11963" y="3320894"/>
                    <a:pt x="9733" y="3605225"/>
                  </a:cubicBezTo>
                  <a:lnTo>
                    <a:pt x="11204" y="3629511"/>
                  </a:lnTo>
                  <a:lnTo>
                    <a:pt x="9733" y="3658029"/>
                  </a:lnTo>
                  <a:cubicBezTo>
                    <a:pt x="-4502" y="3912005"/>
                    <a:pt x="643" y="4028826"/>
                    <a:pt x="9733" y="4318082"/>
                  </a:cubicBezTo>
                  <a:lnTo>
                    <a:pt x="12608" y="4411351"/>
                  </a:lnTo>
                  <a:lnTo>
                    <a:pt x="11108" y="4608813"/>
                  </a:lnTo>
                  <a:cubicBezTo>
                    <a:pt x="9467" y="4736181"/>
                    <a:pt x="7367" y="4850245"/>
                    <a:pt x="9733" y="4925331"/>
                  </a:cubicBezTo>
                  <a:lnTo>
                    <a:pt x="10615" y="4961149"/>
                  </a:lnTo>
                  <a:lnTo>
                    <a:pt x="9733" y="4978135"/>
                  </a:lnTo>
                  <a:cubicBezTo>
                    <a:pt x="-4614" y="5164837"/>
                    <a:pt x="22293" y="5377009"/>
                    <a:pt x="9733" y="5585384"/>
                  </a:cubicBezTo>
                  <a:cubicBezTo>
                    <a:pt x="11895" y="5749390"/>
                    <a:pt x="143619" y="5881194"/>
                    <a:pt x="301136" y="5876786"/>
                  </a:cubicBezTo>
                  <a:cubicBezTo>
                    <a:pt x="428264" y="5890887"/>
                    <a:pt x="592769" y="5890025"/>
                    <a:pt x="739097" y="5886069"/>
                  </a:cubicBezTo>
                  <a:lnTo>
                    <a:pt x="755904" y="5885533"/>
                  </a:lnTo>
                  <a:lnTo>
                    <a:pt x="786876" y="5886147"/>
                  </a:lnTo>
                  <a:cubicBezTo>
                    <a:pt x="907050" y="5887826"/>
                    <a:pt x="1020879" y="5887750"/>
                    <a:pt x="1116218" y="5883085"/>
                  </a:cubicBezTo>
                  <a:lnTo>
                    <a:pt x="1166951" y="5879483"/>
                  </a:lnTo>
                  <a:lnTo>
                    <a:pt x="1230791" y="5881224"/>
                  </a:lnTo>
                  <a:cubicBezTo>
                    <a:pt x="1287512" y="5881841"/>
                    <a:pt x="1349311" y="5880979"/>
                    <a:pt x="1424048" y="5876786"/>
                  </a:cubicBezTo>
                  <a:cubicBezTo>
                    <a:pt x="1573522" y="5868400"/>
                    <a:pt x="1598451" y="5891077"/>
                    <a:pt x="1889645" y="5876786"/>
                  </a:cubicBezTo>
                  <a:lnTo>
                    <a:pt x="1969077" y="5873304"/>
                  </a:lnTo>
                  <a:lnTo>
                    <a:pt x="2034195" y="5874898"/>
                  </a:lnTo>
                  <a:cubicBezTo>
                    <a:pt x="2113551" y="5878008"/>
                    <a:pt x="2185805" y="5881749"/>
                    <a:pt x="2245691" y="5876786"/>
                  </a:cubicBezTo>
                  <a:cubicBezTo>
                    <a:pt x="2275635" y="5874305"/>
                    <a:pt x="2285646" y="5871340"/>
                    <a:pt x="2290622" y="5868719"/>
                  </a:cubicBezTo>
                  <a:lnTo>
                    <a:pt x="2295606" y="5865514"/>
                  </a:lnTo>
                  <a:lnTo>
                    <a:pt x="2403043" y="5867252"/>
                  </a:lnTo>
                  <a:cubicBezTo>
                    <a:pt x="2456181" y="5869204"/>
                    <a:pt x="2511966" y="5872327"/>
                    <a:pt x="2574349" y="5876786"/>
                  </a:cubicBezTo>
                  <a:lnTo>
                    <a:pt x="2623413" y="5877912"/>
                  </a:lnTo>
                  <a:lnTo>
                    <a:pt x="2757301" y="5884869"/>
                  </a:lnTo>
                  <a:cubicBezTo>
                    <a:pt x="3004055" y="5894798"/>
                    <a:pt x="3189902" y="5888169"/>
                    <a:pt x="3340356" y="5882321"/>
                  </a:cubicBezTo>
                  <a:lnTo>
                    <a:pt x="3342294" y="5882256"/>
                  </a:lnTo>
                  <a:lnTo>
                    <a:pt x="3361038" y="5883487"/>
                  </a:lnTo>
                  <a:cubicBezTo>
                    <a:pt x="3474289" y="5887947"/>
                    <a:pt x="3617175" y="5886236"/>
                    <a:pt x="3752308" y="5883303"/>
                  </a:cubicBezTo>
                  <a:lnTo>
                    <a:pt x="3802916" y="5882084"/>
                  </a:lnTo>
                  <a:lnTo>
                    <a:pt x="3960109" y="5886495"/>
                  </a:lnTo>
                  <a:cubicBezTo>
                    <a:pt x="4092371" y="5889658"/>
                    <a:pt x="4224135" y="5891000"/>
                    <a:pt x="4322854" y="5885185"/>
                  </a:cubicBezTo>
                  <a:lnTo>
                    <a:pt x="4386053" y="5879048"/>
                  </a:lnTo>
                  <a:lnTo>
                    <a:pt x="4398887" y="5878989"/>
                  </a:lnTo>
                  <a:cubicBezTo>
                    <a:pt x="4484372" y="5877985"/>
                    <a:pt x="4568781" y="5876246"/>
                    <a:pt x="4628456" y="5876786"/>
                  </a:cubicBezTo>
                  <a:cubicBezTo>
                    <a:pt x="4732888" y="5877732"/>
                    <a:pt x="4718875" y="5886388"/>
                    <a:pt x="4895991" y="5880342"/>
                  </a:cubicBezTo>
                  <a:lnTo>
                    <a:pt x="4965884" y="5877534"/>
                  </a:lnTo>
                  <a:lnTo>
                    <a:pt x="5000486" y="5878776"/>
                  </a:lnTo>
                  <a:cubicBezTo>
                    <a:pt x="5086946" y="5881659"/>
                    <a:pt x="5167479" y="5883549"/>
                    <a:pt x="5231303" y="5881999"/>
                  </a:cubicBezTo>
                  <a:lnTo>
                    <a:pt x="5255224" y="5880475"/>
                  </a:lnTo>
                  <a:lnTo>
                    <a:pt x="5319531" y="5883714"/>
                  </a:lnTo>
                  <a:cubicBezTo>
                    <a:pt x="5420254" y="5889082"/>
                    <a:pt x="5523418" y="5892140"/>
                    <a:pt x="5669206" y="5876786"/>
                  </a:cubicBezTo>
                  <a:lnTo>
                    <a:pt x="5743515" y="5871925"/>
                  </a:lnTo>
                  <a:lnTo>
                    <a:pt x="5773251" y="5872787"/>
                  </a:lnTo>
                  <a:lnTo>
                    <a:pt x="5773251" y="5872932"/>
                  </a:lnTo>
                  <a:lnTo>
                    <a:pt x="5776005" y="5872867"/>
                  </a:lnTo>
                  <a:lnTo>
                    <a:pt x="5778758" y="5872932"/>
                  </a:lnTo>
                  <a:lnTo>
                    <a:pt x="5778758" y="5872787"/>
                  </a:lnTo>
                  <a:lnTo>
                    <a:pt x="5808494" y="5871925"/>
                  </a:lnTo>
                  <a:lnTo>
                    <a:pt x="5882803" y="5876786"/>
                  </a:lnTo>
                  <a:cubicBezTo>
                    <a:pt x="6028591" y="5892140"/>
                    <a:pt x="6131755" y="5889082"/>
                    <a:pt x="6232478" y="5883714"/>
                  </a:cubicBezTo>
                  <a:lnTo>
                    <a:pt x="6296785" y="5880475"/>
                  </a:lnTo>
                  <a:lnTo>
                    <a:pt x="6320706" y="5881999"/>
                  </a:lnTo>
                  <a:cubicBezTo>
                    <a:pt x="6384530" y="5883549"/>
                    <a:pt x="6465063" y="5881659"/>
                    <a:pt x="6551523" y="5878776"/>
                  </a:cubicBezTo>
                  <a:lnTo>
                    <a:pt x="6586125" y="5877534"/>
                  </a:lnTo>
                  <a:lnTo>
                    <a:pt x="6656018" y="5880342"/>
                  </a:lnTo>
                  <a:cubicBezTo>
                    <a:pt x="6833134" y="5886388"/>
                    <a:pt x="6819121" y="5877732"/>
                    <a:pt x="6923553" y="5876786"/>
                  </a:cubicBezTo>
                  <a:cubicBezTo>
                    <a:pt x="6983228" y="5876246"/>
                    <a:pt x="7067637" y="5877985"/>
                    <a:pt x="7153122" y="5878989"/>
                  </a:cubicBezTo>
                  <a:lnTo>
                    <a:pt x="7165956" y="5879048"/>
                  </a:lnTo>
                  <a:lnTo>
                    <a:pt x="7229155" y="5885185"/>
                  </a:lnTo>
                  <a:cubicBezTo>
                    <a:pt x="7327874" y="5891000"/>
                    <a:pt x="7459638" y="5889658"/>
                    <a:pt x="7591900" y="5886495"/>
                  </a:cubicBezTo>
                  <a:lnTo>
                    <a:pt x="7749093" y="5882084"/>
                  </a:lnTo>
                  <a:lnTo>
                    <a:pt x="7799701" y="5883303"/>
                  </a:lnTo>
                  <a:cubicBezTo>
                    <a:pt x="7934834" y="5886236"/>
                    <a:pt x="8077720" y="5887947"/>
                    <a:pt x="8190971" y="5883487"/>
                  </a:cubicBezTo>
                  <a:lnTo>
                    <a:pt x="8209715" y="5882256"/>
                  </a:lnTo>
                  <a:lnTo>
                    <a:pt x="8211653" y="5882321"/>
                  </a:lnTo>
                  <a:cubicBezTo>
                    <a:pt x="8362107" y="5888169"/>
                    <a:pt x="8547954" y="5894798"/>
                    <a:pt x="8794708" y="5884869"/>
                  </a:cubicBezTo>
                  <a:lnTo>
                    <a:pt x="8928596" y="5877912"/>
                  </a:lnTo>
                  <a:lnTo>
                    <a:pt x="8977660" y="5876786"/>
                  </a:lnTo>
                  <a:cubicBezTo>
                    <a:pt x="9040043" y="5872327"/>
                    <a:pt x="9095828" y="5869204"/>
                    <a:pt x="9148966" y="5867252"/>
                  </a:cubicBezTo>
                  <a:lnTo>
                    <a:pt x="9256403" y="5865514"/>
                  </a:lnTo>
                  <a:lnTo>
                    <a:pt x="9261387" y="5868719"/>
                  </a:lnTo>
                  <a:cubicBezTo>
                    <a:pt x="9266363" y="5871340"/>
                    <a:pt x="9276374" y="5874305"/>
                    <a:pt x="9306318" y="5876786"/>
                  </a:cubicBezTo>
                  <a:cubicBezTo>
                    <a:pt x="9366204" y="5881749"/>
                    <a:pt x="9438458" y="5878008"/>
                    <a:pt x="9517814" y="5874898"/>
                  </a:cubicBezTo>
                  <a:lnTo>
                    <a:pt x="9582932" y="5873304"/>
                  </a:lnTo>
                  <a:lnTo>
                    <a:pt x="9662364" y="5876786"/>
                  </a:lnTo>
                  <a:cubicBezTo>
                    <a:pt x="9953558" y="5891077"/>
                    <a:pt x="9978487" y="5868400"/>
                    <a:pt x="10127961" y="5876786"/>
                  </a:cubicBezTo>
                  <a:cubicBezTo>
                    <a:pt x="10202698" y="5880979"/>
                    <a:pt x="10264497" y="5881841"/>
                    <a:pt x="10321218" y="5881224"/>
                  </a:cubicBezTo>
                  <a:lnTo>
                    <a:pt x="10385058" y="5879483"/>
                  </a:lnTo>
                  <a:lnTo>
                    <a:pt x="10435791" y="5883085"/>
                  </a:lnTo>
                  <a:cubicBezTo>
                    <a:pt x="10531130" y="5887750"/>
                    <a:pt x="10644959" y="5887826"/>
                    <a:pt x="10765133" y="5886147"/>
                  </a:cubicBezTo>
                  <a:lnTo>
                    <a:pt x="10796105" y="5885533"/>
                  </a:lnTo>
                  <a:lnTo>
                    <a:pt x="10812912" y="5886069"/>
                  </a:lnTo>
                  <a:cubicBezTo>
                    <a:pt x="10959240" y="5890025"/>
                    <a:pt x="11123745" y="5890887"/>
                    <a:pt x="11250873" y="5876786"/>
                  </a:cubicBezTo>
                  <a:cubicBezTo>
                    <a:pt x="11408390" y="5881194"/>
                    <a:pt x="11540114" y="5749390"/>
                    <a:pt x="11542276" y="5585384"/>
                  </a:cubicBezTo>
                  <a:cubicBezTo>
                    <a:pt x="11529716" y="5377009"/>
                    <a:pt x="11556623" y="5164837"/>
                    <a:pt x="11542276" y="4978135"/>
                  </a:cubicBezTo>
                  <a:lnTo>
                    <a:pt x="11541394" y="4961149"/>
                  </a:lnTo>
                  <a:lnTo>
                    <a:pt x="11542276" y="4925331"/>
                  </a:lnTo>
                  <a:cubicBezTo>
                    <a:pt x="11544642" y="4850245"/>
                    <a:pt x="11542542" y="4736181"/>
                    <a:pt x="11540901" y="4608813"/>
                  </a:cubicBezTo>
                  <a:lnTo>
                    <a:pt x="11539401" y="4411351"/>
                  </a:lnTo>
                  <a:lnTo>
                    <a:pt x="11542276" y="4318082"/>
                  </a:lnTo>
                  <a:cubicBezTo>
                    <a:pt x="11551366" y="4028826"/>
                    <a:pt x="11556511" y="3912005"/>
                    <a:pt x="11542276" y="3658029"/>
                  </a:cubicBezTo>
                  <a:lnTo>
                    <a:pt x="11540805" y="3629511"/>
                  </a:lnTo>
                  <a:lnTo>
                    <a:pt x="11542276" y="3605225"/>
                  </a:lnTo>
                  <a:cubicBezTo>
                    <a:pt x="11563972" y="3320894"/>
                    <a:pt x="11515596" y="3285908"/>
                    <a:pt x="11542276" y="2997976"/>
                  </a:cubicBezTo>
                  <a:cubicBezTo>
                    <a:pt x="11548569" y="2953302"/>
                    <a:pt x="11551070" y="2912656"/>
                    <a:pt x="11551443" y="2873555"/>
                  </a:cubicBezTo>
                  <a:lnTo>
                    <a:pt x="11550656" y="2848397"/>
                  </a:lnTo>
                  <a:lnTo>
                    <a:pt x="11551961" y="2797798"/>
                  </a:lnTo>
                  <a:cubicBezTo>
                    <a:pt x="11552340" y="2735992"/>
                    <a:pt x="11550459" y="2678768"/>
                    <a:pt x="11548094" y="2625113"/>
                  </a:cubicBezTo>
                  <a:lnTo>
                    <a:pt x="11542298" y="2495736"/>
                  </a:lnTo>
                  <a:lnTo>
                    <a:pt x="11544990" y="2423024"/>
                  </a:lnTo>
                  <a:cubicBezTo>
                    <a:pt x="11545541" y="2400093"/>
                    <a:pt x="11545768" y="2378524"/>
                    <a:pt x="11545770" y="2357889"/>
                  </a:cubicBezTo>
                  <a:lnTo>
                    <a:pt x="11544683" y="2292335"/>
                  </a:lnTo>
                  <a:lnTo>
                    <a:pt x="11545969" y="2267976"/>
                  </a:lnTo>
                  <a:cubicBezTo>
                    <a:pt x="11552360" y="2119219"/>
                    <a:pt x="11552728" y="1921803"/>
                    <a:pt x="11546148" y="1757112"/>
                  </a:cubicBezTo>
                  <a:lnTo>
                    <a:pt x="11543297" y="1698778"/>
                  </a:lnTo>
                  <a:lnTo>
                    <a:pt x="11542830" y="1633233"/>
                  </a:lnTo>
                  <a:cubicBezTo>
                    <a:pt x="11541478" y="1498672"/>
                    <a:pt x="11539942" y="1356988"/>
                    <a:pt x="11542276" y="1229034"/>
                  </a:cubicBezTo>
                  <a:cubicBezTo>
                    <a:pt x="11543443" y="1165058"/>
                    <a:pt x="11544095" y="1095158"/>
                    <a:pt x="11544400" y="1021335"/>
                  </a:cubicBezTo>
                  <a:lnTo>
                    <a:pt x="11544410" y="964559"/>
                  </a:lnTo>
                  <a:lnTo>
                    <a:pt x="11545410" y="917338"/>
                  </a:lnTo>
                  <a:cubicBezTo>
                    <a:pt x="11549467" y="720595"/>
                    <a:pt x="11554328" y="424224"/>
                    <a:pt x="11542276" y="304960"/>
                  </a:cubicBezTo>
                  <a:cubicBezTo>
                    <a:pt x="11542069" y="282305"/>
                    <a:pt x="11539699" y="261225"/>
                    <a:pt x="11535416" y="241623"/>
                  </a:cubicBezTo>
                  <a:lnTo>
                    <a:pt x="11530096" y="225816"/>
                  </a:lnTo>
                  <a:lnTo>
                    <a:pt x="11526925" y="205207"/>
                  </a:lnTo>
                  <a:lnTo>
                    <a:pt x="11519302" y="193744"/>
                  </a:lnTo>
                  <a:lnTo>
                    <a:pt x="11517083" y="187149"/>
                  </a:lnTo>
                  <a:cubicBezTo>
                    <a:pt x="11509228" y="170403"/>
                    <a:pt x="11499713" y="155037"/>
                    <a:pt x="11488790" y="140952"/>
                  </a:cubicBezTo>
                  <a:lnTo>
                    <a:pt x="11473642" y="125075"/>
                  </a:lnTo>
                  <a:lnTo>
                    <a:pt x="11465273" y="112489"/>
                  </a:lnTo>
                  <a:cubicBezTo>
                    <a:pt x="11411395" y="56656"/>
                    <a:pt x="11334617" y="16413"/>
                    <a:pt x="11250873" y="13558"/>
                  </a:cubicBezTo>
                  <a:cubicBezTo>
                    <a:pt x="11229173" y="12884"/>
                    <a:pt x="11203117" y="12711"/>
                    <a:pt x="11174954" y="12789"/>
                  </a:cubicBezTo>
                  <a:lnTo>
                    <a:pt x="11115489" y="13286"/>
                  </a:lnTo>
                  <a:lnTo>
                    <a:pt x="11055277" y="12406"/>
                  </a:lnTo>
                  <a:cubicBezTo>
                    <a:pt x="11001675" y="11509"/>
                    <a:pt x="10959008" y="10995"/>
                    <a:pt x="10925288" y="13558"/>
                  </a:cubicBezTo>
                  <a:cubicBezTo>
                    <a:pt x="10924842" y="48863"/>
                    <a:pt x="10923108" y="72410"/>
                    <a:pt x="10925288" y="91175"/>
                  </a:cubicBezTo>
                  <a:cubicBezTo>
                    <a:pt x="10930831" y="92328"/>
                    <a:pt x="10933367" y="93025"/>
                    <a:pt x="10937084" y="93727"/>
                  </a:cubicBezTo>
                  <a:cubicBezTo>
                    <a:pt x="10959779" y="109537"/>
                    <a:pt x="10994166" y="139347"/>
                    <a:pt x="10989556" y="178571"/>
                  </a:cubicBezTo>
                  <a:cubicBezTo>
                    <a:pt x="10985485" y="235512"/>
                    <a:pt x="10942987" y="269438"/>
                    <a:pt x="10903642" y="270651"/>
                  </a:cubicBezTo>
                  <a:cubicBezTo>
                    <a:pt x="10893649" y="269430"/>
                    <a:pt x="10883076" y="266647"/>
                    <a:pt x="10872890" y="262263"/>
                  </a:cubicBezTo>
                  <a:lnTo>
                    <a:pt x="10861278" y="254916"/>
                  </a:lnTo>
                  <a:lnTo>
                    <a:pt x="10848138" y="244902"/>
                  </a:lnTo>
                  <a:cubicBezTo>
                    <a:pt x="10833660" y="228713"/>
                    <a:pt x="10823364" y="205761"/>
                    <a:pt x="10817728" y="178571"/>
                  </a:cubicBezTo>
                  <a:cubicBezTo>
                    <a:pt x="10820751" y="159693"/>
                    <a:pt x="10824971" y="141691"/>
                    <a:pt x="10832884" y="126804"/>
                  </a:cubicBezTo>
                  <a:lnTo>
                    <a:pt x="10839838" y="117634"/>
                  </a:lnTo>
                  <a:lnTo>
                    <a:pt x="10848974" y="107315"/>
                  </a:lnTo>
                  <a:cubicBezTo>
                    <a:pt x="10855634" y="101591"/>
                    <a:pt x="10862870" y="96946"/>
                    <a:pt x="10870200" y="93727"/>
                  </a:cubicBezTo>
                  <a:cubicBezTo>
                    <a:pt x="10873724" y="92773"/>
                    <a:pt x="10877362" y="91577"/>
                    <a:pt x="10881997" y="91175"/>
                  </a:cubicBezTo>
                  <a:cubicBezTo>
                    <a:pt x="10882054" y="77765"/>
                    <a:pt x="10882749" y="66142"/>
                    <a:pt x="10883082" y="53981"/>
                  </a:cubicBezTo>
                  <a:lnTo>
                    <a:pt x="10882734" y="41050"/>
                  </a:lnTo>
                  <a:lnTo>
                    <a:pt x="10882911" y="35717"/>
                  </a:lnTo>
                  <a:cubicBezTo>
                    <a:pt x="10882932" y="29266"/>
                    <a:pt x="10882702" y="22089"/>
                    <a:pt x="10881997" y="13558"/>
                  </a:cubicBezTo>
                  <a:cubicBezTo>
                    <a:pt x="10798906" y="8644"/>
                    <a:pt x="10740905" y="9777"/>
                    <a:pt x="10679789" y="11572"/>
                  </a:cubicBezTo>
                  <a:lnTo>
                    <a:pt x="10584611" y="14027"/>
                  </a:lnTo>
                  <a:lnTo>
                    <a:pt x="10573642" y="13727"/>
                  </a:lnTo>
                  <a:cubicBezTo>
                    <a:pt x="10540225" y="13064"/>
                    <a:pt x="10503253" y="12800"/>
                    <a:pt x="10458888" y="13558"/>
                  </a:cubicBezTo>
                  <a:cubicBezTo>
                    <a:pt x="10459314" y="47288"/>
                    <a:pt x="10455723" y="75219"/>
                    <a:pt x="10458888" y="91175"/>
                  </a:cubicBezTo>
                  <a:cubicBezTo>
                    <a:pt x="10464405" y="92495"/>
                    <a:pt x="10467253" y="92793"/>
                    <a:pt x="10470685" y="93727"/>
                  </a:cubicBezTo>
                  <a:lnTo>
                    <a:pt x="10510773" y="131311"/>
                  </a:lnTo>
                  <a:lnTo>
                    <a:pt x="10523156" y="178571"/>
                  </a:lnTo>
                  <a:cubicBezTo>
                    <a:pt x="10522906" y="223005"/>
                    <a:pt x="10476282" y="276730"/>
                    <a:pt x="10437243" y="270651"/>
                  </a:cubicBezTo>
                  <a:cubicBezTo>
                    <a:pt x="10391227" y="263111"/>
                    <a:pt x="10352005" y="222656"/>
                    <a:pt x="10351329" y="178571"/>
                  </a:cubicBezTo>
                  <a:cubicBezTo>
                    <a:pt x="10347228" y="144672"/>
                    <a:pt x="10376190" y="108771"/>
                    <a:pt x="10403801" y="93727"/>
                  </a:cubicBezTo>
                  <a:cubicBezTo>
                    <a:pt x="10409448" y="92524"/>
                    <a:pt x="10413151" y="91557"/>
                    <a:pt x="10415598" y="91175"/>
                  </a:cubicBezTo>
                  <a:cubicBezTo>
                    <a:pt x="10418854" y="66450"/>
                    <a:pt x="10415365" y="31901"/>
                    <a:pt x="10415598" y="13558"/>
                  </a:cubicBezTo>
                  <a:cubicBezTo>
                    <a:pt x="10329704" y="4381"/>
                    <a:pt x="10255020" y="6451"/>
                    <a:pt x="10186263" y="9781"/>
                  </a:cubicBezTo>
                  <a:lnTo>
                    <a:pt x="10157012" y="11161"/>
                  </a:lnTo>
                  <a:lnTo>
                    <a:pt x="10105796" y="10053"/>
                  </a:lnTo>
                  <a:cubicBezTo>
                    <a:pt x="10073522" y="10054"/>
                    <a:pt x="10037306" y="10964"/>
                    <a:pt x="9992490" y="13558"/>
                  </a:cubicBezTo>
                  <a:cubicBezTo>
                    <a:pt x="9989213" y="31296"/>
                    <a:pt x="9989173" y="55807"/>
                    <a:pt x="9992490" y="91175"/>
                  </a:cubicBezTo>
                  <a:cubicBezTo>
                    <a:pt x="9995683" y="92213"/>
                    <a:pt x="9999151" y="92188"/>
                    <a:pt x="10004286" y="93727"/>
                  </a:cubicBezTo>
                  <a:lnTo>
                    <a:pt x="10033995" y="118021"/>
                  </a:lnTo>
                  <a:lnTo>
                    <a:pt x="10040161" y="125480"/>
                  </a:lnTo>
                  <a:cubicBezTo>
                    <a:pt x="10049683" y="140774"/>
                    <a:pt x="10055992" y="159624"/>
                    <a:pt x="10056757" y="178571"/>
                  </a:cubicBezTo>
                  <a:cubicBezTo>
                    <a:pt x="10052783" y="219102"/>
                    <a:pt x="10009928" y="267208"/>
                    <a:pt x="9970844" y="270651"/>
                  </a:cubicBezTo>
                  <a:cubicBezTo>
                    <a:pt x="9956550" y="269719"/>
                    <a:pt x="9944350" y="266458"/>
                    <a:pt x="9934011" y="261352"/>
                  </a:cubicBezTo>
                  <a:lnTo>
                    <a:pt x="9913783" y="245294"/>
                  </a:lnTo>
                  <a:lnTo>
                    <a:pt x="9896106" y="216276"/>
                  </a:lnTo>
                  <a:cubicBezTo>
                    <a:pt x="9891105" y="204699"/>
                    <a:pt x="9887337" y="191918"/>
                    <a:pt x="9884930" y="178571"/>
                  </a:cubicBezTo>
                  <a:lnTo>
                    <a:pt x="9898608" y="128170"/>
                  </a:lnTo>
                  <a:lnTo>
                    <a:pt x="9907318" y="117699"/>
                  </a:lnTo>
                  <a:lnTo>
                    <a:pt x="9916422" y="107465"/>
                  </a:lnTo>
                  <a:lnTo>
                    <a:pt x="9937402" y="93727"/>
                  </a:lnTo>
                  <a:cubicBezTo>
                    <a:pt x="9942513" y="92222"/>
                    <a:pt x="9943759" y="92305"/>
                    <a:pt x="9949199" y="91175"/>
                  </a:cubicBezTo>
                  <a:cubicBezTo>
                    <a:pt x="9951333" y="73055"/>
                    <a:pt x="9949182" y="48075"/>
                    <a:pt x="9949199" y="13558"/>
                  </a:cubicBezTo>
                  <a:cubicBezTo>
                    <a:pt x="9847244" y="8796"/>
                    <a:pt x="9780874" y="12458"/>
                    <a:pt x="9720289" y="15479"/>
                  </a:cubicBezTo>
                  <a:lnTo>
                    <a:pt x="9647321" y="17838"/>
                  </a:lnTo>
                  <a:lnTo>
                    <a:pt x="9628340" y="17135"/>
                  </a:lnTo>
                  <a:cubicBezTo>
                    <a:pt x="9591471" y="15581"/>
                    <a:pt x="9556590" y="14136"/>
                    <a:pt x="9526091" y="13558"/>
                  </a:cubicBezTo>
                  <a:cubicBezTo>
                    <a:pt x="9529199" y="51062"/>
                    <a:pt x="9522666" y="64237"/>
                    <a:pt x="9526091" y="91175"/>
                  </a:cubicBezTo>
                  <a:cubicBezTo>
                    <a:pt x="9529286" y="92292"/>
                    <a:pt x="9532673" y="92639"/>
                    <a:pt x="9537885" y="93727"/>
                  </a:cubicBezTo>
                  <a:lnTo>
                    <a:pt x="9566201" y="118866"/>
                  </a:lnTo>
                  <a:lnTo>
                    <a:pt x="9574348" y="129354"/>
                  </a:lnTo>
                  <a:cubicBezTo>
                    <a:pt x="9583441" y="144538"/>
                    <a:pt x="9589125" y="161987"/>
                    <a:pt x="9590358" y="178571"/>
                  </a:cubicBezTo>
                  <a:cubicBezTo>
                    <a:pt x="9590570" y="228257"/>
                    <a:pt x="9552296" y="268465"/>
                    <a:pt x="9504443" y="270651"/>
                  </a:cubicBezTo>
                  <a:cubicBezTo>
                    <a:pt x="9457088" y="258771"/>
                    <a:pt x="9426081" y="236664"/>
                    <a:pt x="9418530" y="178571"/>
                  </a:cubicBezTo>
                  <a:cubicBezTo>
                    <a:pt x="9418293" y="138552"/>
                    <a:pt x="9438475" y="115075"/>
                    <a:pt x="9471002" y="93727"/>
                  </a:cubicBezTo>
                  <a:cubicBezTo>
                    <a:pt x="9474551" y="92919"/>
                    <a:pt x="9476917" y="92442"/>
                    <a:pt x="9482800" y="91175"/>
                  </a:cubicBezTo>
                  <a:cubicBezTo>
                    <a:pt x="9480677" y="56804"/>
                    <a:pt x="9481895" y="48180"/>
                    <a:pt x="9482800" y="13558"/>
                  </a:cubicBezTo>
                  <a:cubicBezTo>
                    <a:pt x="9307027" y="7690"/>
                    <a:pt x="9180032" y="-7518"/>
                    <a:pt x="9059693" y="13558"/>
                  </a:cubicBezTo>
                  <a:cubicBezTo>
                    <a:pt x="9063327" y="44660"/>
                    <a:pt x="9058046" y="58996"/>
                    <a:pt x="9059693" y="91175"/>
                  </a:cubicBezTo>
                  <a:cubicBezTo>
                    <a:pt x="9064642" y="92343"/>
                    <a:pt x="9066003" y="92525"/>
                    <a:pt x="9071486" y="93727"/>
                  </a:cubicBezTo>
                  <a:cubicBezTo>
                    <a:pt x="9102151" y="109886"/>
                    <a:pt x="9121918" y="145551"/>
                    <a:pt x="9123960" y="178571"/>
                  </a:cubicBezTo>
                  <a:cubicBezTo>
                    <a:pt x="9123613" y="203389"/>
                    <a:pt x="9115041" y="228032"/>
                    <a:pt x="9100102" y="245660"/>
                  </a:cubicBezTo>
                  <a:lnTo>
                    <a:pt x="9083538" y="258150"/>
                  </a:lnTo>
                  <a:lnTo>
                    <a:pt x="9071713" y="266174"/>
                  </a:lnTo>
                  <a:lnTo>
                    <a:pt x="9038045" y="270651"/>
                  </a:lnTo>
                  <a:cubicBezTo>
                    <a:pt x="8989536" y="260152"/>
                    <a:pt x="8947444" y="234570"/>
                    <a:pt x="8952131" y="178571"/>
                  </a:cubicBezTo>
                  <a:cubicBezTo>
                    <a:pt x="8954867" y="137618"/>
                    <a:pt x="8970486" y="113284"/>
                    <a:pt x="9004605" y="93727"/>
                  </a:cubicBezTo>
                  <a:cubicBezTo>
                    <a:pt x="9008536" y="92304"/>
                    <a:pt x="9011579" y="92590"/>
                    <a:pt x="9016401" y="91175"/>
                  </a:cubicBezTo>
                  <a:cubicBezTo>
                    <a:pt x="9019455" y="68867"/>
                    <a:pt x="9018895" y="39431"/>
                    <a:pt x="9016401" y="13558"/>
                  </a:cubicBezTo>
                  <a:cubicBezTo>
                    <a:pt x="8836941" y="-3926"/>
                    <a:pt x="8766622" y="21452"/>
                    <a:pt x="8593293" y="13558"/>
                  </a:cubicBezTo>
                  <a:cubicBezTo>
                    <a:pt x="8591940" y="35069"/>
                    <a:pt x="8593622" y="70297"/>
                    <a:pt x="8593293" y="91175"/>
                  </a:cubicBezTo>
                  <a:cubicBezTo>
                    <a:pt x="8598412" y="92670"/>
                    <a:pt x="8599284" y="92657"/>
                    <a:pt x="8605088" y="93727"/>
                  </a:cubicBezTo>
                  <a:cubicBezTo>
                    <a:pt x="8634428" y="113823"/>
                    <a:pt x="8664288" y="137874"/>
                    <a:pt x="8657561" y="178571"/>
                  </a:cubicBezTo>
                  <a:cubicBezTo>
                    <a:pt x="8652783" y="218715"/>
                    <a:pt x="8626107" y="268583"/>
                    <a:pt x="8571646" y="270651"/>
                  </a:cubicBezTo>
                  <a:cubicBezTo>
                    <a:pt x="8535476" y="275443"/>
                    <a:pt x="8480798" y="229645"/>
                    <a:pt x="8485732" y="178571"/>
                  </a:cubicBezTo>
                  <a:lnTo>
                    <a:pt x="8500667" y="127659"/>
                  </a:lnTo>
                  <a:lnTo>
                    <a:pt x="8538205" y="93727"/>
                  </a:lnTo>
                  <a:cubicBezTo>
                    <a:pt x="8541855" y="93332"/>
                    <a:pt x="8546589" y="91966"/>
                    <a:pt x="8550001" y="91175"/>
                  </a:cubicBezTo>
                  <a:cubicBezTo>
                    <a:pt x="8550692" y="53621"/>
                    <a:pt x="8548799" y="41455"/>
                    <a:pt x="8550001" y="13558"/>
                  </a:cubicBezTo>
                  <a:cubicBezTo>
                    <a:pt x="8367666" y="7251"/>
                    <a:pt x="8309184" y="-5024"/>
                    <a:pt x="8126895" y="13558"/>
                  </a:cubicBezTo>
                  <a:cubicBezTo>
                    <a:pt x="8127018" y="48544"/>
                    <a:pt x="8124180" y="56729"/>
                    <a:pt x="8126895" y="91175"/>
                  </a:cubicBezTo>
                  <a:cubicBezTo>
                    <a:pt x="8130941" y="91943"/>
                    <a:pt x="8133064" y="92500"/>
                    <a:pt x="8138689" y="93727"/>
                  </a:cubicBezTo>
                  <a:cubicBezTo>
                    <a:pt x="8171531" y="106910"/>
                    <a:pt x="8185665" y="133291"/>
                    <a:pt x="8191162" y="178571"/>
                  </a:cubicBezTo>
                  <a:cubicBezTo>
                    <a:pt x="8192466" y="190986"/>
                    <a:pt x="8191017" y="202657"/>
                    <a:pt x="8187293" y="213253"/>
                  </a:cubicBezTo>
                  <a:lnTo>
                    <a:pt x="8177823" y="228514"/>
                  </a:lnTo>
                  <a:lnTo>
                    <a:pt x="8166312" y="243906"/>
                  </a:lnTo>
                  <a:lnTo>
                    <a:pt x="8164230" y="245362"/>
                  </a:lnTo>
                  <a:lnTo>
                    <a:pt x="8136061" y="262679"/>
                  </a:lnTo>
                  <a:lnTo>
                    <a:pt x="8105248" y="270651"/>
                  </a:lnTo>
                  <a:cubicBezTo>
                    <a:pt x="8057769" y="268521"/>
                    <a:pt x="8029652" y="236750"/>
                    <a:pt x="8019334" y="178571"/>
                  </a:cubicBezTo>
                  <a:cubicBezTo>
                    <a:pt x="8026279" y="145219"/>
                    <a:pt x="8041562" y="110948"/>
                    <a:pt x="8071807" y="93727"/>
                  </a:cubicBezTo>
                  <a:cubicBezTo>
                    <a:pt x="8074856" y="93186"/>
                    <a:pt x="8078553" y="92048"/>
                    <a:pt x="8083602" y="91175"/>
                  </a:cubicBezTo>
                  <a:cubicBezTo>
                    <a:pt x="8082705" y="61499"/>
                    <a:pt x="8084133" y="32737"/>
                    <a:pt x="8083602" y="13558"/>
                  </a:cubicBezTo>
                  <a:cubicBezTo>
                    <a:pt x="7934672" y="5866"/>
                    <a:pt x="7753322" y="13619"/>
                    <a:pt x="7660496" y="13558"/>
                  </a:cubicBezTo>
                  <a:cubicBezTo>
                    <a:pt x="7658712" y="32473"/>
                    <a:pt x="7659569" y="53642"/>
                    <a:pt x="7660496" y="91175"/>
                  </a:cubicBezTo>
                  <a:cubicBezTo>
                    <a:pt x="7664761" y="92503"/>
                    <a:pt x="7668314" y="92595"/>
                    <a:pt x="7672291" y="93727"/>
                  </a:cubicBezTo>
                  <a:cubicBezTo>
                    <a:pt x="7704299" y="113397"/>
                    <a:pt x="7716347" y="139274"/>
                    <a:pt x="7724762" y="178571"/>
                  </a:cubicBezTo>
                  <a:cubicBezTo>
                    <a:pt x="7726535" y="221857"/>
                    <a:pt x="7685230" y="272895"/>
                    <a:pt x="7638849" y="270651"/>
                  </a:cubicBezTo>
                  <a:cubicBezTo>
                    <a:pt x="7601169" y="264317"/>
                    <a:pt x="7557613" y="236846"/>
                    <a:pt x="7552934" y="178571"/>
                  </a:cubicBezTo>
                  <a:lnTo>
                    <a:pt x="7569824" y="126400"/>
                  </a:lnTo>
                  <a:lnTo>
                    <a:pt x="7605408" y="93727"/>
                  </a:lnTo>
                  <a:cubicBezTo>
                    <a:pt x="7608627" y="92907"/>
                    <a:pt x="7613043" y="91691"/>
                    <a:pt x="7617204" y="91175"/>
                  </a:cubicBezTo>
                  <a:cubicBezTo>
                    <a:pt x="7614109" y="61208"/>
                    <a:pt x="7618049" y="37134"/>
                    <a:pt x="7617204" y="13558"/>
                  </a:cubicBezTo>
                  <a:cubicBezTo>
                    <a:pt x="7534392" y="5390"/>
                    <a:pt x="7461769" y="455"/>
                    <a:pt x="7393272" y="29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733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0CC8CC32-E167-132D-87E9-4C3946178C02}"/>
              </a:ext>
            </a:extLst>
          </p:cNvPr>
          <p:cNvSpPr/>
          <p:nvPr userDrawn="1"/>
        </p:nvSpPr>
        <p:spPr>
          <a:xfrm>
            <a:off x="0" y="151837"/>
            <a:ext cx="3431704" cy="360040"/>
          </a:xfrm>
          <a:custGeom>
            <a:avLst/>
            <a:gdLst>
              <a:gd name="csX0" fmla="*/ 0 w 3109475"/>
              <a:gd name="csY0" fmla="*/ 0 h 360040"/>
              <a:gd name="csX1" fmla="*/ 2929455 w 3109475"/>
              <a:gd name="csY1" fmla="*/ 0 h 360040"/>
              <a:gd name="csX2" fmla="*/ 3109475 w 3109475"/>
              <a:gd name="csY2" fmla="*/ 180020 h 360040"/>
              <a:gd name="csX3" fmla="*/ 2929455 w 3109475"/>
              <a:gd name="csY3" fmla="*/ 360040 h 360040"/>
              <a:gd name="csX4" fmla="*/ 0 w 3109475"/>
              <a:gd name="csY4" fmla="*/ 360040 h 3600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109475" h="360040">
                <a:moveTo>
                  <a:pt x="0" y="0"/>
                </a:moveTo>
                <a:lnTo>
                  <a:pt x="2929455" y="0"/>
                </a:lnTo>
                <a:cubicBezTo>
                  <a:pt x="3028877" y="0"/>
                  <a:pt x="3109475" y="80598"/>
                  <a:pt x="3109475" y="180020"/>
                </a:cubicBezTo>
                <a:cubicBezTo>
                  <a:pt x="3109475" y="279442"/>
                  <a:pt x="3028877" y="360040"/>
                  <a:pt x="2929455" y="360040"/>
                </a:cubicBezTo>
                <a:lnTo>
                  <a:pt x="0" y="360040"/>
                </a:lnTo>
                <a:close/>
              </a:path>
            </a:pathLst>
          </a:custGeom>
          <a:solidFill>
            <a:srgbClr val="84CE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179388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▶인권</a:t>
            </a:r>
            <a:r>
              <a:rPr lang="en-US" altLang="ko-KR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보장되지 않는 사회의 단면</a:t>
            </a:r>
            <a:endParaRPr lang="ko-KR" altLang="en-US" sz="1800" spc="-150" dirty="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FC6A6E5-F843-856C-09D5-0AA82097D827}"/>
              </a:ext>
            </a:extLst>
          </p:cNvPr>
          <p:cNvGrpSpPr/>
          <p:nvPr userDrawn="1"/>
        </p:nvGrpSpPr>
        <p:grpSpPr>
          <a:xfrm>
            <a:off x="191344" y="6462290"/>
            <a:ext cx="11803161" cy="308751"/>
            <a:chOff x="191344" y="6383763"/>
            <a:chExt cx="11803161" cy="30875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7E7CE64A-FCD8-D535-FFB9-7A5887BCA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048" b="23048"/>
            <a:stretch>
              <a:fillRect/>
            </a:stretch>
          </p:blipFill>
          <p:spPr>
            <a:xfrm>
              <a:off x="10992544" y="6383763"/>
              <a:ext cx="1001961" cy="308751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F73E5784-DEE0-E313-9BF3-073A1453BB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1344" y="6451059"/>
              <a:ext cx="1152128" cy="174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226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B5EAC947-26AB-CC9F-F9F2-C3829D0F3C74}"/>
              </a:ext>
            </a:extLst>
          </p:cNvPr>
          <p:cNvSpPr/>
          <p:nvPr userDrawn="1"/>
        </p:nvSpPr>
        <p:spPr>
          <a:xfrm>
            <a:off x="0" y="151837"/>
            <a:ext cx="5087888" cy="360040"/>
          </a:xfrm>
          <a:custGeom>
            <a:avLst/>
            <a:gdLst>
              <a:gd name="csX0" fmla="*/ 0 w 5495256"/>
              <a:gd name="csY0" fmla="*/ 0 h 360040"/>
              <a:gd name="csX1" fmla="*/ 2063552 w 5495256"/>
              <a:gd name="csY1" fmla="*/ 0 h 360040"/>
              <a:gd name="csX2" fmla="*/ 3233029 w 5495256"/>
              <a:gd name="csY2" fmla="*/ 0 h 360040"/>
              <a:gd name="csX3" fmla="*/ 5296581 w 5495256"/>
              <a:gd name="csY3" fmla="*/ 0 h 360040"/>
              <a:gd name="csX4" fmla="*/ 5495256 w 5495256"/>
              <a:gd name="csY4" fmla="*/ 180020 h 360040"/>
              <a:gd name="csX5" fmla="*/ 5296581 w 5495256"/>
              <a:gd name="csY5" fmla="*/ 360040 h 360040"/>
              <a:gd name="csX6" fmla="*/ 3233029 w 5495256"/>
              <a:gd name="csY6" fmla="*/ 360040 h 360040"/>
              <a:gd name="csX7" fmla="*/ 2063552 w 5495256"/>
              <a:gd name="csY7" fmla="*/ 360040 h 360040"/>
              <a:gd name="csX8" fmla="*/ 0 w 5495256"/>
              <a:gd name="csY8" fmla="*/ 360040 h 3600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495256" h="360040">
                <a:moveTo>
                  <a:pt x="0" y="0"/>
                </a:moveTo>
                <a:lnTo>
                  <a:pt x="2063552" y="0"/>
                </a:lnTo>
                <a:lnTo>
                  <a:pt x="3233029" y="0"/>
                </a:lnTo>
                <a:lnTo>
                  <a:pt x="5296581" y="0"/>
                </a:lnTo>
                <a:cubicBezTo>
                  <a:pt x="5406306" y="0"/>
                  <a:pt x="5495256" y="80598"/>
                  <a:pt x="5495256" y="180020"/>
                </a:cubicBezTo>
                <a:cubicBezTo>
                  <a:pt x="5495256" y="279442"/>
                  <a:pt x="5406306" y="360040"/>
                  <a:pt x="5296581" y="360040"/>
                </a:cubicBezTo>
                <a:lnTo>
                  <a:pt x="3233029" y="360040"/>
                </a:lnTo>
                <a:lnTo>
                  <a:pt x="2063552" y="360040"/>
                </a:lnTo>
                <a:lnTo>
                  <a:pt x="0" y="360040"/>
                </a:lnTo>
                <a:close/>
              </a:path>
            </a:pathLst>
          </a:custGeom>
          <a:solidFill>
            <a:srgbClr val="84CE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179388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▶사회가 바라본 장애</a:t>
            </a:r>
            <a:r>
              <a:rPr lang="en-US" altLang="ko-KR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 </a:t>
            </a: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앞으로 우리가 바라봐야 할 장애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9EE991E-2B31-19A4-131D-9D6C0F52774B}"/>
              </a:ext>
            </a:extLst>
          </p:cNvPr>
          <p:cNvGrpSpPr/>
          <p:nvPr userDrawn="1"/>
        </p:nvGrpSpPr>
        <p:grpSpPr>
          <a:xfrm>
            <a:off x="191344" y="6462290"/>
            <a:ext cx="11803161" cy="308751"/>
            <a:chOff x="191344" y="6383763"/>
            <a:chExt cx="11803161" cy="30875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FAC25492-EBE7-726E-CA2D-B03155F0F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048" b="23048"/>
            <a:stretch>
              <a:fillRect/>
            </a:stretch>
          </p:blipFill>
          <p:spPr>
            <a:xfrm>
              <a:off x="10992544" y="6383763"/>
              <a:ext cx="1001961" cy="308751"/>
            </a:xfrm>
            <a:prstGeom prst="rect">
              <a:avLst/>
            </a:prstGeom>
          </p:spPr>
        </p:pic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95259E0B-B8D4-AC9D-94EF-09E5619A5E3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1344" y="6451059"/>
              <a:ext cx="1152128" cy="174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587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0CC8CC32-E167-132D-87E9-4C3946178C02}"/>
              </a:ext>
            </a:extLst>
          </p:cNvPr>
          <p:cNvSpPr/>
          <p:nvPr userDrawn="1"/>
        </p:nvSpPr>
        <p:spPr>
          <a:xfrm>
            <a:off x="0" y="151837"/>
            <a:ext cx="3431704" cy="360040"/>
          </a:xfrm>
          <a:custGeom>
            <a:avLst/>
            <a:gdLst>
              <a:gd name="csX0" fmla="*/ 0 w 3109475"/>
              <a:gd name="csY0" fmla="*/ 0 h 360040"/>
              <a:gd name="csX1" fmla="*/ 2929455 w 3109475"/>
              <a:gd name="csY1" fmla="*/ 0 h 360040"/>
              <a:gd name="csX2" fmla="*/ 3109475 w 3109475"/>
              <a:gd name="csY2" fmla="*/ 180020 h 360040"/>
              <a:gd name="csX3" fmla="*/ 2929455 w 3109475"/>
              <a:gd name="csY3" fmla="*/ 360040 h 360040"/>
              <a:gd name="csX4" fmla="*/ 0 w 3109475"/>
              <a:gd name="csY4" fmla="*/ 360040 h 36004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109475" h="360040">
                <a:moveTo>
                  <a:pt x="0" y="0"/>
                </a:moveTo>
                <a:lnTo>
                  <a:pt x="2929455" y="0"/>
                </a:lnTo>
                <a:cubicBezTo>
                  <a:pt x="3028877" y="0"/>
                  <a:pt x="3109475" y="80598"/>
                  <a:pt x="3109475" y="180020"/>
                </a:cubicBezTo>
                <a:cubicBezTo>
                  <a:pt x="3109475" y="279442"/>
                  <a:pt x="3028877" y="360040"/>
                  <a:pt x="2929455" y="360040"/>
                </a:cubicBezTo>
                <a:lnTo>
                  <a:pt x="0" y="360040"/>
                </a:lnTo>
                <a:close/>
              </a:path>
            </a:pathLst>
          </a:custGeom>
          <a:solidFill>
            <a:srgbClr val="84CEC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indent="179388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5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▶여전히 지속되는 장애인학대 실태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39E82A5-93E6-977E-6080-5042C6075F3C}"/>
              </a:ext>
            </a:extLst>
          </p:cNvPr>
          <p:cNvGrpSpPr/>
          <p:nvPr userDrawn="1"/>
        </p:nvGrpSpPr>
        <p:grpSpPr>
          <a:xfrm>
            <a:off x="191344" y="6462290"/>
            <a:ext cx="11803161" cy="308751"/>
            <a:chOff x="191344" y="6383763"/>
            <a:chExt cx="11803161" cy="308751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7CE0A6F1-5F9B-60E8-B6C9-CB818CA9D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3048" b="23048"/>
            <a:stretch>
              <a:fillRect/>
            </a:stretch>
          </p:blipFill>
          <p:spPr>
            <a:xfrm>
              <a:off x="10992544" y="6383763"/>
              <a:ext cx="1001961" cy="308751"/>
            </a:xfrm>
            <a:prstGeom prst="rect">
              <a:avLst/>
            </a:prstGeom>
          </p:spPr>
        </p:pic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CE991C94-0465-87FB-4A9B-9EE5C62958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1344" y="6451059"/>
              <a:ext cx="1152128" cy="174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628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8B4B208-A2D3-4D01-803B-6EFE2C336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BD2DEF-3561-4A97-811C-52A128505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F512B06-83F3-4A7E-BFBF-B7407E2295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56B44-CF77-48F7-BC10-A845366BD201}" type="datetimeFigureOut">
              <a:rPr lang="ko-KR" altLang="en-US" smtClean="0"/>
              <a:t>2026-03-11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24BA68-9B38-44B4-9452-955BC0A0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799A301-7422-4E21-A0B8-912AFE96A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571C6-4E17-42E9-AD9E-115EA7271DC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14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70" r:id="rId4"/>
    <p:sldLayoutId id="2147483675" r:id="rId5"/>
    <p:sldLayoutId id="2147483660" r:id="rId6"/>
    <p:sldLayoutId id="2147483661" r:id="rId7"/>
    <p:sldLayoutId id="2147483671" r:id="rId8"/>
    <p:sldLayoutId id="2147483672" r:id="rId9"/>
    <p:sldLayoutId id="2147483673" r:id="rId10"/>
    <p:sldLayoutId id="2147483674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chatpdf.com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chatpdf.com/" TargetMode="Externa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Relationship Id="rId6" Type="http://schemas.microsoft.com/office/2007/relationships/hdphoto" Target="../media/hdphoto2.wdp"/><Relationship Id="rId5" Type="http://schemas.openxmlformats.org/officeDocument/2006/relationships/image" Target="../media/image4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7.png"/><Relationship Id="rId5" Type="http://schemas.microsoft.com/office/2007/relationships/hdphoto" Target="../media/hdphoto4.wdp"/><Relationship Id="rId4" Type="http://schemas.openxmlformats.org/officeDocument/2006/relationships/image" Target="../media/image46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2.sv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50.svg"/><Relationship Id="rId9" Type="http://schemas.openxmlformats.org/officeDocument/2006/relationships/image" Target="../media/image5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B53433CE-DB9C-0F46-F260-26D76F1B048D}"/>
              </a:ext>
            </a:extLst>
          </p:cNvPr>
          <p:cNvGrpSpPr/>
          <p:nvPr/>
        </p:nvGrpSpPr>
        <p:grpSpPr>
          <a:xfrm>
            <a:off x="1000034" y="1016146"/>
            <a:ext cx="10426835" cy="5010252"/>
            <a:chOff x="313014" y="802004"/>
            <a:chExt cx="11552010" cy="5932429"/>
          </a:xfrm>
        </p:grpSpPr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134F34EB-6CE9-AEFB-2D3B-4988D23B584F}"/>
                </a:ext>
              </a:extLst>
            </p:cNvPr>
            <p:cNvSpPr/>
            <p:nvPr/>
          </p:nvSpPr>
          <p:spPr>
            <a:xfrm>
              <a:off x="326976" y="2174789"/>
              <a:ext cx="11538048" cy="4559644"/>
            </a:xfrm>
            <a:custGeom>
              <a:avLst/>
              <a:gdLst>
                <a:gd name="connsiteX0" fmla="*/ 22163 w 11538048"/>
                <a:gd name="connsiteY0" fmla="*/ 0 h 4559644"/>
                <a:gd name="connsiteX1" fmla="*/ 11522934 w 11538048"/>
                <a:gd name="connsiteY1" fmla="*/ 0 h 4559644"/>
                <a:gd name="connsiteX2" fmla="*/ 11515000 w 11538048"/>
                <a:gd name="connsiteY2" fmla="*/ 64530 h 4559644"/>
                <a:gd name="connsiteX3" fmla="*/ 11504335 w 11538048"/>
                <a:gd name="connsiteY3" fmla="*/ 151326 h 4559644"/>
                <a:gd name="connsiteX4" fmla="*/ 11503895 w 11538048"/>
                <a:gd name="connsiteY4" fmla="*/ 159122 h 4559644"/>
                <a:gd name="connsiteX5" fmla="*/ 11505394 w 11538048"/>
                <a:gd name="connsiteY5" fmla="*/ 269122 h 4559644"/>
                <a:gd name="connsiteX6" fmla="*/ 11492044 w 11538048"/>
                <a:gd name="connsiteY6" fmla="*/ 527125 h 4559644"/>
                <a:gd name="connsiteX7" fmla="*/ 11485713 w 11538048"/>
                <a:gd name="connsiteY7" fmla="*/ 633103 h 4559644"/>
                <a:gd name="connsiteX8" fmla="*/ 11487939 w 11538048"/>
                <a:gd name="connsiteY8" fmla="*/ 659165 h 4559644"/>
                <a:gd name="connsiteX9" fmla="*/ 11492086 w 11538048"/>
                <a:gd name="connsiteY9" fmla="*/ 663727 h 4559644"/>
                <a:gd name="connsiteX10" fmla="*/ 11505394 w 11538048"/>
                <a:gd name="connsiteY10" fmla="*/ 707066 h 4559644"/>
                <a:gd name="connsiteX11" fmla="*/ 11526844 w 11538048"/>
                <a:gd name="connsiteY11" fmla="*/ 820050 h 4559644"/>
                <a:gd name="connsiteX12" fmla="*/ 11520819 w 11538048"/>
                <a:gd name="connsiteY12" fmla="*/ 906915 h 4559644"/>
                <a:gd name="connsiteX13" fmla="*/ 11521344 w 11538048"/>
                <a:gd name="connsiteY13" fmla="*/ 1030362 h 4559644"/>
                <a:gd name="connsiteX14" fmla="*/ 11507312 w 11538048"/>
                <a:gd name="connsiteY14" fmla="*/ 1169961 h 4559644"/>
                <a:gd name="connsiteX15" fmla="*/ 11506488 w 11538048"/>
                <a:gd name="connsiteY15" fmla="*/ 1178977 h 4559644"/>
                <a:gd name="connsiteX16" fmla="*/ 11510496 w 11538048"/>
                <a:gd name="connsiteY16" fmla="*/ 1213667 h 4559644"/>
                <a:gd name="connsiteX17" fmla="*/ 11511760 w 11538048"/>
                <a:gd name="connsiteY17" fmla="*/ 1261471 h 4559644"/>
                <a:gd name="connsiteX18" fmla="*/ 11524669 w 11538048"/>
                <a:gd name="connsiteY18" fmla="*/ 1297920 h 4559644"/>
                <a:gd name="connsiteX19" fmla="*/ 11526384 w 11538048"/>
                <a:gd name="connsiteY19" fmla="*/ 1441721 h 4559644"/>
                <a:gd name="connsiteX20" fmla="*/ 11522234 w 11538048"/>
                <a:gd name="connsiteY20" fmla="*/ 1467539 h 4559644"/>
                <a:gd name="connsiteX21" fmla="*/ 11523634 w 11538048"/>
                <a:gd name="connsiteY21" fmla="*/ 1474653 h 4559644"/>
                <a:gd name="connsiteX22" fmla="*/ 11527147 w 11538048"/>
                <a:gd name="connsiteY22" fmla="*/ 1562697 h 4559644"/>
                <a:gd name="connsiteX23" fmla="*/ 11518225 w 11538048"/>
                <a:gd name="connsiteY23" fmla="*/ 1644012 h 4559644"/>
                <a:gd name="connsiteX24" fmla="*/ 11518073 w 11538048"/>
                <a:gd name="connsiteY24" fmla="*/ 1682692 h 4559644"/>
                <a:gd name="connsiteX25" fmla="*/ 11496743 w 11538048"/>
                <a:gd name="connsiteY25" fmla="*/ 1842362 h 4559644"/>
                <a:gd name="connsiteX26" fmla="*/ 11490309 w 11538048"/>
                <a:gd name="connsiteY26" fmla="*/ 1888419 h 4559644"/>
                <a:gd name="connsiteX27" fmla="*/ 11489366 w 11538048"/>
                <a:gd name="connsiteY27" fmla="*/ 1900488 h 4559644"/>
                <a:gd name="connsiteX28" fmla="*/ 11490329 w 11538048"/>
                <a:gd name="connsiteY28" fmla="*/ 1959388 h 4559644"/>
                <a:gd name="connsiteX29" fmla="*/ 11505394 w 11538048"/>
                <a:gd name="connsiteY29" fmla="*/ 2035190 h 4559644"/>
                <a:gd name="connsiteX30" fmla="*/ 11529626 w 11538048"/>
                <a:gd name="connsiteY30" fmla="*/ 2199676 h 4559644"/>
                <a:gd name="connsiteX31" fmla="*/ 11527055 w 11538048"/>
                <a:gd name="connsiteY31" fmla="*/ 2267176 h 4559644"/>
                <a:gd name="connsiteX32" fmla="*/ 11527728 w 11538048"/>
                <a:gd name="connsiteY32" fmla="*/ 2269875 h 4559644"/>
                <a:gd name="connsiteX33" fmla="*/ 11534217 w 11538048"/>
                <a:gd name="connsiteY33" fmla="*/ 2494996 h 4559644"/>
                <a:gd name="connsiteX34" fmla="*/ 11523860 w 11538048"/>
                <a:gd name="connsiteY34" fmla="*/ 2595017 h 4559644"/>
                <a:gd name="connsiteX35" fmla="*/ 11527147 w 11538048"/>
                <a:gd name="connsiteY35" fmla="*/ 2658003 h 4559644"/>
                <a:gd name="connsiteX36" fmla="*/ 11518225 w 11538048"/>
                <a:gd name="connsiteY36" fmla="*/ 2720177 h 4559644"/>
                <a:gd name="connsiteX37" fmla="*/ 11518073 w 11538048"/>
                <a:gd name="connsiteY37" fmla="*/ 2749751 h 4559644"/>
                <a:gd name="connsiteX38" fmla="*/ 11506952 w 11538048"/>
                <a:gd name="connsiteY38" fmla="*/ 2813402 h 4559644"/>
                <a:gd name="connsiteX39" fmla="*/ 11506430 w 11538048"/>
                <a:gd name="connsiteY39" fmla="*/ 2834780 h 4559644"/>
                <a:gd name="connsiteX40" fmla="*/ 11505945 w 11538048"/>
                <a:gd name="connsiteY40" fmla="*/ 2842808 h 4559644"/>
                <a:gd name="connsiteX41" fmla="*/ 11507402 w 11538048"/>
                <a:gd name="connsiteY41" fmla="*/ 2867287 h 4559644"/>
                <a:gd name="connsiteX42" fmla="*/ 11508960 w 11538048"/>
                <a:gd name="connsiteY42" fmla="*/ 2991947 h 4559644"/>
                <a:gd name="connsiteX43" fmla="*/ 11508621 w 11538048"/>
                <a:gd name="connsiteY43" fmla="*/ 3036019 h 4559644"/>
                <a:gd name="connsiteX44" fmla="*/ 11529626 w 11538048"/>
                <a:gd name="connsiteY44" fmla="*/ 3145035 h 4559644"/>
                <a:gd name="connsiteX45" fmla="*/ 11527055 w 11538048"/>
                <a:gd name="connsiteY45" fmla="*/ 3196645 h 4559644"/>
                <a:gd name="connsiteX46" fmla="*/ 11527728 w 11538048"/>
                <a:gd name="connsiteY46" fmla="*/ 3198709 h 4559644"/>
                <a:gd name="connsiteX47" fmla="*/ 11523142 w 11538048"/>
                <a:gd name="connsiteY47" fmla="*/ 3452609 h 4559644"/>
                <a:gd name="connsiteX48" fmla="*/ 11511303 w 11538048"/>
                <a:gd name="connsiteY48" fmla="*/ 3526418 h 4559644"/>
                <a:gd name="connsiteX49" fmla="*/ 11510959 w 11538048"/>
                <a:gd name="connsiteY49" fmla="*/ 3532056 h 4559644"/>
                <a:gd name="connsiteX50" fmla="*/ 11508281 w 11538048"/>
                <a:gd name="connsiteY50" fmla="*/ 3569554 h 4559644"/>
                <a:gd name="connsiteX51" fmla="*/ 11508345 w 11538048"/>
                <a:gd name="connsiteY51" fmla="*/ 3570678 h 4559644"/>
                <a:gd name="connsiteX52" fmla="*/ 11506430 w 11538048"/>
                <a:gd name="connsiteY52" fmla="*/ 3630633 h 4559644"/>
                <a:gd name="connsiteX53" fmla="*/ 11505945 w 11538048"/>
                <a:gd name="connsiteY53" fmla="*/ 3636770 h 4559644"/>
                <a:gd name="connsiteX54" fmla="*/ 11507402 w 11538048"/>
                <a:gd name="connsiteY54" fmla="*/ 3655487 h 4559644"/>
                <a:gd name="connsiteX55" fmla="*/ 11507145 w 11538048"/>
                <a:gd name="connsiteY55" fmla="*/ 3878118 h 4559644"/>
                <a:gd name="connsiteX56" fmla="*/ 11504886 w 11538048"/>
                <a:gd name="connsiteY56" fmla="*/ 3979248 h 4559644"/>
                <a:gd name="connsiteX57" fmla="*/ 11505394 w 11538048"/>
                <a:gd name="connsiteY57" fmla="*/ 3981145 h 4559644"/>
                <a:gd name="connsiteX58" fmla="*/ 11510959 w 11538048"/>
                <a:gd name="connsiteY58" fmla="*/ 4163766 h 4559644"/>
                <a:gd name="connsiteX59" fmla="*/ 11501101 w 11538048"/>
                <a:gd name="connsiteY59" fmla="*/ 4269312 h 4559644"/>
                <a:gd name="connsiteX60" fmla="*/ 11501416 w 11538048"/>
                <a:gd name="connsiteY60" fmla="*/ 4311407 h 4559644"/>
                <a:gd name="connsiteX61" fmla="*/ 11505394 w 11538048"/>
                <a:gd name="connsiteY61" fmla="*/ 4406590 h 4559644"/>
                <a:gd name="connsiteX62" fmla="*/ 11458247 w 11538048"/>
                <a:gd name="connsiteY62" fmla="*/ 4503190 h 4559644"/>
                <a:gd name="connsiteX63" fmla="*/ 11423795 w 11538048"/>
                <a:gd name="connsiteY63" fmla="*/ 4522114 h 4559644"/>
                <a:gd name="connsiteX64" fmla="*/ 11400254 w 11538048"/>
                <a:gd name="connsiteY64" fmla="*/ 4536611 h 4559644"/>
                <a:gd name="connsiteX65" fmla="*/ 11338100 w 11538048"/>
                <a:gd name="connsiteY65" fmla="*/ 4543171 h 4559644"/>
                <a:gd name="connsiteX66" fmla="*/ 11131498 w 11538048"/>
                <a:gd name="connsiteY66" fmla="*/ 4553128 h 4559644"/>
                <a:gd name="connsiteX67" fmla="*/ 10967557 w 11538048"/>
                <a:gd name="connsiteY67" fmla="*/ 4549312 h 4559644"/>
                <a:gd name="connsiteX68" fmla="*/ 10952724 w 11538048"/>
                <a:gd name="connsiteY68" fmla="*/ 4549059 h 4559644"/>
                <a:gd name="connsiteX69" fmla="*/ 10788692 w 11538048"/>
                <a:gd name="connsiteY69" fmla="*/ 4543021 h 4559644"/>
                <a:gd name="connsiteX70" fmla="*/ 10700901 w 11538048"/>
                <a:gd name="connsiteY70" fmla="*/ 4543108 h 4559644"/>
                <a:gd name="connsiteX71" fmla="*/ 10694914 w 11538048"/>
                <a:gd name="connsiteY71" fmla="*/ 4543171 h 4559644"/>
                <a:gd name="connsiteX72" fmla="*/ 10586024 w 11538048"/>
                <a:gd name="connsiteY72" fmla="*/ 4544760 h 4559644"/>
                <a:gd name="connsiteX73" fmla="*/ 10526650 w 11538048"/>
                <a:gd name="connsiteY73" fmla="*/ 4541913 h 4559644"/>
                <a:gd name="connsiteX74" fmla="*/ 10491877 w 11538048"/>
                <a:gd name="connsiteY74" fmla="*/ 4541516 h 4559644"/>
                <a:gd name="connsiteX75" fmla="*/ 10428016 w 11538048"/>
                <a:gd name="connsiteY75" fmla="*/ 4537746 h 4559644"/>
                <a:gd name="connsiteX76" fmla="*/ 10294008 w 11538048"/>
                <a:gd name="connsiteY76" fmla="*/ 4534373 h 4559644"/>
                <a:gd name="connsiteX77" fmla="*/ 10109615 w 11538048"/>
                <a:gd name="connsiteY77" fmla="*/ 4543171 h 4559644"/>
                <a:gd name="connsiteX78" fmla="*/ 9872796 w 11538048"/>
                <a:gd name="connsiteY78" fmla="*/ 4549552 h 4559644"/>
                <a:gd name="connsiteX79" fmla="*/ 9860551 w 11538048"/>
                <a:gd name="connsiteY79" fmla="*/ 4548804 h 4559644"/>
                <a:gd name="connsiteX80" fmla="*/ 9813631 w 11538048"/>
                <a:gd name="connsiteY80" fmla="*/ 4552309 h 4559644"/>
                <a:gd name="connsiteX81" fmla="*/ 9698473 w 11538048"/>
                <a:gd name="connsiteY81" fmla="*/ 4553733 h 4559644"/>
                <a:gd name="connsiteX82" fmla="*/ 9528566 w 11538048"/>
                <a:gd name="connsiteY82" fmla="*/ 4545472 h 4559644"/>
                <a:gd name="connsiteX83" fmla="*/ 9526240 w 11538048"/>
                <a:gd name="connsiteY83" fmla="*/ 4545428 h 4559644"/>
                <a:gd name="connsiteX84" fmla="*/ 9491907 w 11538048"/>
                <a:gd name="connsiteY84" fmla="*/ 4543690 h 4559644"/>
                <a:gd name="connsiteX85" fmla="*/ 9491014 w 11538048"/>
                <a:gd name="connsiteY85" fmla="*/ 4543646 h 4559644"/>
                <a:gd name="connsiteX86" fmla="*/ 9490801 w 11538048"/>
                <a:gd name="connsiteY86" fmla="*/ 4543634 h 4559644"/>
                <a:gd name="connsiteX87" fmla="*/ 9445454 w 11538048"/>
                <a:gd name="connsiteY87" fmla="*/ 4541337 h 4559644"/>
                <a:gd name="connsiteX88" fmla="*/ 9351369 w 11538048"/>
                <a:gd name="connsiteY88" fmla="*/ 4536249 h 4559644"/>
                <a:gd name="connsiteX89" fmla="*/ 9288728 w 11538048"/>
                <a:gd name="connsiteY89" fmla="*/ 4533740 h 4559644"/>
                <a:gd name="connsiteX90" fmla="*/ 9242042 w 11538048"/>
                <a:gd name="connsiteY90" fmla="*/ 4534449 h 4559644"/>
                <a:gd name="connsiteX91" fmla="*/ 9176996 w 11538048"/>
                <a:gd name="connsiteY91" fmla="*/ 4543171 h 4559644"/>
                <a:gd name="connsiteX92" fmla="*/ 8813831 w 11538048"/>
                <a:gd name="connsiteY92" fmla="*/ 4553599 h 4559644"/>
                <a:gd name="connsiteX93" fmla="*/ 8761853 w 11538048"/>
                <a:gd name="connsiteY93" fmla="*/ 4551477 h 4559644"/>
                <a:gd name="connsiteX94" fmla="*/ 8761375 w 11538048"/>
                <a:gd name="connsiteY94" fmla="*/ 4551510 h 4559644"/>
                <a:gd name="connsiteX95" fmla="*/ 8567606 w 11538048"/>
                <a:gd name="connsiteY95" fmla="*/ 4546557 h 4559644"/>
                <a:gd name="connsiteX96" fmla="*/ 8528256 w 11538048"/>
                <a:gd name="connsiteY96" fmla="*/ 4543035 h 4559644"/>
                <a:gd name="connsiteX97" fmla="*/ 8502734 w 11538048"/>
                <a:gd name="connsiteY97" fmla="*/ 4542382 h 4559644"/>
                <a:gd name="connsiteX98" fmla="*/ 8418038 w 11538048"/>
                <a:gd name="connsiteY98" fmla="*/ 4543171 h 4559644"/>
                <a:gd name="connsiteX99" fmla="*/ 8164604 w 11538048"/>
                <a:gd name="connsiteY99" fmla="*/ 4542264 h 4559644"/>
                <a:gd name="connsiteX100" fmla="*/ 8134978 w 11538048"/>
                <a:gd name="connsiteY100" fmla="*/ 4541704 h 4559644"/>
                <a:gd name="connsiteX101" fmla="*/ 8122172 w 11538048"/>
                <a:gd name="connsiteY101" fmla="*/ 4543171 h 4559644"/>
                <a:gd name="connsiteX102" fmla="*/ 7811622 w 11538048"/>
                <a:gd name="connsiteY102" fmla="*/ 4552013 h 4559644"/>
                <a:gd name="connsiteX103" fmla="*/ 7724399 w 11538048"/>
                <a:gd name="connsiteY103" fmla="*/ 4543232 h 4559644"/>
                <a:gd name="connsiteX104" fmla="*/ 7628998 w 11538048"/>
                <a:gd name="connsiteY104" fmla="*/ 4538608 h 4559644"/>
                <a:gd name="connsiteX105" fmla="*/ 7621817 w 11538048"/>
                <a:gd name="connsiteY105" fmla="*/ 4538451 h 4559644"/>
                <a:gd name="connsiteX106" fmla="*/ 7536873 w 11538048"/>
                <a:gd name="connsiteY106" fmla="*/ 4543171 h 4559644"/>
                <a:gd name="connsiteX107" fmla="*/ 7352969 w 11538048"/>
                <a:gd name="connsiteY107" fmla="*/ 4550811 h 4559644"/>
                <a:gd name="connsiteX108" fmla="*/ 7199633 w 11538048"/>
                <a:gd name="connsiteY108" fmla="*/ 4546927 h 4559644"/>
                <a:gd name="connsiteX109" fmla="*/ 7152315 w 11538048"/>
                <a:gd name="connsiteY109" fmla="*/ 4550645 h 4559644"/>
                <a:gd name="connsiteX110" fmla="*/ 6932936 w 11538048"/>
                <a:gd name="connsiteY110" fmla="*/ 4548277 h 4559644"/>
                <a:gd name="connsiteX111" fmla="*/ 6830216 w 11538048"/>
                <a:gd name="connsiteY111" fmla="*/ 4542386 h 4559644"/>
                <a:gd name="connsiteX112" fmla="*/ 6777915 w 11538048"/>
                <a:gd name="connsiteY112" fmla="*/ 4543171 h 4559644"/>
                <a:gd name="connsiteX113" fmla="*/ 6675353 w 11538048"/>
                <a:gd name="connsiteY113" fmla="*/ 4545321 h 4559644"/>
                <a:gd name="connsiteX114" fmla="*/ 6629774 w 11538048"/>
                <a:gd name="connsiteY114" fmla="*/ 4543731 h 4559644"/>
                <a:gd name="connsiteX115" fmla="*/ 6574587 w 11538048"/>
                <a:gd name="connsiteY115" fmla="*/ 4544686 h 4559644"/>
                <a:gd name="connsiteX116" fmla="*/ 6358828 w 11538048"/>
                <a:gd name="connsiteY116" fmla="*/ 4532537 h 4559644"/>
                <a:gd name="connsiteX117" fmla="*/ 6264112 w 11538048"/>
                <a:gd name="connsiteY117" fmla="*/ 4526610 h 4559644"/>
                <a:gd name="connsiteX118" fmla="*/ 6243485 w 11538048"/>
                <a:gd name="connsiteY118" fmla="*/ 4528698 h 4559644"/>
                <a:gd name="connsiteX119" fmla="*/ 6192616 w 11538048"/>
                <a:gd name="connsiteY119" fmla="*/ 4543171 h 4559644"/>
                <a:gd name="connsiteX120" fmla="*/ 6024628 w 11538048"/>
                <a:gd name="connsiteY120" fmla="*/ 4555049 h 4559644"/>
                <a:gd name="connsiteX121" fmla="*/ 5932067 w 11538048"/>
                <a:gd name="connsiteY121" fmla="*/ 4545689 h 4559644"/>
                <a:gd name="connsiteX122" fmla="*/ 5777689 w 11538048"/>
                <a:gd name="connsiteY122" fmla="*/ 4553128 h 4559644"/>
                <a:gd name="connsiteX123" fmla="*/ 5613750 w 11538048"/>
                <a:gd name="connsiteY123" fmla="*/ 4549312 h 4559644"/>
                <a:gd name="connsiteX124" fmla="*/ 5598915 w 11538048"/>
                <a:gd name="connsiteY124" fmla="*/ 4549059 h 4559644"/>
                <a:gd name="connsiteX125" fmla="*/ 5434883 w 11538048"/>
                <a:gd name="connsiteY125" fmla="*/ 4543021 h 4559644"/>
                <a:gd name="connsiteX126" fmla="*/ 5347093 w 11538048"/>
                <a:gd name="connsiteY126" fmla="*/ 4543108 h 4559644"/>
                <a:gd name="connsiteX127" fmla="*/ 5341106 w 11538048"/>
                <a:gd name="connsiteY127" fmla="*/ 4543171 h 4559644"/>
                <a:gd name="connsiteX128" fmla="*/ 5232215 w 11538048"/>
                <a:gd name="connsiteY128" fmla="*/ 4544760 h 4559644"/>
                <a:gd name="connsiteX129" fmla="*/ 5172842 w 11538048"/>
                <a:gd name="connsiteY129" fmla="*/ 4541913 h 4559644"/>
                <a:gd name="connsiteX130" fmla="*/ 5138070 w 11538048"/>
                <a:gd name="connsiteY130" fmla="*/ 4541516 h 4559644"/>
                <a:gd name="connsiteX131" fmla="*/ 5074209 w 11538048"/>
                <a:gd name="connsiteY131" fmla="*/ 4537746 h 4559644"/>
                <a:gd name="connsiteX132" fmla="*/ 4940199 w 11538048"/>
                <a:gd name="connsiteY132" fmla="*/ 4534373 h 4559644"/>
                <a:gd name="connsiteX133" fmla="*/ 4755807 w 11538048"/>
                <a:gd name="connsiteY133" fmla="*/ 4543171 h 4559644"/>
                <a:gd name="connsiteX134" fmla="*/ 4518987 w 11538048"/>
                <a:gd name="connsiteY134" fmla="*/ 4549552 h 4559644"/>
                <a:gd name="connsiteX135" fmla="*/ 4506742 w 11538048"/>
                <a:gd name="connsiteY135" fmla="*/ 4548804 h 4559644"/>
                <a:gd name="connsiteX136" fmla="*/ 4459822 w 11538048"/>
                <a:gd name="connsiteY136" fmla="*/ 4552309 h 4559644"/>
                <a:gd name="connsiteX137" fmla="*/ 4344666 w 11538048"/>
                <a:gd name="connsiteY137" fmla="*/ 4553733 h 4559644"/>
                <a:gd name="connsiteX138" fmla="*/ 4174758 w 11538048"/>
                <a:gd name="connsiteY138" fmla="*/ 4545472 h 4559644"/>
                <a:gd name="connsiteX139" fmla="*/ 4172432 w 11538048"/>
                <a:gd name="connsiteY139" fmla="*/ 4545428 h 4559644"/>
                <a:gd name="connsiteX140" fmla="*/ 4138098 w 11538048"/>
                <a:gd name="connsiteY140" fmla="*/ 4543690 h 4559644"/>
                <a:gd name="connsiteX141" fmla="*/ 4137205 w 11538048"/>
                <a:gd name="connsiteY141" fmla="*/ 4543646 h 4559644"/>
                <a:gd name="connsiteX142" fmla="*/ 4136993 w 11538048"/>
                <a:gd name="connsiteY142" fmla="*/ 4543634 h 4559644"/>
                <a:gd name="connsiteX143" fmla="*/ 4091647 w 11538048"/>
                <a:gd name="connsiteY143" fmla="*/ 4541337 h 4559644"/>
                <a:gd name="connsiteX144" fmla="*/ 3997560 w 11538048"/>
                <a:gd name="connsiteY144" fmla="*/ 4536249 h 4559644"/>
                <a:gd name="connsiteX145" fmla="*/ 3934919 w 11538048"/>
                <a:gd name="connsiteY145" fmla="*/ 4533740 h 4559644"/>
                <a:gd name="connsiteX146" fmla="*/ 3888233 w 11538048"/>
                <a:gd name="connsiteY146" fmla="*/ 4534449 h 4559644"/>
                <a:gd name="connsiteX147" fmla="*/ 3823188 w 11538048"/>
                <a:gd name="connsiteY147" fmla="*/ 4543171 h 4559644"/>
                <a:gd name="connsiteX148" fmla="*/ 3460022 w 11538048"/>
                <a:gd name="connsiteY148" fmla="*/ 4553599 h 4559644"/>
                <a:gd name="connsiteX149" fmla="*/ 3408044 w 11538048"/>
                <a:gd name="connsiteY149" fmla="*/ 4551477 h 4559644"/>
                <a:gd name="connsiteX150" fmla="*/ 3407566 w 11538048"/>
                <a:gd name="connsiteY150" fmla="*/ 4551510 h 4559644"/>
                <a:gd name="connsiteX151" fmla="*/ 3213797 w 11538048"/>
                <a:gd name="connsiteY151" fmla="*/ 4546557 h 4559644"/>
                <a:gd name="connsiteX152" fmla="*/ 3174447 w 11538048"/>
                <a:gd name="connsiteY152" fmla="*/ 4543035 h 4559644"/>
                <a:gd name="connsiteX153" fmla="*/ 3148925 w 11538048"/>
                <a:gd name="connsiteY153" fmla="*/ 4542382 h 4559644"/>
                <a:gd name="connsiteX154" fmla="*/ 3064229 w 11538048"/>
                <a:gd name="connsiteY154" fmla="*/ 4543171 h 4559644"/>
                <a:gd name="connsiteX155" fmla="*/ 2810795 w 11538048"/>
                <a:gd name="connsiteY155" fmla="*/ 4542264 h 4559644"/>
                <a:gd name="connsiteX156" fmla="*/ 2781169 w 11538048"/>
                <a:gd name="connsiteY156" fmla="*/ 4541704 h 4559644"/>
                <a:gd name="connsiteX157" fmla="*/ 2768363 w 11538048"/>
                <a:gd name="connsiteY157" fmla="*/ 4543171 h 4559644"/>
                <a:gd name="connsiteX158" fmla="*/ 2457813 w 11538048"/>
                <a:gd name="connsiteY158" fmla="*/ 4552013 h 4559644"/>
                <a:gd name="connsiteX159" fmla="*/ 2370590 w 11538048"/>
                <a:gd name="connsiteY159" fmla="*/ 4543232 h 4559644"/>
                <a:gd name="connsiteX160" fmla="*/ 2275189 w 11538048"/>
                <a:gd name="connsiteY160" fmla="*/ 4538608 h 4559644"/>
                <a:gd name="connsiteX161" fmla="*/ 2268008 w 11538048"/>
                <a:gd name="connsiteY161" fmla="*/ 4538451 h 4559644"/>
                <a:gd name="connsiteX162" fmla="*/ 2183064 w 11538048"/>
                <a:gd name="connsiteY162" fmla="*/ 4543171 h 4559644"/>
                <a:gd name="connsiteX163" fmla="*/ 1999160 w 11538048"/>
                <a:gd name="connsiteY163" fmla="*/ 4550811 h 4559644"/>
                <a:gd name="connsiteX164" fmla="*/ 1845824 w 11538048"/>
                <a:gd name="connsiteY164" fmla="*/ 4546927 h 4559644"/>
                <a:gd name="connsiteX165" fmla="*/ 1798506 w 11538048"/>
                <a:gd name="connsiteY165" fmla="*/ 4550645 h 4559644"/>
                <a:gd name="connsiteX166" fmla="*/ 1579127 w 11538048"/>
                <a:gd name="connsiteY166" fmla="*/ 4548277 h 4559644"/>
                <a:gd name="connsiteX167" fmla="*/ 1476407 w 11538048"/>
                <a:gd name="connsiteY167" fmla="*/ 4542386 h 4559644"/>
                <a:gd name="connsiteX168" fmla="*/ 1424106 w 11538048"/>
                <a:gd name="connsiteY168" fmla="*/ 4543171 h 4559644"/>
                <a:gd name="connsiteX169" fmla="*/ 1321544 w 11538048"/>
                <a:gd name="connsiteY169" fmla="*/ 4545321 h 4559644"/>
                <a:gd name="connsiteX170" fmla="*/ 1275965 w 11538048"/>
                <a:gd name="connsiteY170" fmla="*/ 4543731 h 4559644"/>
                <a:gd name="connsiteX171" fmla="*/ 1220778 w 11538048"/>
                <a:gd name="connsiteY171" fmla="*/ 4544686 h 4559644"/>
                <a:gd name="connsiteX172" fmla="*/ 1005019 w 11538048"/>
                <a:gd name="connsiteY172" fmla="*/ 4532537 h 4559644"/>
                <a:gd name="connsiteX173" fmla="*/ 910304 w 11538048"/>
                <a:gd name="connsiteY173" fmla="*/ 4526610 h 4559644"/>
                <a:gd name="connsiteX174" fmla="*/ 889676 w 11538048"/>
                <a:gd name="connsiteY174" fmla="*/ 4528698 h 4559644"/>
                <a:gd name="connsiteX175" fmla="*/ 838807 w 11538048"/>
                <a:gd name="connsiteY175" fmla="*/ 4543171 h 4559644"/>
                <a:gd name="connsiteX176" fmla="*/ 450031 w 11538048"/>
                <a:gd name="connsiteY176" fmla="*/ 4532135 h 4559644"/>
                <a:gd name="connsiteX177" fmla="*/ 369382 w 11538048"/>
                <a:gd name="connsiteY177" fmla="*/ 4527252 h 4559644"/>
                <a:gd name="connsiteX178" fmla="*/ 195621 w 11538048"/>
                <a:gd name="connsiteY178" fmla="*/ 4543171 h 4559644"/>
                <a:gd name="connsiteX179" fmla="*/ 130256 w 11538048"/>
                <a:gd name="connsiteY179" fmla="*/ 4529776 h 4559644"/>
                <a:gd name="connsiteX180" fmla="*/ 121515 w 11538048"/>
                <a:gd name="connsiteY180" fmla="*/ 4524731 h 4559644"/>
                <a:gd name="connsiteX181" fmla="*/ 70062 w 11538048"/>
                <a:gd name="connsiteY181" fmla="*/ 4499705 h 4559644"/>
                <a:gd name="connsiteX182" fmla="*/ 28329 w 11538048"/>
                <a:gd name="connsiteY182" fmla="*/ 4406590 h 4559644"/>
                <a:gd name="connsiteX183" fmla="*/ 24620 w 11538048"/>
                <a:gd name="connsiteY183" fmla="*/ 4010274 h 4559644"/>
                <a:gd name="connsiteX184" fmla="*/ 24717 w 11538048"/>
                <a:gd name="connsiteY184" fmla="*/ 4006613 h 4559644"/>
                <a:gd name="connsiteX185" fmla="*/ 13781 w 11538048"/>
                <a:gd name="connsiteY185" fmla="*/ 3971715 h 4559644"/>
                <a:gd name="connsiteX186" fmla="*/ 20961 w 11538048"/>
                <a:gd name="connsiteY186" fmla="*/ 3846598 h 4559644"/>
                <a:gd name="connsiteX187" fmla="*/ 23981 w 11538048"/>
                <a:gd name="connsiteY187" fmla="*/ 3830911 h 4559644"/>
                <a:gd name="connsiteX188" fmla="*/ 3393 w 11538048"/>
                <a:gd name="connsiteY188" fmla="*/ 3742220 h 4559644"/>
                <a:gd name="connsiteX189" fmla="*/ 11657 w 11538048"/>
                <a:gd name="connsiteY189" fmla="*/ 3474863 h 4559644"/>
                <a:gd name="connsiteX190" fmla="*/ 15341 w 11538048"/>
                <a:gd name="connsiteY190" fmla="*/ 3434067 h 4559644"/>
                <a:gd name="connsiteX191" fmla="*/ 15625 w 11538048"/>
                <a:gd name="connsiteY191" fmla="*/ 3391001 h 4559644"/>
                <a:gd name="connsiteX192" fmla="*/ 20368 w 11538048"/>
                <a:gd name="connsiteY192" fmla="*/ 3308367 h 4559644"/>
                <a:gd name="connsiteX193" fmla="*/ 13781 w 11538048"/>
                <a:gd name="connsiteY193" fmla="*/ 3280876 h 4559644"/>
                <a:gd name="connsiteX194" fmla="*/ 20961 w 11538048"/>
                <a:gd name="connsiteY194" fmla="*/ 3117238 h 4559644"/>
                <a:gd name="connsiteX195" fmla="*/ 24364 w 11538048"/>
                <a:gd name="connsiteY195" fmla="*/ 3094118 h 4559644"/>
                <a:gd name="connsiteX196" fmla="*/ 18483 w 11538048"/>
                <a:gd name="connsiteY196" fmla="*/ 3040518 h 4559644"/>
                <a:gd name="connsiteX197" fmla="*/ 27555 w 11538048"/>
                <a:gd name="connsiteY197" fmla="*/ 2964074 h 4559644"/>
                <a:gd name="connsiteX198" fmla="*/ 23583 w 11538048"/>
                <a:gd name="connsiteY198" fmla="*/ 2870797 h 4559644"/>
                <a:gd name="connsiteX199" fmla="*/ 27668 w 11538048"/>
                <a:gd name="connsiteY199" fmla="*/ 2820777 h 4559644"/>
                <a:gd name="connsiteX200" fmla="*/ 18599 w 11538048"/>
                <a:gd name="connsiteY200" fmla="*/ 2645642 h 4559644"/>
                <a:gd name="connsiteX201" fmla="*/ 18852 w 11538048"/>
                <a:gd name="connsiteY201" fmla="*/ 2641484 h 4559644"/>
                <a:gd name="connsiteX202" fmla="*/ 18126 w 11538048"/>
                <a:gd name="connsiteY202" fmla="*/ 2637889 h 4559644"/>
                <a:gd name="connsiteX203" fmla="*/ 15305 w 11538048"/>
                <a:gd name="connsiteY203" fmla="*/ 2584750 h 4559644"/>
                <a:gd name="connsiteX204" fmla="*/ 15622 w 11538048"/>
                <a:gd name="connsiteY204" fmla="*/ 2521972 h 4559644"/>
                <a:gd name="connsiteX205" fmla="*/ 14678 w 11538048"/>
                <a:gd name="connsiteY205" fmla="*/ 2488755 h 4559644"/>
                <a:gd name="connsiteX206" fmla="*/ 17982 w 11538048"/>
                <a:gd name="connsiteY206" fmla="*/ 2455975 h 4559644"/>
                <a:gd name="connsiteX207" fmla="*/ 18186 w 11538048"/>
                <a:gd name="connsiteY207" fmla="*/ 2450309 h 4559644"/>
                <a:gd name="connsiteX208" fmla="*/ 22087 w 11538048"/>
                <a:gd name="connsiteY208" fmla="*/ 2374121 h 4559644"/>
                <a:gd name="connsiteX209" fmla="*/ 28440 w 11538048"/>
                <a:gd name="connsiteY209" fmla="*/ 2242816 h 4559644"/>
                <a:gd name="connsiteX210" fmla="*/ 28329 w 11538048"/>
                <a:gd name="connsiteY210" fmla="*/ 2242368 h 4559644"/>
                <a:gd name="connsiteX211" fmla="*/ 16845 w 11538048"/>
                <a:gd name="connsiteY211" fmla="*/ 2065415 h 4559644"/>
                <a:gd name="connsiteX212" fmla="*/ 20663 w 11538048"/>
                <a:gd name="connsiteY212" fmla="*/ 2038952 h 4559644"/>
                <a:gd name="connsiteX213" fmla="*/ 22051 w 11538048"/>
                <a:gd name="connsiteY213" fmla="*/ 2023658 h 4559644"/>
                <a:gd name="connsiteX214" fmla="*/ 12049 w 11538048"/>
                <a:gd name="connsiteY214" fmla="*/ 1969920 h 4559644"/>
                <a:gd name="connsiteX215" fmla="*/ 20087 w 11538048"/>
                <a:gd name="connsiteY215" fmla="*/ 1754026 h 4559644"/>
                <a:gd name="connsiteX216" fmla="*/ 22259 w 11538048"/>
                <a:gd name="connsiteY216" fmla="*/ 1738326 h 4559644"/>
                <a:gd name="connsiteX217" fmla="*/ 21971 w 11538048"/>
                <a:gd name="connsiteY217" fmla="*/ 1728625 h 4559644"/>
                <a:gd name="connsiteX218" fmla="*/ 23875 w 11538048"/>
                <a:gd name="connsiteY218" fmla="*/ 1619933 h 4559644"/>
                <a:gd name="connsiteX219" fmla="*/ 27669 w 11538048"/>
                <a:gd name="connsiteY219" fmla="*/ 1521356 h 4559644"/>
                <a:gd name="connsiteX220" fmla="*/ 26058 w 11538048"/>
                <a:gd name="connsiteY220" fmla="*/ 1507218 h 4559644"/>
                <a:gd name="connsiteX221" fmla="*/ 22999 w 11538048"/>
                <a:gd name="connsiteY221" fmla="*/ 1488712 h 4559644"/>
                <a:gd name="connsiteX222" fmla="*/ 22617 w 11538048"/>
                <a:gd name="connsiteY222" fmla="*/ 1477032 h 4559644"/>
                <a:gd name="connsiteX223" fmla="*/ 16452 w 11538048"/>
                <a:gd name="connsiteY223" fmla="*/ 1422957 h 4559644"/>
                <a:gd name="connsiteX224" fmla="*/ 28017 w 11538048"/>
                <a:gd name="connsiteY224" fmla="*/ 1223919 h 4559644"/>
                <a:gd name="connsiteX225" fmla="*/ 28034 w 11538048"/>
                <a:gd name="connsiteY225" fmla="*/ 1223799 h 4559644"/>
                <a:gd name="connsiteX226" fmla="*/ 29445 w 11538048"/>
                <a:gd name="connsiteY226" fmla="*/ 1129392 h 4559644"/>
                <a:gd name="connsiteX227" fmla="*/ 30823 w 11538048"/>
                <a:gd name="connsiteY227" fmla="*/ 1032236 h 4559644"/>
                <a:gd name="connsiteX228" fmla="*/ 28329 w 11538048"/>
                <a:gd name="connsiteY228" fmla="*/ 1019096 h 4559644"/>
                <a:gd name="connsiteX229" fmla="*/ 16845 w 11538048"/>
                <a:gd name="connsiteY229" fmla="*/ 787661 h 4559644"/>
                <a:gd name="connsiteX230" fmla="*/ 22512 w 11538048"/>
                <a:gd name="connsiteY230" fmla="*/ 736288 h 4559644"/>
                <a:gd name="connsiteX231" fmla="*/ 12049 w 11538048"/>
                <a:gd name="connsiteY231" fmla="*/ 662766 h 4559644"/>
                <a:gd name="connsiteX232" fmla="*/ 20087 w 11538048"/>
                <a:gd name="connsiteY232" fmla="*/ 380402 h 4559644"/>
                <a:gd name="connsiteX233" fmla="*/ 22259 w 11538048"/>
                <a:gd name="connsiteY233" fmla="*/ 359868 h 4559644"/>
                <a:gd name="connsiteX234" fmla="*/ 21971 w 11538048"/>
                <a:gd name="connsiteY234" fmla="*/ 347179 h 4559644"/>
                <a:gd name="connsiteX235" fmla="*/ 23875 w 11538048"/>
                <a:gd name="connsiteY235" fmla="*/ 205025 h 4559644"/>
                <a:gd name="connsiteX236" fmla="*/ 27806 w 11538048"/>
                <a:gd name="connsiteY236" fmla="*/ 71444 h 4559644"/>
                <a:gd name="connsiteX237" fmla="*/ 22999 w 11538048"/>
                <a:gd name="connsiteY237" fmla="*/ 33403 h 455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</a:cxnLst>
              <a:rect l="l" t="t" r="r" b="b"/>
              <a:pathLst>
                <a:path w="11538048" h="4559644">
                  <a:moveTo>
                    <a:pt x="22163" y="0"/>
                  </a:moveTo>
                  <a:lnTo>
                    <a:pt x="11522934" y="0"/>
                  </a:lnTo>
                  <a:lnTo>
                    <a:pt x="11515000" y="64530"/>
                  </a:lnTo>
                  <a:cubicBezTo>
                    <a:pt x="11510955" y="94628"/>
                    <a:pt x="11507030" y="123761"/>
                    <a:pt x="11504335" y="151326"/>
                  </a:cubicBezTo>
                  <a:lnTo>
                    <a:pt x="11503895" y="159122"/>
                  </a:lnTo>
                  <a:lnTo>
                    <a:pt x="11505394" y="269122"/>
                  </a:lnTo>
                  <a:cubicBezTo>
                    <a:pt x="11518459" y="336332"/>
                    <a:pt x="11503027" y="428361"/>
                    <a:pt x="11492044" y="527125"/>
                  </a:cubicBezTo>
                  <a:lnTo>
                    <a:pt x="11485713" y="633103"/>
                  </a:lnTo>
                  <a:lnTo>
                    <a:pt x="11487939" y="659165"/>
                  </a:lnTo>
                  <a:lnTo>
                    <a:pt x="11492086" y="663727"/>
                  </a:lnTo>
                  <a:cubicBezTo>
                    <a:pt x="11500582" y="677715"/>
                    <a:pt x="11505316" y="692350"/>
                    <a:pt x="11505394" y="707066"/>
                  </a:cubicBezTo>
                  <a:cubicBezTo>
                    <a:pt x="11519292" y="745201"/>
                    <a:pt x="11525486" y="782952"/>
                    <a:pt x="11526844" y="820050"/>
                  </a:cubicBezTo>
                  <a:lnTo>
                    <a:pt x="11520819" y="906915"/>
                  </a:lnTo>
                  <a:lnTo>
                    <a:pt x="11521344" y="1030362"/>
                  </a:lnTo>
                  <a:cubicBezTo>
                    <a:pt x="11518316" y="1075619"/>
                    <a:pt x="11512859" y="1122641"/>
                    <a:pt x="11507312" y="1169961"/>
                  </a:cubicBezTo>
                  <a:lnTo>
                    <a:pt x="11506488" y="1178977"/>
                  </a:lnTo>
                  <a:lnTo>
                    <a:pt x="11510496" y="1213667"/>
                  </a:lnTo>
                  <a:lnTo>
                    <a:pt x="11511760" y="1261471"/>
                  </a:lnTo>
                  <a:lnTo>
                    <a:pt x="11524669" y="1297920"/>
                  </a:lnTo>
                  <a:cubicBezTo>
                    <a:pt x="11535122" y="1344503"/>
                    <a:pt x="11532734" y="1393666"/>
                    <a:pt x="11526384" y="1441721"/>
                  </a:cubicBezTo>
                  <a:lnTo>
                    <a:pt x="11522234" y="1467539"/>
                  </a:lnTo>
                  <a:lnTo>
                    <a:pt x="11523634" y="1474653"/>
                  </a:lnTo>
                  <a:cubicBezTo>
                    <a:pt x="11526995" y="1504732"/>
                    <a:pt x="11527902" y="1534038"/>
                    <a:pt x="11527147" y="1562697"/>
                  </a:cubicBezTo>
                  <a:lnTo>
                    <a:pt x="11518225" y="1644012"/>
                  </a:lnTo>
                  <a:lnTo>
                    <a:pt x="11518073" y="1682692"/>
                  </a:lnTo>
                  <a:cubicBezTo>
                    <a:pt x="11514501" y="1735141"/>
                    <a:pt x="11505261" y="1788277"/>
                    <a:pt x="11496743" y="1842362"/>
                  </a:cubicBezTo>
                  <a:lnTo>
                    <a:pt x="11490309" y="1888419"/>
                  </a:lnTo>
                  <a:lnTo>
                    <a:pt x="11489366" y="1900488"/>
                  </a:lnTo>
                  <a:lnTo>
                    <a:pt x="11490329" y="1959388"/>
                  </a:lnTo>
                  <a:cubicBezTo>
                    <a:pt x="11492783" y="1984648"/>
                    <a:pt x="11497541" y="2009874"/>
                    <a:pt x="11505394" y="2035190"/>
                  </a:cubicBezTo>
                  <a:cubicBezTo>
                    <a:pt x="11521099" y="2085823"/>
                    <a:pt x="11527944" y="2141733"/>
                    <a:pt x="11529626" y="2199676"/>
                  </a:cubicBezTo>
                  <a:lnTo>
                    <a:pt x="11527055" y="2267176"/>
                  </a:lnTo>
                  <a:lnTo>
                    <a:pt x="11527728" y="2269875"/>
                  </a:lnTo>
                  <a:cubicBezTo>
                    <a:pt x="11540508" y="2345196"/>
                    <a:pt x="11539836" y="2421710"/>
                    <a:pt x="11534217" y="2494996"/>
                  </a:cubicBezTo>
                  <a:lnTo>
                    <a:pt x="11523860" y="2595017"/>
                  </a:lnTo>
                  <a:lnTo>
                    <a:pt x="11527147" y="2658003"/>
                  </a:lnTo>
                  <a:lnTo>
                    <a:pt x="11518225" y="2720177"/>
                  </a:lnTo>
                  <a:lnTo>
                    <a:pt x="11518073" y="2749751"/>
                  </a:lnTo>
                  <a:lnTo>
                    <a:pt x="11506952" y="2813402"/>
                  </a:lnTo>
                  <a:lnTo>
                    <a:pt x="11506430" y="2834780"/>
                  </a:lnTo>
                  <a:lnTo>
                    <a:pt x="11505945" y="2842808"/>
                  </a:lnTo>
                  <a:lnTo>
                    <a:pt x="11507402" y="2867287"/>
                  </a:lnTo>
                  <a:cubicBezTo>
                    <a:pt x="11508702" y="2899678"/>
                    <a:pt x="11509112" y="2942324"/>
                    <a:pt x="11508960" y="2991947"/>
                  </a:cubicBezTo>
                  <a:lnTo>
                    <a:pt x="11508621" y="3036019"/>
                  </a:lnTo>
                  <a:lnTo>
                    <a:pt x="11529626" y="3145035"/>
                  </a:lnTo>
                  <a:lnTo>
                    <a:pt x="11527055" y="3196645"/>
                  </a:lnTo>
                  <a:lnTo>
                    <a:pt x="11527728" y="3198709"/>
                  </a:lnTo>
                  <a:cubicBezTo>
                    <a:pt x="11546897" y="3285093"/>
                    <a:pt x="11535801" y="3373532"/>
                    <a:pt x="11523142" y="3452609"/>
                  </a:cubicBezTo>
                  <a:lnTo>
                    <a:pt x="11511303" y="3526418"/>
                  </a:lnTo>
                  <a:lnTo>
                    <a:pt x="11510959" y="3532056"/>
                  </a:lnTo>
                  <a:lnTo>
                    <a:pt x="11508281" y="3569554"/>
                  </a:lnTo>
                  <a:lnTo>
                    <a:pt x="11508345" y="3570678"/>
                  </a:lnTo>
                  <a:cubicBezTo>
                    <a:pt x="11508406" y="3589508"/>
                    <a:pt x="11507657" y="3609669"/>
                    <a:pt x="11506430" y="3630633"/>
                  </a:cubicBezTo>
                  <a:lnTo>
                    <a:pt x="11505945" y="3636770"/>
                  </a:lnTo>
                  <a:lnTo>
                    <a:pt x="11507402" y="3655487"/>
                  </a:lnTo>
                  <a:cubicBezTo>
                    <a:pt x="11510001" y="3705020"/>
                    <a:pt x="11509043" y="3785915"/>
                    <a:pt x="11507145" y="3878118"/>
                  </a:cubicBezTo>
                  <a:lnTo>
                    <a:pt x="11504886" y="3979248"/>
                  </a:lnTo>
                  <a:lnTo>
                    <a:pt x="11505394" y="3981145"/>
                  </a:lnTo>
                  <a:cubicBezTo>
                    <a:pt x="11525929" y="4027820"/>
                    <a:pt x="11519371" y="4090776"/>
                    <a:pt x="11510959" y="4163766"/>
                  </a:cubicBezTo>
                  <a:lnTo>
                    <a:pt x="11501101" y="4269312"/>
                  </a:lnTo>
                  <a:lnTo>
                    <a:pt x="11501416" y="4311407"/>
                  </a:lnTo>
                  <a:lnTo>
                    <a:pt x="11505394" y="4406590"/>
                  </a:lnTo>
                  <a:cubicBezTo>
                    <a:pt x="11507514" y="4443480"/>
                    <a:pt x="11488964" y="4478053"/>
                    <a:pt x="11458247" y="4503190"/>
                  </a:cubicBezTo>
                  <a:lnTo>
                    <a:pt x="11423795" y="4522114"/>
                  </a:lnTo>
                  <a:lnTo>
                    <a:pt x="11400254" y="4536611"/>
                  </a:lnTo>
                  <a:cubicBezTo>
                    <a:pt x="11381143" y="4543510"/>
                    <a:pt x="11360208" y="4546247"/>
                    <a:pt x="11338100" y="4543171"/>
                  </a:cubicBezTo>
                  <a:cubicBezTo>
                    <a:pt x="11264464" y="4550075"/>
                    <a:pt x="11195516" y="4552775"/>
                    <a:pt x="11131498" y="4553128"/>
                  </a:cubicBezTo>
                  <a:lnTo>
                    <a:pt x="10967557" y="4549312"/>
                  </a:lnTo>
                  <a:lnTo>
                    <a:pt x="10952724" y="4549059"/>
                  </a:lnTo>
                  <a:cubicBezTo>
                    <a:pt x="10895424" y="4547030"/>
                    <a:pt x="10841028" y="4544509"/>
                    <a:pt x="10788692" y="4543021"/>
                  </a:cubicBezTo>
                  <a:lnTo>
                    <a:pt x="10700901" y="4543108"/>
                  </a:lnTo>
                  <a:lnTo>
                    <a:pt x="10694914" y="4543171"/>
                  </a:lnTo>
                  <a:cubicBezTo>
                    <a:pt x="10662636" y="4546185"/>
                    <a:pt x="10626374" y="4546137"/>
                    <a:pt x="10586024" y="4544760"/>
                  </a:cubicBezTo>
                  <a:lnTo>
                    <a:pt x="10526650" y="4541913"/>
                  </a:lnTo>
                  <a:lnTo>
                    <a:pt x="10491877" y="4541516"/>
                  </a:lnTo>
                  <a:lnTo>
                    <a:pt x="10428016" y="4537746"/>
                  </a:lnTo>
                  <a:lnTo>
                    <a:pt x="10294008" y="4534373"/>
                  </a:lnTo>
                  <a:cubicBezTo>
                    <a:pt x="10236879" y="4534597"/>
                    <a:pt x="10175450" y="4536953"/>
                    <a:pt x="10109615" y="4543171"/>
                  </a:cubicBezTo>
                  <a:cubicBezTo>
                    <a:pt x="10010863" y="4552499"/>
                    <a:pt x="9934797" y="4552404"/>
                    <a:pt x="9872796" y="4549552"/>
                  </a:cubicBezTo>
                  <a:lnTo>
                    <a:pt x="9860551" y="4548804"/>
                  </a:lnTo>
                  <a:lnTo>
                    <a:pt x="9813631" y="4552309"/>
                  </a:lnTo>
                  <a:cubicBezTo>
                    <a:pt x="9774032" y="4553927"/>
                    <a:pt x="9735627" y="4554260"/>
                    <a:pt x="9698473" y="4553733"/>
                  </a:cubicBezTo>
                  <a:lnTo>
                    <a:pt x="9528566" y="4545472"/>
                  </a:lnTo>
                  <a:lnTo>
                    <a:pt x="9526240" y="4545428"/>
                  </a:lnTo>
                  <a:lnTo>
                    <a:pt x="9491907" y="4543690"/>
                  </a:lnTo>
                  <a:lnTo>
                    <a:pt x="9491014" y="4543646"/>
                  </a:lnTo>
                  <a:lnTo>
                    <a:pt x="9490801" y="4543634"/>
                  </a:lnTo>
                  <a:lnTo>
                    <a:pt x="9445454" y="4541337"/>
                  </a:lnTo>
                  <a:cubicBezTo>
                    <a:pt x="9416201" y="4539704"/>
                    <a:pt x="9384730" y="4537904"/>
                    <a:pt x="9351369" y="4536249"/>
                  </a:cubicBezTo>
                  <a:lnTo>
                    <a:pt x="9288728" y="4533740"/>
                  </a:lnTo>
                  <a:lnTo>
                    <a:pt x="9242042" y="4534449"/>
                  </a:lnTo>
                  <a:cubicBezTo>
                    <a:pt x="9218809" y="4535949"/>
                    <a:pt x="9197108" y="4538715"/>
                    <a:pt x="9176996" y="4543171"/>
                  </a:cubicBezTo>
                  <a:cubicBezTo>
                    <a:pt x="9096551" y="4560999"/>
                    <a:pt x="8957909" y="4559037"/>
                    <a:pt x="8813831" y="4553599"/>
                  </a:cubicBezTo>
                  <a:lnTo>
                    <a:pt x="8761853" y="4551477"/>
                  </a:lnTo>
                  <a:lnTo>
                    <a:pt x="8761375" y="4551510"/>
                  </a:lnTo>
                  <a:cubicBezTo>
                    <a:pt x="8687704" y="4554023"/>
                    <a:pt x="8625285" y="4551084"/>
                    <a:pt x="8567606" y="4546557"/>
                  </a:cubicBezTo>
                  <a:lnTo>
                    <a:pt x="8528256" y="4543035"/>
                  </a:lnTo>
                  <a:lnTo>
                    <a:pt x="8502734" y="4542382"/>
                  </a:lnTo>
                  <a:cubicBezTo>
                    <a:pt x="8472094" y="4542013"/>
                    <a:pt x="8443588" y="4542191"/>
                    <a:pt x="8418038" y="4543171"/>
                  </a:cubicBezTo>
                  <a:cubicBezTo>
                    <a:pt x="8315842" y="4547093"/>
                    <a:pt x="8241935" y="4544529"/>
                    <a:pt x="8164604" y="4542264"/>
                  </a:cubicBezTo>
                  <a:lnTo>
                    <a:pt x="8134978" y="4541704"/>
                  </a:lnTo>
                  <a:lnTo>
                    <a:pt x="8122172" y="4543171"/>
                  </a:lnTo>
                  <a:cubicBezTo>
                    <a:pt x="7972841" y="4566512"/>
                    <a:pt x="7889249" y="4560737"/>
                    <a:pt x="7811622" y="4552013"/>
                  </a:cubicBezTo>
                  <a:lnTo>
                    <a:pt x="7724399" y="4543232"/>
                  </a:lnTo>
                  <a:lnTo>
                    <a:pt x="7628998" y="4538608"/>
                  </a:lnTo>
                  <a:lnTo>
                    <a:pt x="7621817" y="4538451"/>
                  </a:lnTo>
                  <a:cubicBezTo>
                    <a:pt x="7596242" y="4538847"/>
                    <a:pt x="7568240" y="4540283"/>
                    <a:pt x="7536873" y="4543171"/>
                  </a:cubicBezTo>
                  <a:cubicBezTo>
                    <a:pt x="7474142" y="4548948"/>
                    <a:pt x="7413359" y="4550899"/>
                    <a:pt x="7352969" y="4550811"/>
                  </a:cubicBezTo>
                  <a:lnTo>
                    <a:pt x="7199633" y="4546927"/>
                  </a:lnTo>
                  <a:lnTo>
                    <a:pt x="7152315" y="4550645"/>
                  </a:lnTo>
                  <a:cubicBezTo>
                    <a:pt x="7064461" y="4555305"/>
                    <a:pt x="6996650" y="4552269"/>
                    <a:pt x="6932936" y="4548277"/>
                  </a:cubicBezTo>
                  <a:lnTo>
                    <a:pt x="6830216" y="4542386"/>
                  </a:lnTo>
                  <a:lnTo>
                    <a:pt x="6777915" y="4543171"/>
                  </a:lnTo>
                  <a:cubicBezTo>
                    <a:pt x="6741876" y="4545046"/>
                    <a:pt x="6707745" y="4545631"/>
                    <a:pt x="6675353" y="4545321"/>
                  </a:cubicBezTo>
                  <a:lnTo>
                    <a:pt x="6629774" y="4543731"/>
                  </a:lnTo>
                  <a:lnTo>
                    <a:pt x="6574587" y="4544686"/>
                  </a:lnTo>
                  <a:cubicBezTo>
                    <a:pt x="6511857" y="4543393"/>
                    <a:pt x="6440250" y="4538110"/>
                    <a:pt x="6358828" y="4532537"/>
                  </a:cubicBezTo>
                  <a:lnTo>
                    <a:pt x="6264112" y="4526610"/>
                  </a:lnTo>
                  <a:lnTo>
                    <a:pt x="6243485" y="4528698"/>
                  </a:lnTo>
                  <a:cubicBezTo>
                    <a:pt x="6225862" y="4531909"/>
                    <a:pt x="6208963" y="4536602"/>
                    <a:pt x="6192616" y="4543171"/>
                  </a:cubicBezTo>
                  <a:cubicBezTo>
                    <a:pt x="6151751" y="4559594"/>
                    <a:pt x="6092589" y="4560221"/>
                    <a:pt x="6024628" y="4555049"/>
                  </a:cubicBezTo>
                  <a:lnTo>
                    <a:pt x="5932067" y="4545689"/>
                  </a:lnTo>
                  <a:lnTo>
                    <a:pt x="5777689" y="4553128"/>
                  </a:lnTo>
                  <a:lnTo>
                    <a:pt x="5613750" y="4549312"/>
                  </a:lnTo>
                  <a:lnTo>
                    <a:pt x="5598915" y="4549059"/>
                  </a:lnTo>
                  <a:cubicBezTo>
                    <a:pt x="5541615" y="4547030"/>
                    <a:pt x="5487220" y="4544509"/>
                    <a:pt x="5434883" y="4543021"/>
                  </a:cubicBezTo>
                  <a:lnTo>
                    <a:pt x="5347093" y="4543108"/>
                  </a:lnTo>
                  <a:lnTo>
                    <a:pt x="5341106" y="4543171"/>
                  </a:lnTo>
                  <a:cubicBezTo>
                    <a:pt x="5308827" y="4546185"/>
                    <a:pt x="5272565" y="4546137"/>
                    <a:pt x="5232215" y="4544760"/>
                  </a:cubicBezTo>
                  <a:lnTo>
                    <a:pt x="5172842" y="4541913"/>
                  </a:lnTo>
                  <a:lnTo>
                    <a:pt x="5138070" y="4541516"/>
                  </a:lnTo>
                  <a:lnTo>
                    <a:pt x="5074209" y="4537746"/>
                  </a:lnTo>
                  <a:lnTo>
                    <a:pt x="4940199" y="4534373"/>
                  </a:lnTo>
                  <a:cubicBezTo>
                    <a:pt x="4883071" y="4534597"/>
                    <a:pt x="4821642" y="4536953"/>
                    <a:pt x="4755807" y="4543171"/>
                  </a:cubicBezTo>
                  <a:cubicBezTo>
                    <a:pt x="4657054" y="4552499"/>
                    <a:pt x="4580988" y="4552404"/>
                    <a:pt x="4518987" y="4549552"/>
                  </a:cubicBezTo>
                  <a:lnTo>
                    <a:pt x="4506742" y="4548804"/>
                  </a:lnTo>
                  <a:lnTo>
                    <a:pt x="4459822" y="4552309"/>
                  </a:lnTo>
                  <a:cubicBezTo>
                    <a:pt x="4420223" y="4553927"/>
                    <a:pt x="4381819" y="4554260"/>
                    <a:pt x="4344666" y="4553733"/>
                  </a:cubicBezTo>
                  <a:lnTo>
                    <a:pt x="4174758" y="4545472"/>
                  </a:lnTo>
                  <a:lnTo>
                    <a:pt x="4172432" y="4545428"/>
                  </a:lnTo>
                  <a:lnTo>
                    <a:pt x="4138098" y="4543690"/>
                  </a:lnTo>
                  <a:lnTo>
                    <a:pt x="4137205" y="4543646"/>
                  </a:lnTo>
                  <a:lnTo>
                    <a:pt x="4136993" y="4543634"/>
                  </a:lnTo>
                  <a:lnTo>
                    <a:pt x="4091647" y="4541337"/>
                  </a:lnTo>
                  <a:cubicBezTo>
                    <a:pt x="4062393" y="4539704"/>
                    <a:pt x="4030922" y="4537904"/>
                    <a:pt x="3997560" y="4536249"/>
                  </a:cubicBezTo>
                  <a:lnTo>
                    <a:pt x="3934919" y="4533740"/>
                  </a:lnTo>
                  <a:lnTo>
                    <a:pt x="3888233" y="4534449"/>
                  </a:lnTo>
                  <a:cubicBezTo>
                    <a:pt x="3865000" y="4535949"/>
                    <a:pt x="3843300" y="4538715"/>
                    <a:pt x="3823188" y="4543171"/>
                  </a:cubicBezTo>
                  <a:cubicBezTo>
                    <a:pt x="3742742" y="4560999"/>
                    <a:pt x="3604100" y="4559037"/>
                    <a:pt x="3460022" y="4553599"/>
                  </a:cubicBezTo>
                  <a:lnTo>
                    <a:pt x="3408044" y="4551477"/>
                  </a:lnTo>
                  <a:lnTo>
                    <a:pt x="3407566" y="4551510"/>
                  </a:lnTo>
                  <a:cubicBezTo>
                    <a:pt x="3333897" y="4554023"/>
                    <a:pt x="3271476" y="4551084"/>
                    <a:pt x="3213797" y="4546557"/>
                  </a:cubicBezTo>
                  <a:lnTo>
                    <a:pt x="3174447" y="4543035"/>
                  </a:lnTo>
                  <a:lnTo>
                    <a:pt x="3148925" y="4542382"/>
                  </a:lnTo>
                  <a:cubicBezTo>
                    <a:pt x="3118286" y="4542013"/>
                    <a:pt x="3089779" y="4542191"/>
                    <a:pt x="3064229" y="4543171"/>
                  </a:cubicBezTo>
                  <a:cubicBezTo>
                    <a:pt x="2962034" y="4547093"/>
                    <a:pt x="2888126" y="4544529"/>
                    <a:pt x="2810795" y="4542264"/>
                  </a:cubicBezTo>
                  <a:lnTo>
                    <a:pt x="2781169" y="4541704"/>
                  </a:lnTo>
                  <a:lnTo>
                    <a:pt x="2768363" y="4543171"/>
                  </a:lnTo>
                  <a:cubicBezTo>
                    <a:pt x="2619032" y="4566512"/>
                    <a:pt x="2535439" y="4560737"/>
                    <a:pt x="2457813" y="4552013"/>
                  </a:cubicBezTo>
                  <a:lnTo>
                    <a:pt x="2370590" y="4543232"/>
                  </a:lnTo>
                  <a:lnTo>
                    <a:pt x="2275189" y="4538608"/>
                  </a:lnTo>
                  <a:lnTo>
                    <a:pt x="2268008" y="4538451"/>
                  </a:lnTo>
                  <a:cubicBezTo>
                    <a:pt x="2242435" y="4538847"/>
                    <a:pt x="2214431" y="4540283"/>
                    <a:pt x="2183064" y="4543171"/>
                  </a:cubicBezTo>
                  <a:cubicBezTo>
                    <a:pt x="2120333" y="4548948"/>
                    <a:pt x="2059552" y="4550899"/>
                    <a:pt x="1999160" y="4550811"/>
                  </a:cubicBezTo>
                  <a:lnTo>
                    <a:pt x="1845824" y="4546927"/>
                  </a:lnTo>
                  <a:lnTo>
                    <a:pt x="1798506" y="4550645"/>
                  </a:lnTo>
                  <a:cubicBezTo>
                    <a:pt x="1710652" y="4555305"/>
                    <a:pt x="1642841" y="4552269"/>
                    <a:pt x="1579127" y="4548277"/>
                  </a:cubicBezTo>
                  <a:lnTo>
                    <a:pt x="1476407" y="4542386"/>
                  </a:lnTo>
                  <a:lnTo>
                    <a:pt x="1424106" y="4543171"/>
                  </a:lnTo>
                  <a:cubicBezTo>
                    <a:pt x="1388067" y="4545046"/>
                    <a:pt x="1353936" y="4545631"/>
                    <a:pt x="1321544" y="4545321"/>
                  </a:cubicBezTo>
                  <a:lnTo>
                    <a:pt x="1275965" y="4543731"/>
                  </a:lnTo>
                  <a:lnTo>
                    <a:pt x="1220778" y="4544686"/>
                  </a:lnTo>
                  <a:cubicBezTo>
                    <a:pt x="1158049" y="4543393"/>
                    <a:pt x="1086442" y="4538110"/>
                    <a:pt x="1005019" y="4532537"/>
                  </a:cubicBezTo>
                  <a:lnTo>
                    <a:pt x="910304" y="4526610"/>
                  </a:lnTo>
                  <a:lnTo>
                    <a:pt x="889676" y="4528698"/>
                  </a:lnTo>
                  <a:cubicBezTo>
                    <a:pt x="872053" y="4531909"/>
                    <a:pt x="855153" y="4536602"/>
                    <a:pt x="838807" y="4543171"/>
                  </a:cubicBezTo>
                  <a:cubicBezTo>
                    <a:pt x="757078" y="4576017"/>
                    <a:pt x="602159" y="4545679"/>
                    <a:pt x="450031" y="4532135"/>
                  </a:cubicBezTo>
                  <a:lnTo>
                    <a:pt x="369382" y="4527252"/>
                  </a:lnTo>
                  <a:lnTo>
                    <a:pt x="195621" y="4543171"/>
                  </a:lnTo>
                  <a:cubicBezTo>
                    <a:pt x="172871" y="4542446"/>
                    <a:pt x="150669" y="4537623"/>
                    <a:pt x="130256" y="4529776"/>
                  </a:cubicBezTo>
                  <a:lnTo>
                    <a:pt x="121515" y="4524731"/>
                  </a:lnTo>
                  <a:lnTo>
                    <a:pt x="70062" y="4499705"/>
                  </a:lnTo>
                  <a:cubicBezTo>
                    <a:pt x="37473" y="4476874"/>
                    <a:pt x="18855" y="4445770"/>
                    <a:pt x="28329" y="4406590"/>
                  </a:cubicBezTo>
                  <a:cubicBezTo>
                    <a:pt x="-24583" y="4310175"/>
                    <a:pt x="10156" y="4155807"/>
                    <a:pt x="24620" y="4010274"/>
                  </a:cubicBezTo>
                  <a:lnTo>
                    <a:pt x="24717" y="4006613"/>
                  </a:lnTo>
                  <a:lnTo>
                    <a:pt x="13781" y="3971715"/>
                  </a:lnTo>
                  <a:cubicBezTo>
                    <a:pt x="5086" y="3927583"/>
                    <a:pt x="12333" y="3889218"/>
                    <a:pt x="20961" y="3846598"/>
                  </a:cubicBezTo>
                  <a:lnTo>
                    <a:pt x="23981" y="3830911"/>
                  </a:lnTo>
                  <a:lnTo>
                    <a:pt x="3393" y="3742220"/>
                  </a:lnTo>
                  <a:cubicBezTo>
                    <a:pt x="-4523" y="3662951"/>
                    <a:pt x="2728" y="3570193"/>
                    <a:pt x="11657" y="3474863"/>
                  </a:cubicBezTo>
                  <a:lnTo>
                    <a:pt x="15341" y="3434067"/>
                  </a:lnTo>
                  <a:lnTo>
                    <a:pt x="15625" y="3391001"/>
                  </a:lnTo>
                  <a:lnTo>
                    <a:pt x="20368" y="3308367"/>
                  </a:lnTo>
                  <a:lnTo>
                    <a:pt x="13781" y="3280876"/>
                  </a:lnTo>
                  <a:cubicBezTo>
                    <a:pt x="5086" y="3223156"/>
                    <a:pt x="12333" y="3172978"/>
                    <a:pt x="20961" y="3117238"/>
                  </a:cubicBezTo>
                  <a:lnTo>
                    <a:pt x="24364" y="3094118"/>
                  </a:lnTo>
                  <a:lnTo>
                    <a:pt x="18483" y="3040518"/>
                  </a:lnTo>
                  <a:lnTo>
                    <a:pt x="27555" y="2964074"/>
                  </a:lnTo>
                  <a:lnTo>
                    <a:pt x="23583" y="2870797"/>
                  </a:lnTo>
                  <a:lnTo>
                    <a:pt x="27668" y="2820777"/>
                  </a:lnTo>
                  <a:lnTo>
                    <a:pt x="18599" y="2645642"/>
                  </a:lnTo>
                  <a:lnTo>
                    <a:pt x="18852" y="2641484"/>
                  </a:lnTo>
                  <a:lnTo>
                    <a:pt x="18126" y="2637889"/>
                  </a:lnTo>
                  <a:cubicBezTo>
                    <a:pt x="16562" y="2622168"/>
                    <a:pt x="15672" y="2604312"/>
                    <a:pt x="15305" y="2584750"/>
                  </a:cubicBezTo>
                  <a:lnTo>
                    <a:pt x="15622" y="2521972"/>
                  </a:lnTo>
                  <a:lnTo>
                    <a:pt x="14678" y="2488755"/>
                  </a:lnTo>
                  <a:lnTo>
                    <a:pt x="17982" y="2455975"/>
                  </a:lnTo>
                  <a:lnTo>
                    <a:pt x="18186" y="2450309"/>
                  </a:lnTo>
                  <a:cubicBezTo>
                    <a:pt x="19313" y="2425625"/>
                    <a:pt x="20663" y="2400087"/>
                    <a:pt x="22087" y="2374121"/>
                  </a:cubicBezTo>
                  <a:lnTo>
                    <a:pt x="28440" y="2242816"/>
                  </a:lnTo>
                  <a:lnTo>
                    <a:pt x="28329" y="2242368"/>
                  </a:lnTo>
                  <a:cubicBezTo>
                    <a:pt x="4684" y="2172952"/>
                    <a:pt x="8850" y="2122061"/>
                    <a:pt x="16845" y="2065415"/>
                  </a:cubicBezTo>
                  <a:lnTo>
                    <a:pt x="20663" y="2038952"/>
                  </a:lnTo>
                  <a:lnTo>
                    <a:pt x="22051" y="2023658"/>
                  </a:lnTo>
                  <a:lnTo>
                    <a:pt x="12049" y="1969920"/>
                  </a:lnTo>
                  <a:cubicBezTo>
                    <a:pt x="2319" y="1887045"/>
                    <a:pt x="10430" y="1817241"/>
                    <a:pt x="20087" y="1754026"/>
                  </a:cubicBezTo>
                  <a:lnTo>
                    <a:pt x="22259" y="1738326"/>
                  </a:lnTo>
                  <a:lnTo>
                    <a:pt x="21971" y="1728625"/>
                  </a:lnTo>
                  <a:cubicBezTo>
                    <a:pt x="21564" y="1690472"/>
                    <a:pt x="22534" y="1655088"/>
                    <a:pt x="23875" y="1619933"/>
                  </a:cubicBezTo>
                  <a:lnTo>
                    <a:pt x="27669" y="1521356"/>
                  </a:lnTo>
                  <a:lnTo>
                    <a:pt x="26058" y="1507218"/>
                  </a:lnTo>
                  <a:lnTo>
                    <a:pt x="22999" y="1488712"/>
                  </a:lnTo>
                  <a:lnTo>
                    <a:pt x="22617" y="1477032"/>
                  </a:lnTo>
                  <a:lnTo>
                    <a:pt x="16452" y="1422957"/>
                  </a:lnTo>
                  <a:cubicBezTo>
                    <a:pt x="10186" y="1330968"/>
                    <a:pt x="19072" y="1272830"/>
                    <a:pt x="28017" y="1223919"/>
                  </a:cubicBezTo>
                  <a:lnTo>
                    <a:pt x="28034" y="1223799"/>
                  </a:lnTo>
                  <a:lnTo>
                    <a:pt x="29445" y="1129392"/>
                  </a:lnTo>
                  <a:lnTo>
                    <a:pt x="30823" y="1032236"/>
                  </a:lnTo>
                  <a:lnTo>
                    <a:pt x="28329" y="1019096"/>
                  </a:lnTo>
                  <a:cubicBezTo>
                    <a:pt x="4684" y="928306"/>
                    <a:pt x="8850" y="861749"/>
                    <a:pt x="16845" y="787661"/>
                  </a:cubicBezTo>
                  <a:lnTo>
                    <a:pt x="22512" y="736288"/>
                  </a:lnTo>
                  <a:lnTo>
                    <a:pt x="12049" y="662766"/>
                  </a:lnTo>
                  <a:cubicBezTo>
                    <a:pt x="2319" y="554376"/>
                    <a:pt x="10430" y="463079"/>
                    <a:pt x="20087" y="380402"/>
                  </a:cubicBezTo>
                  <a:lnTo>
                    <a:pt x="22259" y="359868"/>
                  </a:lnTo>
                  <a:lnTo>
                    <a:pt x="21971" y="347179"/>
                  </a:lnTo>
                  <a:cubicBezTo>
                    <a:pt x="21564" y="297282"/>
                    <a:pt x="22534" y="251002"/>
                    <a:pt x="23875" y="205025"/>
                  </a:cubicBezTo>
                  <a:lnTo>
                    <a:pt x="27806" y="71444"/>
                  </a:lnTo>
                  <a:lnTo>
                    <a:pt x="22999" y="33403"/>
                  </a:lnTo>
                  <a:close/>
                </a:path>
              </a:pathLst>
            </a:custGeom>
            <a:solidFill>
              <a:srgbClr val="8FAD58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FE41D4C-2F43-1DCC-05A4-8C71CB04BEA4}"/>
                </a:ext>
              </a:extLst>
            </p:cNvPr>
            <p:cNvSpPr/>
            <p:nvPr/>
          </p:nvSpPr>
          <p:spPr>
            <a:xfrm>
              <a:off x="426720" y="1337433"/>
              <a:ext cx="8229601" cy="404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 latinLnBrk="1">
                <a:lnSpc>
                  <a:spcPct val="125000"/>
                </a:lnSpc>
              </a:pPr>
              <a:r>
                <a:rPr lang="ko-KR" altLang="en-US" sz="1400" b="1" spc="-150">
                  <a:ln>
                    <a:solidFill>
                      <a:srgbClr val="4F81BD">
                        <a:alpha val="0"/>
                      </a:srgbClr>
                    </a:solidFill>
                  </a:ln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대통령은 법률안의 일부에 대하여 또는 법률안을 수정하여 재의를 요구할 수 없다</a:t>
              </a:r>
              <a:r>
                <a:rPr lang="en-US" altLang="ko-KR" sz="1400" b="1" spc="-150">
                  <a:ln>
                    <a:solidFill>
                      <a:srgbClr val="4F81BD">
                        <a:alpha val="0"/>
                      </a:srgbClr>
                    </a:solidFill>
                  </a:ln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.</a:t>
              </a:r>
              <a:endParaRPr lang="en-US" altLang="ko-KR" sz="900" spc="-150">
                <a:ln>
                  <a:solidFill>
                    <a:srgbClr val="4F81BD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8C7BDABB-51AE-1A69-BC30-5E92182277B3}"/>
                </a:ext>
              </a:extLst>
            </p:cNvPr>
            <p:cNvSpPr/>
            <p:nvPr/>
          </p:nvSpPr>
          <p:spPr>
            <a:xfrm flipH="1">
              <a:off x="313014" y="802004"/>
              <a:ext cx="11552009" cy="5779394"/>
            </a:xfrm>
            <a:custGeom>
              <a:avLst/>
              <a:gdLst>
                <a:gd name="connsiteX0" fmla="*/ 7393272 w 11552009"/>
                <a:gd name="connsiteY0" fmla="*/ 29 h 5889968"/>
                <a:gd name="connsiteX1" fmla="*/ 7194096 w 11552009"/>
                <a:gd name="connsiteY1" fmla="*/ 13558 h 5889968"/>
                <a:gd name="connsiteX2" fmla="*/ 7193574 w 11552009"/>
                <a:gd name="connsiteY2" fmla="*/ 37562 h 5889968"/>
                <a:gd name="connsiteX3" fmla="*/ 7193588 w 11552009"/>
                <a:gd name="connsiteY3" fmla="*/ 37831 h 5889968"/>
                <a:gd name="connsiteX4" fmla="*/ 7193185 w 11552009"/>
                <a:gd name="connsiteY4" fmla="*/ 57080 h 5889968"/>
                <a:gd name="connsiteX5" fmla="*/ 7194096 w 11552009"/>
                <a:gd name="connsiteY5" fmla="*/ 91175 h 5889968"/>
                <a:gd name="connsiteX6" fmla="*/ 7205892 w 11552009"/>
                <a:gd name="connsiteY6" fmla="*/ 93727 h 5889968"/>
                <a:gd name="connsiteX7" fmla="*/ 7258364 w 11552009"/>
                <a:gd name="connsiteY7" fmla="*/ 178571 h 5889968"/>
                <a:gd name="connsiteX8" fmla="*/ 7248751 w 11552009"/>
                <a:gd name="connsiteY8" fmla="*/ 215568 h 5889968"/>
                <a:gd name="connsiteX9" fmla="*/ 7243862 w 11552009"/>
                <a:gd name="connsiteY9" fmla="*/ 223958 h 5889968"/>
                <a:gd name="connsiteX10" fmla="*/ 7228227 w 11552009"/>
                <a:gd name="connsiteY10" fmla="*/ 245739 h 5889968"/>
                <a:gd name="connsiteX11" fmla="*/ 7172450 w 11552009"/>
                <a:gd name="connsiteY11" fmla="*/ 270651 h 5889968"/>
                <a:gd name="connsiteX12" fmla="*/ 7137604 w 11552009"/>
                <a:gd name="connsiteY12" fmla="*/ 261314 h 5889968"/>
                <a:gd name="connsiteX13" fmla="*/ 7121663 w 11552009"/>
                <a:gd name="connsiteY13" fmla="*/ 249828 h 5889968"/>
                <a:gd name="connsiteX14" fmla="*/ 7114222 w 11552009"/>
                <a:gd name="connsiteY14" fmla="*/ 243682 h 5889968"/>
                <a:gd name="connsiteX15" fmla="*/ 7105528 w 11552009"/>
                <a:gd name="connsiteY15" fmla="*/ 230693 h 5889968"/>
                <a:gd name="connsiteX16" fmla="*/ 7086536 w 11552009"/>
                <a:gd name="connsiteY16" fmla="*/ 178571 h 5889968"/>
                <a:gd name="connsiteX17" fmla="*/ 7139009 w 11552009"/>
                <a:gd name="connsiteY17" fmla="*/ 93727 h 5889968"/>
                <a:gd name="connsiteX18" fmla="*/ 7150805 w 11552009"/>
                <a:gd name="connsiteY18" fmla="*/ 91175 h 5889968"/>
                <a:gd name="connsiteX19" fmla="*/ 7150805 w 11552009"/>
                <a:gd name="connsiteY19" fmla="*/ 13558 h 5889968"/>
                <a:gd name="connsiteX20" fmla="*/ 6727698 w 11552009"/>
                <a:gd name="connsiteY20" fmla="*/ 13558 h 5889968"/>
                <a:gd name="connsiteX21" fmla="*/ 6727698 w 11552009"/>
                <a:gd name="connsiteY21" fmla="*/ 91175 h 5889968"/>
                <a:gd name="connsiteX22" fmla="*/ 6739493 w 11552009"/>
                <a:gd name="connsiteY22" fmla="*/ 93727 h 5889968"/>
                <a:gd name="connsiteX23" fmla="*/ 6771810 w 11552009"/>
                <a:gd name="connsiteY23" fmla="*/ 121162 h 5889968"/>
                <a:gd name="connsiteX24" fmla="*/ 6777535 w 11552009"/>
                <a:gd name="connsiteY24" fmla="*/ 128721 h 5889968"/>
                <a:gd name="connsiteX25" fmla="*/ 6791965 w 11552009"/>
                <a:gd name="connsiteY25" fmla="*/ 178571 h 5889968"/>
                <a:gd name="connsiteX26" fmla="*/ 6706051 w 11552009"/>
                <a:gd name="connsiteY26" fmla="*/ 270651 h 5889968"/>
                <a:gd name="connsiteX27" fmla="*/ 6674238 w 11552009"/>
                <a:gd name="connsiteY27" fmla="*/ 266430 h 5889968"/>
                <a:gd name="connsiteX28" fmla="*/ 6648767 w 11552009"/>
                <a:gd name="connsiteY28" fmla="*/ 247693 h 5889968"/>
                <a:gd name="connsiteX29" fmla="*/ 6630216 w 11552009"/>
                <a:gd name="connsiteY29" fmla="*/ 217756 h 5889968"/>
                <a:gd name="connsiteX30" fmla="*/ 6620136 w 11552009"/>
                <a:gd name="connsiteY30" fmla="*/ 178571 h 5889968"/>
                <a:gd name="connsiteX31" fmla="*/ 6637168 w 11552009"/>
                <a:gd name="connsiteY31" fmla="*/ 129355 h 5889968"/>
                <a:gd name="connsiteX32" fmla="*/ 6645947 w 11552009"/>
                <a:gd name="connsiteY32" fmla="*/ 118542 h 5889968"/>
                <a:gd name="connsiteX33" fmla="*/ 6672610 w 11552009"/>
                <a:gd name="connsiteY33" fmla="*/ 93727 h 5889968"/>
                <a:gd name="connsiteX34" fmla="*/ 6684406 w 11552009"/>
                <a:gd name="connsiteY34" fmla="*/ 91175 h 5889968"/>
                <a:gd name="connsiteX35" fmla="*/ 6684406 w 11552009"/>
                <a:gd name="connsiteY35" fmla="*/ 13558 h 5889968"/>
                <a:gd name="connsiteX36" fmla="*/ 6261299 w 11552009"/>
                <a:gd name="connsiteY36" fmla="*/ 13558 h 5889968"/>
                <a:gd name="connsiteX37" fmla="*/ 6261299 w 11552009"/>
                <a:gd name="connsiteY37" fmla="*/ 91175 h 5889968"/>
                <a:gd name="connsiteX38" fmla="*/ 6273093 w 11552009"/>
                <a:gd name="connsiteY38" fmla="*/ 93727 h 5889968"/>
                <a:gd name="connsiteX39" fmla="*/ 6325566 w 11552009"/>
                <a:gd name="connsiteY39" fmla="*/ 178571 h 5889968"/>
                <a:gd name="connsiteX40" fmla="*/ 6239652 w 11552009"/>
                <a:gd name="connsiteY40" fmla="*/ 270651 h 5889968"/>
                <a:gd name="connsiteX41" fmla="*/ 6203889 w 11552009"/>
                <a:gd name="connsiteY41" fmla="*/ 263746 h 5889968"/>
                <a:gd name="connsiteX42" fmla="*/ 6193541 w 11552009"/>
                <a:gd name="connsiteY42" fmla="*/ 257391 h 5889968"/>
                <a:gd name="connsiteX43" fmla="*/ 6175236 w 11552009"/>
                <a:gd name="connsiteY43" fmla="*/ 243941 h 5889968"/>
                <a:gd name="connsiteX44" fmla="*/ 6153738 w 11552009"/>
                <a:gd name="connsiteY44" fmla="*/ 178571 h 5889968"/>
                <a:gd name="connsiteX45" fmla="*/ 6206210 w 11552009"/>
                <a:gd name="connsiteY45" fmla="*/ 93727 h 5889968"/>
                <a:gd name="connsiteX46" fmla="*/ 6218006 w 11552009"/>
                <a:gd name="connsiteY46" fmla="*/ 91175 h 5889968"/>
                <a:gd name="connsiteX47" fmla="*/ 6218006 w 11552009"/>
                <a:gd name="connsiteY47" fmla="*/ 13558 h 5889968"/>
                <a:gd name="connsiteX48" fmla="*/ 5794899 w 11552009"/>
                <a:gd name="connsiteY48" fmla="*/ 13558 h 5889968"/>
                <a:gd name="connsiteX49" fmla="*/ 5794899 w 11552009"/>
                <a:gd name="connsiteY49" fmla="*/ 91175 h 5889968"/>
                <a:gd name="connsiteX50" fmla="*/ 5806695 w 11552009"/>
                <a:gd name="connsiteY50" fmla="*/ 93727 h 5889968"/>
                <a:gd name="connsiteX51" fmla="*/ 5859167 w 11552009"/>
                <a:gd name="connsiteY51" fmla="*/ 178571 h 5889968"/>
                <a:gd name="connsiteX52" fmla="*/ 5848227 w 11552009"/>
                <a:gd name="connsiteY52" fmla="*/ 215244 h 5889968"/>
                <a:gd name="connsiteX53" fmla="*/ 5830833 w 11552009"/>
                <a:gd name="connsiteY53" fmla="*/ 243322 h 5889968"/>
                <a:gd name="connsiteX54" fmla="*/ 5807828 w 11552009"/>
                <a:gd name="connsiteY54" fmla="*/ 260507 h 5889968"/>
                <a:gd name="connsiteX55" fmla="*/ 5776005 w 11552009"/>
                <a:gd name="connsiteY55" fmla="*/ 269844 h 5889968"/>
                <a:gd name="connsiteX56" fmla="*/ 5744181 w 11552009"/>
                <a:gd name="connsiteY56" fmla="*/ 260507 h 5889968"/>
                <a:gd name="connsiteX57" fmla="*/ 5721176 w 11552009"/>
                <a:gd name="connsiteY57" fmla="*/ 243322 h 5889968"/>
                <a:gd name="connsiteX58" fmla="*/ 5703782 w 11552009"/>
                <a:gd name="connsiteY58" fmla="*/ 215244 h 5889968"/>
                <a:gd name="connsiteX59" fmla="*/ 5692842 w 11552009"/>
                <a:gd name="connsiteY59" fmla="*/ 178571 h 5889968"/>
                <a:gd name="connsiteX60" fmla="*/ 5745314 w 11552009"/>
                <a:gd name="connsiteY60" fmla="*/ 93727 h 5889968"/>
                <a:gd name="connsiteX61" fmla="*/ 5757110 w 11552009"/>
                <a:gd name="connsiteY61" fmla="*/ 91175 h 5889968"/>
                <a:gd name="connsiteX62" fmla="*/ 5757110 w 11552009"/>
                <a:gd name="connsiteY62" fmla="*/ 13558 h 5889968"/>
                <a:gd name="connsiteX63" fmla="*/ 5334003 w 11552009"/>
                <a:gd name="connsiteY63" fmla="*/ 13558 h 5889968"/>
                <a:gd name="connsiteX64" fmla="*/ 5334003 w 11552009"/>
                <a:gd name="connsiteY64" fmla="*/ 91175 h 5889968"/>
                <a:gd name="connsiteX65" fmla="*/ 5345799 w 11552009"/>
                <a:gd name="connsiteY65" fmla="*/ 93727 h 5889968"/>
                <a:gd name="connsiteX66" fmla="*/ 5398271 w 11552009"/>
                <a:gd name="connsiteY66" fmla="*/ 178571 h 5889968"/>
                <a:gd name="connsiteX67" fmla="*/ 5376773 w 11552009"/>
                <a:gd name="connsiteY67" fmla="*/ 243941 h 5889968"/>
                <a:gd name="connsiteX68" fmla="*/ 5358468 w 11552009"/>
                <a:gd name="connsiteY68" fmla="*/ 257391 h 5889968"/>
                <a:gd name="connsiteX69" fmla="*/ 5348120 w 11552009"/>
                <a:gd name="connsiteY69" fmla="*/ 263746 h 5889968"/>
                <a:gd name="connsiteX70" fmla="*/ 5312357 w 11552009"/>
                <a:gd name="connsiteY70" fmla="*/ 270651 h 5889968"/>
                <a:gd name="connsiteX71" fmla="*/ 5226443 w 11552009"/>
                <a:gd name="connsiteY71" fmla="*/ 178571 h 5889968"/>
                <a:gd name="connsiteX72" fmla="*/ 5278916 w 11552009"/>
                <a:gd name="connsiteY72" fmla="*/ 93727 h 5889968"/>
                <a:gd name="connsiteX73" fmla="*/ 5290710 w 11552009"/>
                <a:gd name="connsiteY73" fmla="*/ 91175 h 5889968"/>
                <a:gd name="connsiteX74" fmla="*/ 5290710 w 11552009"/>
                <a:gd name="connsiteY74" fmla="*/ 13558 h 5889968"/>
                <a:gd name="connsiteX75" fmla="*/ 4867603 w 11552009"/>
                <a:gd name="connsiteY75" fmla="*/ 13558 h 5889968"/>
                <a:gd name="connsiteX76" fmla="*/ 4867603 w 11552009"/>
                <a:gd name="connsiteY76" fmla="*/ 91175 h 5889968"/>
                <a:gd name="connsiteX77" fmla="*/ 4879399 w 11552009"/>
                <a:gd name="connsiteY77" fmla="*/ 93727 h 5889968"/>
                <a:gd name="connsiteX78" fmla="*/ 4906062 w 11552009"/>
                <a:gd name="connsiteY78" fmla="*/ 118542 h 5889968"/>
                <a:gd name="connsiteX79" fmla="*/ 4914841 w 11552009"/>
                <a:gd name="connsiteY79" fmla="*/ 129355 h 5889968"/>
                <a:gd name="connsiteX80" fmla="*/ 4931873 w 11552009"/>
                <a:gd name="connsiteY80" fmla="*/ 178571 h 5889968"/>
                <a:gd name="connsiteX81" fmla="*/ 4921793 w 11552009"/>
                <a:gd name="connsiteY81" fmla="*/ 217756 h 5889968"/>
                <a:gd name="connsiteX82" fmla="*/ 4903242 w 11552009"/>
                <a:gd name="connsiteY82" fmla="*/ 247693 h 5889968"/>
                <a:gd name="connsiteX83" fmla="*/ 4877771 w 11552009"/>
                <a:gd name="connsiteY83" fmla="*/ 266430 h 5889968"/>
                <a:gd name="connsiteX84" fmla="*/ 4845958 w 11552009"/>
                <a:gd name="connsiteY84" fmla="*/ 270651 h 5889968"/>
                <a:gd name="connsiteX85" fmla="*/ 4760044 w 11552009"/>
                <a:gd name="connsiteY85" fmla="*/ 178571 h 5889968"/>
                <a:gd name="connsiteX86" fmla="*/ 4774474 w 11552009"/>
                <a:gd name="connsiteY86" fmla="*/ 128721 h 5889968"/>
                <a:gd name="connsiteX87" fmla="*/ 4780199 w 11552009"/>
                <a:gd name="connsiteY87" fmla="*/ 121162 h 5889968"/>
                <a:gd name="connsiteX88" fmla="*/ 4812516 w 11552009"/>
                <a:gd name="connsiteY88" fmla="*/ 93727 h 5889968"/>
                <a:gd name="connsiteX89" fmla="*/ 4824311 w 11552009"/>
                <a:gd name="connsiteY89" fmla="*/ 91175 h 5889968"/>
                <a:gd name="connsiteX90" fmla="*/ 4824311 w 11552009"/>
                <a:gd name="connsiteY90" fmla="*/ 13558 h 5889968"/>
                <a:gd name="connsiteX91" fmla="*/ 4401204 w 11552009"/>
                <a:gd name="connsiteY91" fmla="*/ 13558 h 5889968"/>
                <a:gd name="connsiteX92" fmla="*/ 4401204 w 11552009"/>
                <a:gd name="connsiteY92" fmla="*/ 91175 h 5889968"/>
                <a:gd name="connsiteX93" fmla="*/ 4413000 w 11552009"/>
                <a:gd name="connsiteY93" fmla="*/ 93727 h 5889968"/>
                <a:gd name="connsiteX94" fmla="*/ 4465473 w 11552009"/>
                <a:gd name="connsiteY94" fmla="*/ 178571 h 5889968"/>
                <a:gd name="connsiteX95" fmla="*/ 4446481 w 11552009"/>
                <a:gd name="connsiteY95" fmla="*/ 230693 h 5889968"/>
                <a:gd name="connsiteX96" fmla="*/ 4437787 w 11552009"/>
                <a:gd name="connsiteY96" fmla="*/ 243682 h 5889968"/>
                <a:gd name="connsiteX97" fmla="*/ 4430346 w 11552009"/>
                <a:gd name="connsiteY97" fmla="*/ 249828 h 5889968"/>
                <a:gd name="connsiteX98" fmla="*/ 4414405 w 11552009"/>
                <a:gd name="connsiteY98" fmla="*/ 261314 h 5889968"/>
                <a:gd name="connsiteX99" fmla="*/ 4379559 w 11552009"/>
                <a:gd name="connsiteY99" fmla="*/ 270651 h 5889968"/>
                <a:gd name="connsiteX100" fmla="*/ 4323782 w 11552009"/>
                <a:gd name="connsiteY100" fmla="*/ 245739 h 5889968"/>
                <a:gd name="connsiteX101" fmla="*/ 4308147 w 11552009"/>
                <a:gd name="connsiteY101" fmla="*/ 223958 h 5889968"/>
                <a:gd name="connsiteX102" fmla="*/ 4303258 w 11552009"/>
                <a:gd name="connsiteY102" fmla="*/ 215568 h 5889968"/>
                <a:gd name="connsiteX103" fmla="*/ 4293645 w 11552009"/>
                <a:gd name="connsiteY103" fmla="*/ 178571 h 5889968"/>
                <a:gd name="connsiteX104" fmla="*/ 4346117 w 11552009"/>
                <a:gd name="connsiteY104" fmla="*/ 93727 h 5889968"/>
                <a:gd name="connsiteX105" fmla="*/ 4357913 w 11552009"/>
                <a:gd name="connsiteY105" fmla="*/ 91175 h 5889968"/>
                <a:gd name="connsiteX106" fmla="*/ 4358824 w 11552009"/>
                <a:gd name="connsiteY106" fmla="*/ 57080 h 5889968"/>
                <a:gd name="connsiteX107" fmla="*/ 4358421 w 11552009"/>
                <a:gd name="connsiteY107" fmla="*/ 37831 h 5889968"/>
                <a:gd name="connsiteX108" fmla="*/ 4358435 w 11552009"/>
                <a:gd name="connsiteY108" fmla="*/ 37562 h 5889968"/>
                <a:gd name="connsiteX109" fmla="*/ 4357913 w 11552009"/>
                <a:gd name="connsiteY109" fmla="*/ 13558 h 5889968"/>
                <a:gd name="connsiteX110" fmla="*/ 4158737 w 11552009"/>
                <a:gd name="connsiteY110" fmla="*/ 29 h 5889968"/>
                <a:gd name="connsiteX111" fmla="*/ 3934805 w 11552009"/>
                <a:gd name="connsiteY111" fmla="*/ 13558 h 5889968"/>
                <a:gd name="connsiteX112" fmla="*/ 3934805 w 11552009"/>
                <a:gd name="connsiteY112" fmla="*/ 91175 h 5889968"/>
                <a:gd name="connsiteX113" fmla="*/ 3946601 w 11552009"/>
                <a:gd name="connsiteY113" fmla="*/ 93727 h 5889968"/>
                <a:gd name="connsiteX114" fmla="*/ 3982185 w 11552009"/>
                <a:gd name="connsiteY114" fmla="*/ 126400 h 5889968"/>
                <a:gd name="connsiteX115" fmla="*/ 3999075 w 11552009"/>
                <a:gd name="connsiteY115" fmla="*/ 178571 h 5889968"/>
                <a:gd name="connsiteX116" fmla="*/ 3913160 w 11552009"/>
                <a:gd name="connsiteY116" fmla="*/ 270651 h 5889968"/>
                <a:gd name="connsiteX117" fmla="*/ 3827247 w 11552009"/>
                <a:gd name="connsiteY117" fmla="*/ 178571 h 5889968"/>
                <a:gd name="connsiteX118" fmla="*/ 3879718 w 11552009"/>
                <a:gd name="connsiteY118" fmla="*/ 93727 h 5889968"/>
                <a:gd name="connsiteX119" fmla="*/ 3891513 w 11552009"/>
                <a:gd name="connsiteY119" fmla="*/ 91175 h 5889968"/>
                <a:gd name="connsiteX120" fmla="*/ 3891513 w 11552009"/>
                <a:gd name="connsiteY120" fmla="*/ 13558 h 5889968"/>
                <a:gd name="connsiteX121" fmla="*/ 3468407 w 11552009"/>
                <a:gd name="connsiteY121" fmla="*/ 13558 h 5889968"/>
                <a:gd name="connsiteX122" fmla="*/ 3468407 w 11552009"/>
                <a:gd name="connsiteY122" fmla="*/ 91175 h 5889968"/>
                <a:gd name="connsiteX123" fmla="*/ 3480202 w 11552009"/>
                <a:gd name="connsiteY123" fmla="*/ 93727 h 5889968"/>
                <a:gd name="connsiteX124" fmla="*/ 3532675 w 11552009"/>
                <a:gd name="connsiteY124" fmla="*/ 178571 h 5889968"/>
                <a:gd name="connsiteX125" fmla="*/ 3446761 w 11552009"/>
                <a:gd name="connsiteY125" fmla="*/ 270651 h 5889968"/>
                <a:gd name="connsiteX126" fmla="*/ 3415948 w 11552009"/>
                <a:gd name="connsiteY126" fmla="*/ 262679 h 5889968"/>
                <a:gd name="connsiteX127" fmla="*/ 3387779 w 11552009"/>
                <a:gd name="connsiteY127" fmla="*/ 245362 h 5889968"/>
                <a:gd name="connsiteX128" fmla="*/ 3385697 w 11552009"/>
                <a:gd name="connsiteY128" fmla="*/ 243906 h 5889968"/>
                <a:gd name="connsiteX129" fmla="*/ 3374186 w 11552009"/>
                <a:gd name="connsiteY129" fmla="*/ 228514 h 5889968"/>
                <a:gd name="connsiteX130" fmla="*/ 3364716 w 11552009"/>
                <a:gd name="connsiteY130" fmla="*/ 213253 h 5889968"/>
                <a:gd name="connsiteX131" fmla="*/ 3360847 w 11552009"/>
                <a:gd name="connsiteY131" fmla="*/ 178571 h 5889968"/>
                <a:gd name="connsiteX132" fmla="*/ 3413320 w 11552009"/>
                <a:gd name="connsiteY132" fmla="*/ 93727 h 5889968"/>
                <a:gd name="connsiteX133" fmla="*/ 3425114 w 11552009"/>
                <a:gd name="connsiteY133" fmla="*/ 91175 h 5889968"/>
                <a:gd name="connsiteX134" fmla="*/ 3425114 w 11552009"/>
                <a:gd name="connsiteY134" fmla="*/ 13558 h 5889968"/>
                <a:gd name="connsiteX135" fmla="*/ 3002008 w 11552009"/>
                <a:gd name="connsiteY135" fmla="*/ 13558 h 5889968"/>
                <a:gd name="connsiteX136" fmla="*/ 3002008 w 11552009"/>
                <a:gd name="connsiteY136" fmla="*/ 91175 h 5889968"/>
                <a:gd name="connsiteX137" fmla="*/ 3013804 w 11552009"/>
                <a:gd name="connsiteY137" fmla="*/ 93727 h 5889968"/>
                <a:gd name="connsiteX138" fmla="*/ 3051342 w 11552009"/>
                <a:gd name="connsiteY138" fmla="*/ 127659 h 5889968"/>
                <a:gd name="connsiteX139" fmla="*/ 3066277 w 11552009"/>
                <a:gd name="connsiteY139" fmla="*/ 178571 h 5889968"/>
                <a:gd name="connsiteX140" fmla="*/ 2980363 w 11552009"/>
                <a:gd name="connsiteY140" fmla="*/ 270651 h 5889968"/>
                <a:gd name="connsiteX141" fmla="*/ 2894448 w 11552009"/>
                <a:gd name="connsiteY141" fmla="*/ 178571 h 5889968"/>
                <a:gd name="connsiteX142" fmla="*/ 2946921 w 11552009"/>
                <a:gd name="connsiteY142" fmla="*/ 93727 h 5889968"/>
                <a:gd name="connsiteX143" fmla="*/ 2958716 w 11552009"/>
                <a:gd name="connsiteY143" fmla="*/ 91175 h 5889968"/>
                <a:gd name="connsiteX144" fmla="*/ 2958716 w 11552009"/>
                <a:gd name="connsiteY144" fmla="*/ 13558 h 5889968"/>
                <a:gd name="connsiteX145" fmla="*/ 2535608 w 11552009"/>
                <a:gd name="connsiteY145" fmla="*/ 13558 h 5889968"/>
                <a:gd name="connsiteX146" fmla="*/ 2535608 w 11552009"/>
                <a:gd name="connsiteY146" fmla="*/ 91175 h 5889968"/>
                <a:gd name="connsiteX147" fmla="*/ 2547404 w 11552009"/>
                <a:gd name="connsiteY147" fmla="*/ 93727 h 5889968"/>
                <a:gd name="connsiteX148" fmla="*/ 2599878 w 11552009"/>
                <a:gd name="connsiteY148" fmla="*/ 178571 h 5889968"/>
                <a:gd name="connsiteX149" fmla="*/ 2513964 w 11552009"/>
                <a:gd name="connsiteY149" fmla="*/ 270651 h 5889968"/>
                <a:gd name="connsiteX150" fmla="*/ 2480296 w 11552009"/>
                <a:gd name="connsiteY150" fmla="*/ 266174 h 5889968"/>
                <a:gd name="connsiteX151" fmla="*/ 2468471 w 11552009"/>
                <a:gd name="connsiteY151" fmla="*/ 258150 h 5889968"/>
                <a:gd name="connsiteX152" fmla="*/ 2451907 w 11552009"/>
                <a:gd name="connsiteY152" fmla="*/ 245660 h 5889968"/>
                <a:gd name="connsiteX153" fmla="*/ 2428049 w 11552009"/>
                <a:gd name="connsiteY153" fmla="*/ 178571 h 5889968"/>
                <a:gd name="connsiteX154" fmla="*/ 2480523 w 11552009"/>
                <a:gd name="connsiteY154" fmla="*/ 93727 h 5889968"/>
                <a:gd name="connsiteX155" fmla="*/ 2492316 w 11552009"/>
                <a:gd name="connsiteY155" fmla="*/ 91175 h 5889968"/>
                <a:gd name="connsiteX156" fmla="*/ 2492316 w 11552009"/>
                <a:gd name="connsiteY156" fmla="*/ 13558 h 5889968"/>
                <a:gd name="connsiteX157" fmla="*/ 2069209 w 11552009"/>
                <a:gd name="connsiteY157" fmla="*/ 13558 h 5889968"/>
                <a:gd name="connsiteX158" fmla="*/ 2069209 w 11552009"/>
                <a:gd name="connsiteY158" fmla="*/ 91175 h 5889968"/>
                <a:gd name="connsiteX159" fmla="*/ 2081007 w 11552009"/>
                <a:gd name="connsiteY159" fmla="*/ 93727 h 5889968"/>
                <a:gd name="connsiteX160" fmla="*/ 2133479 w 11552009"/>
                <a:gd name="connsiteY160" fmla="*/ 178571 h 5889968"/>
                <a:gd name="connsiteX161" fmla="*/ 2047566 w 11552009"/>
                <a:gd name="connsiteY161" fmla="*/ 270651 h 5889968"/>
                <a:gd name="connsiteX162" fmla="*/ 1961651 w 11552009"/>
                <a:gd name="connsiteY162" fmla="*/ 178571 h 5889968"/>
                <a:gd name="connsiteX163" fmla="*/ 1977661 w 11552009"/>
                <a:gd name="connsiteY163" fmla="*/ 129354 h 5889968"/>
                <a:gd name="connsiteX164" fmla="*/ 1985808 w 11552009"/>
                <a:gd name="connsiteY164" fmla="*/ 118866 h 5889968"/>
                <a:gd name="connsiteX165" fmla="*/ 2014124 w 11552009"/>
                <a:gd name="connsiteY165" fmla="*/ 93727 h 5889968"/>
                <a:gd name="connsiteX166" fmla="*/ 2025918 w 11552009"/>
                <a:gd name="connsiteY166" fmla="*/ 91175 h 5889968"/>
                <a:gd name="connsiteX167" fmla="*/ 2025918 w 11552009"/>
                <a:gd name="connsiteY167" fmla="*/ 13558 h 5889968"/>
                <a:gd name="connsiteX168" fmla="*/ 1923669 w 11552009"/>
                <a:gd name="connsiteY168" fmla="*/ 17135 h 5889968"/>
                <a:gd name="connsiteX169" fmla="*/ 1904688 w 11552009"/>
                <a:gd name="connsiteY169" fmla="*/ 17838 h 5889968"/>
                <a:gd name="connsiteX170" fmla="*/ 1831720 w 11552009"/>
                <a:gd name="connsiteY170" fmla="*/ 15479 h 5889968"/>
                <a:gd name="connsiteX171" fmla="*/ 1602810 w 11552009"/>
                <a:gd name="connsiteY171" fmla="*/ 13558 h 5889968"/>
                <a:gd name="connsiteX172" fmla="*/ 1602810 w 11552009"/>
                <a:gd name="connsiteY172" fmla="*/ 91175 h 5889968"/>
                <a:gd name="connsiteX173" fmla="*/ 1614607 w 11552009"/>
                <a:gd name="connsiteY173" fmla="*/ 93727 h 5889968"/>
                <a:gd name="connsiteX174" fmla="*/ 1635587 w 11552009"/>
                <a:gd name="connsiteY174" fmla="*/ 107465 h 5889968"/>
                <a:gd name="connsiteX175" fmla="*/ 1644691 w 11552009"/>
                <a:gd name="connsiteY175" fmla="*/ 117699 h 5889968"/>
                <a:gd name="connsiteX176" fmla="*/ 1653401 w 11552009"/>
                <a:gd name="connsiteY176" fmla="*/ 128170 h 5889968"/>
                <a:gd name="connsiteX177" fmla="*/ 1667079 w 11552009"/>
                <a:gd name="connsiteY177" fmla="*/ 178571 h 5889968"/>
                <a:gd name="connsiteX178" fmla="*/ 1655903 w 11552009"/>
                <a:gd name="connsiteY178" fmla="*/ 216276 h 5889968"/>
                <a:gd name="connsiteX179" fmla="*/ 1638226 w 11552009"/>
                <a:gd name="connsiteY179" fmla="*/ 245294 h 5889968"/>
                <a:gd name="connsiteX180" fmla="*/ 1617998 w 11552009"/>
                <a:gd name="connsiteY180" fmla="*/ 261352 h 5889968"/>
                <a:gd name="connsiteX181" fmla="*/ 1581165 w 11552009"/>
                <a:gd name="connsiteY181" fmla="*/ 270651 h 5889968"/>
                <a:gd name="connsiteX182" fmla="*/ 1495252 w 11552009"/>
                <a:gd name="connsiteY182" fmla="*/ 178571 h 5889968"/>
                <a:gd name="connsiteX183" fmla="*/ 1511848 w 11552009"/>
                <a:gd name="connsiteY183" fmla="*/ 125480 h 5889968"/>
                <a:gd name="connsiteX184" fmla="*/ 1518014 w 11552009"/>
                <a:gd name="connsiteY184" fmla="*/ 118021 h 5889968"/>
                <a:gd name="connsiteX185" fmla="*/ 1547723 w 11552009"/>
                <a:gd name="connsiteY185" fmla="*/ 93727 h 5889968"/>
                <a:gd name="connsiteX186" fmla="*/ 1559519 w 11552009"/>
                <a:gd name="connsiteY186" fmla="*/ 91175 h 5889968"/>
                <a:gd name="connsiteX187" fmla="*/ 1559519 w 11552009"/>
                <a:gd name="connsiteY187" fmla="*/ 13558 h 5889968"/>
                <a:gd name="connsiteX188" fmla="*/ 1446213 w 11552009"/>
                <a:gd name="connsiteY188" fmla="*/ 10053 h 5889968"/>
                <a:gd name="connsiteX189" fmla="*/ 1394997 w 11552009"/>
                <a:gd name="connsiteY189" fmla="*/ 11161 h 5889968"/>
                <a:gd name="connsiteX190" fmla="*/ 1365746 w 11552009"/>
                <a:gd name="connsiteY190" fmla="*/ 9781 h 5889968"/>
                <a:gd name="connsiteX191" fmla="*/ 1136411 w 11552009"/>
                <a:gd name="connsiteY191" fmla="*/ 13558 h 5889968"/>
                <a:gd name="connsiteX192" fmla="*/ 1136411 w 11552009"/>
                <a:gd name="connsiteY192" fmla="*/ 91175 h 5889968"/>
                <a:gd name="connsiteX193" fmla="*/ 1148208 w 11552009"/>
                <a:gd name="connsiteY193" fmla="*/ 93727 h 5889968"/>
                <a:gd name="connsiteX194" fmla="*/ 1200680 w 11552009"/>
                <a:gd name="connsiteY194" fmla="*/ 178571 h 5889968"/>
                <a:gd name="connsiteX195" fmla="*/ 1114766 w 11552009"/>
                <a:gd name="connsiteY195" fmla="*/ 270651 h 5889968"/>
                <a:gd name="connsiteX196" fmla="*/ 1028853 w 11552009"/>
                <a:gd name="connsiteY196" fmla="*/ 178571 h 5889968"/>
                <a:gd name="connsiteX197" fmla="*/ 1041236 w 11552009"/>
                <a:gd name="connsiteY197" fmla="*/ 131311 h 5889968"/>
                <a:gd name="connsiteX198" fmla="*/ 1081324 w 11552009"/>
                <a:gd name="connsiteY198" fmla="*/ 93727 h 5889968"/>
                <a:gd name="connsiteX199" fmla="*/ 1093121 w 11552009"/>
                <a:gd name="connsiteY199" fmla="*/ 91175 h 5889968"/>
                <a:gd name="connsiteX200" fmla="*/ 1093121 w 11552009"/>
                <a:gd name="connsiteY200" fmla="*/ 13558 h 5889968"/>
                <a:gd name="connsiteX201" fmla="*/ 978367 w 11552009"/>
                <a:gd name="connsiteY201" fmla="*/ 13727 h 5889968"/>
                <a:gd name="connsiteX202" fmla="*/ 967398 w 11552009"/>
                <a:gd name="connsiteY202" fmla="*/ 14027 h 5889968"/>
                <a:gd name="connsiteX203" fmla="*/ 872220 w 11552009"/>
                <a:gd name="connsiteY203" fmla="*/ 11572 h 5889968"/>
                <a:gd name="connsiteX204" fmla="*/ 670012 w 11552009"/>
                <a:gd name="connsiteY204" fmla="*/ 13558 h 5889968"/>
                <a:gd name="connsiteX205" fmla="*/ 669098 w 11552009"/>
                <a:gd name="connsiteY205" fmla="*/ 35717 h 5889968"/>
                <a:gd name="connsiteX206" fmla="*/ 669275 w 11552009"/>
                <a:gd name="connsiteY206" fmla="*/ 41050 h 5889968"/>
                <a:gd name="connsiteX207" fmla="*/ 668927 w 11552009"/>
                <a:gd name="connsiteY207" fmla="*/ 53981 h 5889968"/>
                <a:gd name="connsiteX208" fmla="*/ 670012 w 11552009"/>
                <a:gd name="connsiteY208" fmla="*/ 91175 h 5889968"/>
                <a:gd name="connsiteX209" fmla="*/ 681809 w 11552009"/>
                <a:gd name="connsiteY209" fmla="*/ 93727 h 5889968"/>
                <a:gd name="connsiteX210" fmla="*/ 703035 w 11552009"/>
                <a:gd name="connsiteY210" fmla="*/ 107315 h 5889968"/>
                <a:gd name="connsiteX211" fmla="*/ 712171 w 11552009"/>
                <a:gd name="connsiteY211" fmla="*/ 117634 h 5889968"/>
                <a:gd name="connsiteX212" fmla="*/ 719125 w 11552009"/>
                <a:gd name="connsiteY212" fmla="*/ 126804 h 5889968"/>
                <a:gd name="connsiteX213" fmla="*/ 734281 w 11552009"/>
                <a:gd name="connsiteY213" fmla="*/ 178571 h 5889968"/>
                <a:gd name="connsiteX214" fmla="*/ 703871 w 11552009"/>
                <a:gd name="connsiteY214" fmla="*/ 244902 h 5889968"/>
                <a:gd name="connsiteX215" fmla="*/ 690731 w 11552009"/>
                <a:gd name="connsiteY215" fmla="*/ 254916 h 5889968"/>
                <a:gd name="connsiteX216" fmla="*/ 679119 w 11552009"/>
                <a:gd name="connsiteY216" fmla="*/ 262263 h 5889968"/>
                <a:gd name="connsiteX217" fmla="*/ 648367 w 11552009"/>
                <a:gd name="connsiteY217" fmla="*/ 270651 h 5889968"/>
                <a:gd name="connsiteX218" fmla="*/ 562453 w 11552009"/>
                <a:gd name="connsiteY218" fmla="*/ 178571 h 5889968"/>
                <a:gd name="connsiteX219" fmla="*/ 614925 w 11552009"/>
                <a:gd name="connsiteY219" fmla="*/ 93727 h 5889968"/>
                <a:gd name="connsiteX220" fmla="*/ 626721 w 11552009"/>
                <a:gd name="connsiteY220" fmla="*/ 91175 h 5889968"/>
                <a:gd name="connsiteX221" fmla="*/ 626721 w 11552009"/>
                <a:gd name="connsiteY221" fmla="*/ 13558 h 5889968"/>
                <a:gd name="connsiteX222" fmla="*/ 496732 w 11552009"/>
                <a:gd name="connsiteY222" fmla="*/ 12406 h 5889968"/>
                <a:gd name="connsiteX223" fmla="*/ 436520 w 11552009"/>
                <a:gd name="connsiteY223" fmla="*/ 13286 h 5889968"/>
                <a:gd name="connsiteX224" fmla="*/ 377055 w 11552009"/>
                <a:gd name="connsiteY224" fmla="*/ 12789 h 5889968"/>
                <a:gd name="connsiteX225" fmla="*/ 301136 w 11552009"/>
                <a:gd name="connsiteY225" fmla="*/ 13558 h 5889968"/>
                <a:gd name="connsiteX226" fmla="*/ 86736 w 11552009"/>
                <a:gd name="connsiteY226" fmla="*/ 112489 h 5889968"/>
                <a:gd name="connsiteX227" fmla="*/ 78367 w 11552009"/>
                <a:gd name="connsiteY227" fmla="*/ 125075 h 5889968"/>
                <a:gd name="connsiteX228" fmla="*/ 63219 w 11552009"/>
                <a:gd name="connsiteY228" fmla="*/ 140952 h 5889968"/>
                <a:gd name="connsiteX229" fmla="*/ 34926 w 11552009"/>
                <a:gd name="connsiteY229" fmla="*/ 187149 h 5889968"/>
                <a:gd name="connsiteX230" fmla="*/ 32707 w 11552009"/>
                <a:gd name="connsiteY230" fmla="*/ 193744 h 5889968"/>
                <a:gd name="connsiteX231" fmla="*/ 25084 w 11552009"/>
                <a:gd name="connsiteY231" fmla="*/ 205207 h 5889968"/>
                <a:gd name="connsiteX232" fmla="*/ 21913 w 11552009"/>
                <a:gd name="connsiteY232" fmla="*/ 225816 h 5889968"/>
                <a:gd name="connsiteX233" fmla="*/ 16593 w 11552009"/>
                <a:gd name="connsiteY233" fmla="*/ 241623 h 5889968"/>
                <a:gd name="connsiteX234" fmla="*/ 9733 w 11552009"/>
                <a:gd name="connsiteY234" fmla="*/ 304960 h 5889968"/>
                <a:gd name="connsiteX235" fmla="*/ 6599 w 11552009"/>
                <a:gd name="connsiteY235" fmla="*/ 917338 h 5889968"/>
                <a:gd name="connsiteX236" fmla="*/ 7599 w 11552009"/>
                <a:gd name="connsiteY236" fmla="*/ 964559 h 5889968"/>
                <a:gd name="connsiteX237" fmla="*/ 7609 w 11552009"/>
                <a:gd name="connsiteY237" fmla="*/ 1021335 h 5889968"/>
                <a:gd name="connsiteX238" fmla="*/ 9733 w 11552009"/>
                <a:gd name="connsiteY238" fmla="*/ 1229034 h 5889968"/>
                <a:gd name="connsiteX239" fmla="*/ 9179 w 11552009"/>
                <a:gd name="connsiteY239" fmla="*/ 1633233 h 5889968"/>
                <a:gd name="connsiteX240" fmla="*/ 8712 w 11552009"/>
                <a:gd name="connsiteY240" fmla="*/ 1698778 h 5889968"/>
                <a:gd name="connsiteX241" fmla="*/ 5861 w 11552009"/>
                <a:gd name="connsiteY241" fmla="*/ 1757112 h 5889968"/>
                <a:gd name="connsiteX242" fmla="*/ 6040 w 11552009"/>
                <a:gd name="connsiteY242" fmla="*/ 2267976 h 5889968"/>
                <a:gd name="connsiteX243" fmla="*/ 7326 w 11552009"/>
                <a:gd name="connsiteY243" fmla="*/ 2292335 h 5889968"/>
                <a:gd name="connsiteX244" fmla="*/ 6239 w 11552009"/>
                <a:gd name="connsiteY244" fmla="*/ 2357889 h 5889968"/>
                <a:gd name="connsiteX245" fmla="*/ 7019 w 11552009"/>
                <a:gd name="connsiteY245" fmla="*/ 2423024 h 5889968"/>
                <a:gd name="connsiteX246" fmla="*/ 9711 w 11552009"/>
                <a:gd name="connsiteY246" fmla="*/ 2495736 h 5889968"/>
                <a:gd name="connsiteX247" fmla="*/ 3915 w 11552009"/>
                <a:gd name="connsiteY247" fmla="*/ 2625113 h 5889968"/>
                <a:gd name="connsiteX248" fmla="*/ 48 w 11552009"/>
                <a:gd name="connsiteY248" fmla="*/ 2797798 h 5889968"/>
                <a:gd name="connsiteX249" fmla="*/ 1353 w 11552009"/>
                <a:gd name="connsiteY249" fmla="*/ 2848397 h 5889968"/>
                <a:gd name="connsiteX250" fmla="*/ 566 w 11552009"/>
                <a:gd name="connsiteY250" fmla="*/ 2873555 h 5889968"/>
                <a:gd name="connsiteX251" fmla="*/ 9733 w 11552009"/>
                <a:gd name="connsiteY251" fmla="*/ 2997976 h 5889968"/>
                <a:gd name="connsiteX252" fmla="*/ 9733 w 11552009"/>
                <a:gd name="connsiteY252" fmla="*/ 3605225 h 5889968"/>
                <a:gd name="connsiteX253" fmla="*/ 11204 w 11552009"/>
                <a:gd name="connsiteY253" fmla="*/ 3629511 h 5889968"/>
                <a:gd name="connsiteX254" fmla="*/ 9733 w 11552009"/>
                <a:gd name="connsiteY254" fmla="*/ 3658029 h 5889968"/>
                <a:gd name="connsiteX255" fmla="*/ 9733 w 11552009"/>
                <a:gd name="connsiteY255" fmla="*/ 4318082 h 5889968"/>
                <a:gd name="connsiteX256" fmla="*/ 12608 w 11552009"/>
                <a:gd name="connsiteY256" fmla="*/ 4411351 h 5889968"/>
                <a:gd name="connsiteX257" fmla="*/ 11108 w 11552009"/>
                <a:gd name="connsiteY257" fmla="*/ 4608813 h 5889968"/>
                <a:gd name="connsiteX258" fmla="*/ 9733 w 11552009"/>
                <a:gd name="connsiteY258" fmla="*/ 4925331 h 5889968"/>
                <a:gd name="connsiteX259" fmla="*/ 10615 w 11552009"/>
                <a:gd name="connsiteY259" fmla="*/ 4961149 h 5889968"/>
                <a:gd name="connsiteX260" fmla="*/ 9733 w 11552009"/>
                <a:gd name="connsiteY260" fmla="*/ 4978135 h 5889968"/>
                <a:gd name="connsiteX261" fmla="*/ 9733 w 11552009"/>
                <a:gd name="connsiteY261" fmla="*/ 5585384 h 5889968"/>
                <a:gd name="connsiteX262" fmla="*/ 301136 w 11552009"/>
                <a:gd name="connsiteY262" fmla="*/ 5876786 h 5889968"/>
                <a:gd name="connsiteX263" fmla="*/ 739097 w 11552009"/>
                <a:gd name="connsiteY263" fmla="*/ 5886069 h 5889968"/>
                <a:gd name="connsiteX264" fmla="*/ 755904 w 11552009"/>
                <a:gd name="connsiteY264" fmla="*/ 5885533 h 5889968"/>
                <a:gd name="connsiteX265" fmla="*/ 786876 w 11552009"/>
                <a:gd name="connsiteY265" fmla="*/ 5886147 h 5889968"/>
                <a:gd name="connsiteX266" fmla="*/ 1116218 w 11552009"/>
                <a:gd name="connsiteY266" fmla="*/ 5883085 h 5889968"/>
                <a:gd name="connsiteX267" fmla="*/ 1166951 w 11552009"/>
                <a:gd name="connsiteY267" fmla="*/ 5879483 h 5889968"/>
                <a:gd name="connsiteX268" fmla="*/ 1230791 w 11552009"/>
                <a:gd name="connsiteY268" fmla="*/ 5881224 h 5889968"/>
                <a:gd name="connsiteX269" fmla="*/ 1424048 w 11552009"/>
                <a:gd name="connsiteY269" fmla="*/ 5876786 h 5889968"/>
                <a:gd name="connsiteX270" fmla="*/ 1889645 w 11552009"/>
                <a:gd name="connsiteY270" fmla="*/ 5876786 h 5889968"/>
                <a:gd name="connsiteX271" fmla="*/ 1969077 w 11552009"/>
                <a:gd name="connsiteY271" fmla="*/ 5873304 h 5889968"/>
                <a:gd name="connsiteX272" fmla="*/ 2034195 w 11552009"/>
                <a:gd name="connsiteY272" fmla="*/ 5874898 h 5889968"/>
                <a:gd name="connsiteX273" fmla="*/ 2245691 w 11552009"/>
                <a:gd name="connsiteY273" fmla="*/ 5876786 h 5889968"/>
                <a:gd name="connsiteX274" fmla="*/ 2290622 w 11552009"/>
                <a:gd name="connsiteY274" fmla="*/ 5868719 h 5889968"/>
                <a:gd name="connsiteX275" fmla="*/ 2295606 w 11552009"/>
                <a:gd name="connsiteY275" fmla="*/ 5865514 h 5889968"/>
                <a:gd name="connsiteX276" fmla="*/ 2403043 w 11552009"/>
                <a:gd name="connsiteY276" fmla="*/ 5867252 h 5889968"/>
                <a:gd name="connsiteX277" fmla="*/ 2574349 w 11552009"/>
                <a:gd name="connsiteY277" fmla="*/ 5876786 h 5889968"/>
                <a:gd name="connsiteX278" fmla="*/ 2623413 w 11552009"/>
                <a:gd name="connsiteY278" fmla="*/ 5877912 h 5889968"/>
                <a:gd name="connsiteX279" fmla="*/ 2757301 w 11552009"/>
                <a:gd name="connsiteY279" fmla="*/ 5884869 h 5889968"/>
                <a:gd name="connsiteX280" fmla="*/ 3340356 w 11552009"/>
                <a:gd name="connsiteY280" fmla="*/ 5882321 h 5889968"/>
                <a:gd name="connsiteX281" fmla="*/ 3342294 w 11552009"/>
                <a:gd name="connsiteY281" fmla="*/ 5882256 h 5889968"/>
                <a:gd name="connsiteX282" fmla="*/ 3361038 w 11552009"/>
                <a:gd name="connsiteY282" fmla="*/ 5883487 h 5889968"/>
                <a:gd name="connsiteX283" fmla="*/ 3752308 w 11552009"/>
                <a:gd name="connsiteY283" fmla="*/ 5883303 h 5889968"/>
                <a:gd name="connsiteX284" fmla="*/ 3802916 w 11552009"/>
                <a:gd name="connsiteY284" fmla="*/ 5882084 h 5889968"/>
                <a:gd name="connsiteX285" fmla="*/ 3960109 w 11552009"/>
                <a:gd name="connsiteY285" fmla="*/ 5886495 h 5889968"/>
                <a:gd name="connsiteX286" fmla="*/ 4322854 w 11552009"/>
                <a:gd name="connsiteY286" fmla="*/ 5885185 h 5889968"/>
                <a:gd name="connsiteX287" fmla="*/ 4386053 w 11552009"/>
                <a:gd name="connsiteY287" fmla="*/ 5879048 h 5889968"/>
                <a:gd name="connsiteX288" fmla="*/ 4398887 w 11552009"/>
                <a:gd name="connsiteY288" fmla="*/ 5878989 h 5889968"/>
                <a:gd name="connsiteX289" fmla="*/ 4628456 w 11552009"/>
                <a:gd name="connsiteY289" fmla="*/ 5876786 h 5889968"/>
                <a:gd name="connsiteX290" fmla="*/ 4895991 w 11552009"/>
                <a:gd name="connsiteY290" fmla="*/ 5880342 h 5889968"/>
                <a:gd name="connsiteX291" fmla="*/ 4965884 w 11552009"/>
                <a:gd name="connsiteY291" fmla="*/ 5877534 h 5889968"/>
                <a:gd name="connsiteX292" fmla="*/ 5000486 w 11552009"/>
                <a:gd name="connsiteY292" fmla="*/ 5878776 h 5889968"/>
                <a:gd name="connsiteX293" fmla="*/ 5231303 w 11552009"/>
                <a:gd name="connsiteY293" fmla="*/ 5881999 h 5889968"/>
                <a:gd name="connsiteX294" fmla="*/ 5255224 w 11552009"/>
                <a:gd name="connsiteY294" fmla="*/ 5880475 h 5889968"/>
                <a:gd name="connsiteX295" fmla="*/ 5319531 w 11552009"/>
                <a:gd name="connsiteY295" fmla="*/ 5883714 h 5889968"/>
                <a:gd name="connsiteX296" fmla="*/ 5669206 w 11552009"/>
                <a:gd name="connsiteY296" fmla="*/ 5876786 h 5889968"/>
                <a:gd name="connsiteX297" fmla="*/ 5743515 w 11552009"/>
                <a:gd name="connsiteY297" fmla="*/ 5871925 h 5889968"/>
                <a:gd name="connsiteX298" fmla="*/ 5773251 w 11552009"/>
                <a:gd name="connsiteY298" fmla="*/ 5872787 h 5889968"/>
                <a:gd name="connsiteX299" fmla="*/ 5773251 w 11552009"/>
                <a:gd name="connsiteY299" fmla="*/ 5872932 h 5889968"/>
                <a:gd name="connsiteX300" fmla="*/ 5776005 w 11552009"/>
                <a:gd name="connsiteY300" fmla="*/ 5872867 h 5889968"/>
                <a:gd name="connsiteX301" fmla="*/ 5778758 w 11552009"/>
                <a:gd name="connsiteY301" fmla="*/ 5872932 h 5889968"/>
                <a:gd name="connsiteX302" fmla="*/ 5778758 w 11552009"/>
                <a:gd name="connsiteY302" fmla="*/ 5872787 h 5889968"/>
                <a:gd name="connsiteX303" fmla="*/ 5808494 w 11552009"/>
                <a:gd name="connsiteY303" fmla="*/ 5871925 h 5889968"/>
                <a:gd name="connsiteX304" fmla="*/ 5882803 w 11552009"/>
                <a:gd name="connsiteY304" fmla="*/ 5876786 h 5889968"/>
                <a:gd name="connsiteX305" fmla="*/ 6232478 w 11552009"/>
                <a:gd name="connsiteY305" fmla="*/ 5883714 h 5889968"/>
                <a:gd name="connsiteX306" fmla="*/ 6296785 w 11552009"/>
                <a:gd name="connsiteY306" fmla="*/ 5880475 h 5889968"/>
                <a:gd name="connsiteX307" fmla="*/ 6320706 w 11552009"/>
                <a:gd name="connsiteY307" fmla="*/ 5881999 h 5889968"/>
                <a:gd name="connsiteX308" fmla="*/ 6551523 w 11552009"/>
                <a:gd name="connsiteY308" fmla="*/ 5878776 h 5889968"/>
                <a:gd name="connsiteX309" fmla="*/ 6586125 w 11552009"/>
                <a:gd name="connsiteY309" fmla="*/ 5877534 h 5889968"/>
                <a:gd name="connsiteX310" fmla="*/ 6656018 w 11552009"/>
                <a:gd name="connsiteY310" fmla="*/ 5880342 h 5889968"/>
                <a:gd name="connsiteX311" fmla="*/ 6923553 w 11552009"/>
                <a:gd name="connsiteY311" fmla="*/ 5876786 h 5889968"/>
                <a:gd name="connsiteX312" fmla="*/ 7153122 w 11552009"/>
                <a:gd name="connsiteY312" fmla="*/ 5878989 h 5889968"/>
                <a:gd name="connsiteX313" fmla="*/ 7165956 w 11552009"/>
                <a:gd name="connsiteY313" fmla="*/ 5879048 h 5889968"/>
                <a:gd name="connsiteX314" fmla="*/ 7229155 w 11552009"/>
                <a:gd name="connsiteY314" fmla="*/ 5885185 h 5889968"/>
                <a:gd name="connsiteX315" fmla="*/ 7591900 w 11552009"/>
                <a:gd name="connsiteY315" fmla="*/ 5886495 h 5889968"/>
                <a:gd name="connsiteX316" fmla="*/ 7749093 w 11552009"/>
                <a:gd name="connsiteY316" fmla="*/ 5882084 h 5889968"/>
                <a:gd name="connsiteX317" fmla="*/ 7799701 w 11552009"/>
                <a:gd name="connsiteY317" fmla="*/ 5883303 h 5889968"/>
                <a:gd name="connsiteX318" fmla="*/ 8190971 w 11552009"/>
                <a:gd name="connsiteY318" fmla="*/ 5883487 h 5889968"/>
                <a:gd name="connsiteX319" fmla="*/ 8209715 w 11552009"/>
                <a:gd name="connsiteY319" fmla="*/ 5882256 h 5889968"/>
                <a:gd name="connsiteX320" fmla="*/ 8211653 w 11552009"/>
                <a:gd name="connsiteY320" fmla="*/ 5882321 h 5889968"/>
                <a:gd name="connsiteX321" fmla="*/ 8794708 w 11552009"/>
                <a:gd name="connsiteY321" fmla="*/ 5884869 h 5889968"/>
                <a:gd name="connsiteX322" fmla="*/ 8928596 w 11552009"/>
                <a:gd name="connsiteY322" fmla="*/ 5877912 h 5889968"/>
                <a:gd name="connsiteX323" fmla="*/ 8977660 w 11552009"/>
                <a:gd name="connsiteY323" fmla="*/ 5876786 h 5889968"/>
                <a:gd name="connsiteX324" fmla="*/ 9148966 w 11552009"/>
                <a:gd name="connsiteY324" fmla="*/ 5867252 h 5889968"/>
                <a:gd name="connsiteX325" fmla="*/ 9256403 w 11552009"/>
                <a:gd name="connsiteY325" fmla="*/ 5865514 h 5889968"/>
                <a:gd name="connsiteX326" fmla="*/ 9261387 w 11552009"/>
                <a:gd name="connsiteY326" fmla="*/ 5868719 h 5889968"/>
                <a:gd name="connsiteX327" fmla="*/ 9306318 w 11552009"/>
                <a:gd name="connsiteY327" fmla="*/ 5876786 h 5889968"/>
                <a:gd name="connsiteX328" fmla="*/ 9517814 w 11552009"/>
                <a:gd name="connsiteY328" fmla="*/ 5874898 h 5889968"/>
                <a:gd name="connsiteX329" fmla="*/ 9582932 w 11552009"/>
                <a:gd name="connsiteY329" fmla="*/ 5873304 h 5889968"/>
                <a:gd name="connsiteX330" fmla="*/ 9662364 w 11552009"/>
                <a:gd name="connsiteY330" fmla="*/ 5876786 h 5889968"/>
                <a:gd name="connsiteX331" fmla="*/ 10127961 w 11552009"/>
                <a:gd name="connsiteY331" fmla="*/ 5876786 h 5889968"/>
                <a:gd name="connsiteX332" fmla="*/ 10321218 w 11552009"/>
                <a:gd name="connsiteY332" fmla="*/ 5881224 h 5889968"/>
                <a:gd name="connsiteX333" fmla="*/ 10385058 w 11552009"/>
                <a:gd name="connsiteY333" fmla="*/ 5879483 h 5889968"/>
                <a:gd name="connsiteX334" fmla="*/ 10435791 w 11552009"/>
                <a:gd name="connsiteY334" fmla="*/ 5883085 h 5889968"/>
                <a:gd name="connsiteX335" fmla="*/ 10765133 w 11552009"/>
                <a:gd name="connsiteY335" fmla="*/ 5886147 h 5889968"/>
                <a:gd name="connsiteX336" fmla="*/ 10796105 w 11552009"/>
                <a:gd name="connsiteY336" fmla="*/ 5885533 h 5889968"/>
                <a:gd name="connsiteX337" fmla="*/ 10812912 w 11552009"/>
                <a:gd name="connsiteY337" fmla="*/ 5886069 h 5889968"/>
                <a:gd name="connsiteX338" fmla="*/ 11250873 w 11552009"/>
                <a:gd name="connsiteY338" fmla="*/ 5876786 h 5889968"/>
                <a:gd name="connsiteX339" fmla="*/ 11542276 w 11552009"/>
                <a:gd name="connsiteY339" fmla="*/ 5585384 h 5889968"/>
                <a:gd name="connsiteX340" fmla="*/ 11542276 w 11552009"/>
                <a:gd name="connsiteY340" fmla="*/ 4978135 h 5889968"/>
                <a:gd name="connsiteX341" fmla="*/ 11541394 w 11552009"/>
                <a:gd name="connsiteY341" fmla="*/ 4961149 h 5889968"/>
                <a:gd name="connsiteX342" fmla="*/ 11542276 w 11552009"/>
                <a:gd name="connsiteY342" fmla="*/ 4925331 h 5889968"/>
                <a:gd name="connsiteX343" fmla="*/ 11540901 w 11552009"/>
                <a:gd name="connsiteY343" fmla="*/ 4608813 h 5889968"/>
                <a:gd name="connsiteX344" fmla="*/ 11539401 w 11552009"/>
                <a:gd name="connsiteY344" fmla="*/ 4411351 h 5889968"/>
                <a:gd name="connsiteX345" fmla="*/ 11542276 w 11552009"/>
                <a:gd name="connsiteY345" fmla="*/ 4318082 h 5889968"/>
                <a:gd name="connsiteX346" fmla="*/ 11542276 w 11552009"/>
                <a:gd name="connsiteY346" fmla="*/ 3658029 h 5889968"/>
                <a:gd name="connsiteX347" fmla="*/ 11540805 w 11552009"/>
                <a:gd name="connsiteY347" fmla="*/ 3629511 h 5889968"/>
                <a:gd name="connsiteX348" fmla="*/ 11542276 w 11552009"/>
                <a:gd name="connsiteY348" fmla="*/ 3605225 h 5889968"/>
                <a:gd name="connsiteX349" fmla="*/ 11542276 w 11552009"/>
                <a:gd name="connsiteY349" fmla="*/ 2997976 h 5889968"/>
                <a:gd name="connsiteX350" fmla="*/ 11551443 w 11552009"/>
                <a:gd name="connsiteY350" fmla="*/ 2873555 h 5889968"/>
                <a:gd name="connsiteX351" fmla="*/ 11550656 w 11552009"/>
                <a:gd name="connsiteY351" fmla="*/ 2848397 h 5889968"/>
                <a:gd name="connsiteX352" fmla="*/ 11551961 w 11552009"/>
                <a:gd name="connsiteY352" fmla="*/ 2797798 h 5889968"/>
                <a:gd name="connsiteX353" fmla="*/ 11548094 w 11552009"/>
                <a:gd name="connsiteY353" fmla="*/ 2625113 h 5889968"/>
                <a:gd name="connsiteX354" fmla="*/ 11542298 w 11552009"/>
                <a:gd name="connsiteY354" fmla="*/ 2495736 h 5889968"/>
                <a:gd name="connsiteX355" fmla="*/ 11544990 w 11552009"/>
                <a:gd name="connsiteY355" fmla="*/ 2423024 h 5889968"/>
                <a:gd name="connsiteX356" fmla="*/ 11545770 w 11552009"/>
                <a:gd name="connsiteY356" fmla="*/ 2357889 h 5889968"/>
                <a:gd name="connsiteX357" fmla="*/ 11544683 w 11552009"/>
                <a:gd name="connsiteY357" fmla="*/ 2292335 h 5889968"/>
                <a:gd name="connsiteX358" fmla="*/ 11545969 w 11552009"/>
                <a:gd name="connsiteY358" fmla="*/ 2267976 h 5889968"/>
                <a:gd name="connsiteX359" fmla="*/ 11546148 w 11552009"/>
                <a:gd name="connsiteY359" fmla="*/ 1757112 h 5889968"/>
                <a:gd name="connsiteX360" fmla="*/ 11543297 w 11552009"/>
                <a:gd name="connsiteY360" fmla="*/ 1698778 h 5889968"/>
                <a:gd name="connsiteX361" fmla="*/ 11542830 w 11552009"/>
                <a:gd name="connsiteY361" fmla="*/ 1633233 h 5889968"/>
                <a:gd name="connsiteX362" fmla="*/ 11542276 w 11552009"/>
                <a:gd name="connsiteY362" fmla="*/ 1229034 h 5889968"/>
                <a:gd name="connsiteX363" fmla="*/ 11544400 w 11552009"/>
                <a:gd name="connsiteY363" fmla="*/ 1021335 h 5889968"/>
                <a:gd name="connsiteX364" fmla="*/ 11544410 w 11552009"/>
                <a:gd name="connsiteY364" fmla="*/ 964559 h 5889968"/>
                <a:gd name="connsiteX365" fmla="*/ 11545410 w 11552009"/>
                <a:gd name="connsiteY365" fmla="*/ 917338 h 5889968"/>
                <a:gd name="connsiteX366" fmla="*/ 11542276 w 11552009"/>
                <a:gd name="connsiteY366" fmla="*/ 304960 h 5889968"/>
                <a:gd name="connsiteX367" fmla="*/ 11535416 w 11552009"/>
                <a:gd name="connsiteY367" fmla="*/ 241623 h 5889968"/>
                <a:gd name="connsiteX368" fmla="*/ 11530096 w 11552009"/>
                <a:gd name="connsiteY368" fmla="*/ 225816 h 5889968"/>
                <a:gd name="connsiteX369" fmla="*/ 11526925 w 11552009"/>
                <a:gd name="connsiteY369" fmla="*/ 205207 h 5889968"/>
                <a:gd name="connsiteX370" fmla="*/ 11519302 w 11552009"/>
                <a:gd name="connsiteY370" fmla="*/ 193744 h 5889968"/>
                <a:gd name="connsiteX371" fmla="*/ 11517083 w 11552009"/>
                <a:gd name="connsiteY371" fmla="*/ 187149 h 5889968"/>
                <a:gd name="connsiteX372" fmla="*/ 11488790 w 11552009"/>
                <a:gd name="connsiteY372" fmla="*/ 140952 h 5889968"/>
                <a:gd name="connsiteX373" fmla="*/ 11473642 w 11552009"/>
                <a:gd name="connsiteY373" fmla="*/ 125075 h 5889968"/>
                <a:gd name="connsiteX374" fmla="*/ 11465273 w 11552009"/>
                <a:gd name="connsiteY374" fmla="*/ 112489 h 5889968"/>
                <a:gd name="connsiteX375" fmla="*/ 11250873 w 11552009"/>
                <a:gd name="connsiteY375" fmla="*/ 13558 h 5889968"/>
                <a:gd name="connsiteX376" fmla="*/ 11174954 w 11552009"/>
                <a:gd name="connsiteY376" fmla="*/ 12789 h 5889968"/>
                <a:gd name="connsiteX377" fmla="*/ 11115489 w 11552009"/>
                <a:gd name="connsiteY377" fmla="*/ 13286 h 5889968"/>
                <a:gd name="connsiteX378" fmla="*/ 11055277 w 11552009"/>
                <a:gd name="connsiteY378" fmla="*/ 12406 h 5889968"/>
                <a:gd name="connsiteX379" fmla="*/ 10925288 w 11552009"/>
                <a:gd name="connsiteY379" fmla="*/ 13558 h 5889968"/>
                <a:gd name="connsiteX380" fmla="*/ 10925288 w 11552009"/>
                <a:gd name="connsiteY380" fmla="*/ 91175 h 5889968"/>
                <a:gd name="connsiteX381" fmla="*/ 10937084 w 11552009"/>
                <a:gd name="connsiteY381" fmla="*/ 93727 h 5889968"/>
                <a:gd name="connsiteX382" fmla="*/ 10989556 w 11552009"/>
                <a:gd name="connsiteY382" fmla="*/ 178571 h 5889968"/>
                <a:gd name="connsiteX383" fmla="*/ 10903642 w 11552009"/>
                <a:gd name="connsiteY383" fmla="*/ 270651 h 5889968"/>
                <a:gd name="connsiteX384" fmla="*/ 10872890 w 11552009"/>
                <a:gd name="connsiteY384" fmla="*/ 262263 h 5889968"/>
                <a:gd name="connsiteX385" fmla="*/ 10861278 w 11552009"/>
                <a:gd name="connsiteY385" fmla="*/ 254916 h 5889968"/>
                <a:gd name="connsiteX386" fmla="*/ 10848138 w 11552009"/>
                <a:gd name="connsiteY386" fmla="*/ 244902 h 5889968"/>
                <a:gd name="connsiteX387" fmla="*/ 10817728 w 11552009"/>
                <a:gd name="connsiteY387" fmla="*/ 178571 h 5889968"/>
                <a:gd name="connsiteX388" fmla="*/ 10832884 w 11552009"/>
                <a:gd name="connsiteY388" fmla="*/ 126804 h 5889968"/>
                <a:gd name="connsiteX389" fmla="*/ 10839838 w 11552009"/>
                <a:gd name="connsiteY389" fmla="*/ 117634 h 5889968"/>
                <a:gd name="connsiteX390" fmla="*/ 10848974 w 11552009"/>
                <a:gd name="connsiteY390" fmla="*/ 107315 h 5889968"/>
                <a:gd name="connsiteX391" fmla="*/ 10870200 w 11552009"/>
                <a:gd name="connsiteY391" fmla="*/ 93727 h 5889968"/>
                <a:gd name="connsiteX392" fmla="*/ 10881997 w 11552009"/>
                <a:gd name="connsiteY392" fmla="*/ 91175 h 5889968"/>
                <a:gd name="connsiteX393" fmla="*/ 10883082 w 11552009"/>
                <a:gd name="connsiteY393" fmla="*/ 53981 h 5889968"/>
                <a:gd name="connsiteX394" fmla="*/ 10882734 w 11552009"/>
                <a:gd name="connsiteY394" fmla="*/ 41050 h 5889968"/>
                <a:gd name="connsiteX395" fmla="*/ 10882911 w 11552009"/>
                <a:gd name="connsiteY395" fmla="*/ 35717 h 5889968"/>
                <a:gd name="connsiteX396" fmla="*/ 10881997 w 11552009"/>
                <a:gd name="connsiteY396" fmla="*/ 13558 h 5889968"/>
                <a:gd name="connsiteX397" fmla="*/ 10679789 w 11552009"/>
                <a:gd name="connsiteY397" fmla="*/ 11572 h 5889968"/>
                <a:gd name="connsiteX398" fmla="*/ 10584611 w 11552009"/>
                <a:gd name="connsiteY398" fmla="*/ 14027 h 5889968"/>
                <a:gd name="connsiteX399" fmla="*/ 10573642 w 11552009"/>
                <a:gd name="connsiteY399" fmla="*/ 13727 h 5889968"/>
                <a:gd name="connsiteX400" fmla="*/ 10458888 w 11552009"/>
                <a:gd name="connsiteY400" fmla="*/ 13558 h 5889968"/>
                <a:gd name="connsiteX401" fmla="*/ 10458888 w 11552009"/>
                <a:gd name="connsiteY401" fmla="*/ 91175 h 5889968"/>
                <a:gd name="connsiteX402" fmla="*/ 10470685 w 11552009"/>
                <a:gd name="connsiteY402" fmla="*/ 93727 h 5889968"/>
                <a:gd name="connsiteX403" fmla="*/ 10510773 w 11552009"/>
                <a:gd name="connsiteY403" fmla="*/ 131311 h 5889968"/>
                <a:gd name="connsiteX404" fmla="*/ 10523156 w 11552009"/>
                <a:gd name="connsiteY404" fmla="*/ 178571 h 5889968"/>
                <a:gd name="connsiteX405" fmla="*/ 10437243 w 11552009"/>
                <a:gd name="connsiteY405" fmla="*/ 270651 h 5889968"/>
                <a:gd name="connsiteX406" fmla="*/ 10351329 w 11552009"/>
                <a:gd name="connsiteY406" fmla="*/ 178571 h 5889968"/>
                <a:gd name="connsiteX407" fmla="*/ 10403801 w 11552009"/>
                <a:gd name="connsiteY407" fmla="*/ 93727 h 5889968"/>
                <a:gd name="connsiteX408" fmla="*/ 10415598 w 11552009"/>
                <a:gd name="connsiteY408" fmla="*/ 91175 h 5889968"/>
                <a:gd name="connsiteX409" fmla="*/ 10415598 w 11552009"/>
                <a:gd name="connsiteY409" fmla="*/ 13558 h 5889968"/>
                <a:gd name="connsiteX410" fmla="*/ 10186263 w 11552009"/>
                <a:gd name="connsiteY410" fmla="*/ 9781 h 5889968"/>
                <a:gd name="connsiteX411" fmla="*/ 10157012 w 11552009"/>
                <a:gd name="connsiteY411" fmla="*/ 11161 h 5889968"/>
                <a:gd name="connsiteX412" fmla="*/ 10105796 w 11552009"/>
                <a:gd name="connsiteY412" fmla="*/ 10053 h 5889968"/>
                <a:gd name="connsiteX413" fmla="*/ 9992490 w 11552009"/>
                <a:gd name="connsiteY413" fmla="*/ 13558 h 5889968"/>
                <a:gd name="connsiteX414" fmla="*/ 9992490 w 11552009"/>
                <a:gd name="connsiteY414" fmla="*/ 91175 h 5889968"/>
                <a:gd name="connsiteX415" fmla="*/ 10004286 w 11552009"/>
                <a:gd name="connsiteY415" fmla="*/ 93727 h 5889968"/>
                <a:gd name="connsiteX416" fmla="*/ 10033995 w 11552009"/>
                <a:gd name="connsiteY416" fmla="*/ 118021 h 5889968"/>
                <a:gd name="connsiteX417" fmla="*/ 10040161 w 11552009"/>
                <a:gd name="connsiteY417" fmla="*/ 125480 h 5889968"/>
                <a:gd name="connsiteX418" fmla="*/ 10056757 w 11552009"/>
                <a:gd name="connsiteY418" fmla="*/ 178571 h 5889968"/>
                <a:gd name="connsiteX419" fmla="*/ 9970844 w 11552009"/>
                <a:gd name="connsiteY419" fmla="*/ 270651 h 5889968"/>
                <a:gd name="connsiteX420" fmla="*/ 9934011 w 11552009"/>
                <a:gd name="connsiteY420" fmla="*/ 261352 h 5889968"/>
                <a:gd name="connsiteX421" fmla="*/ 9913783 w 11552009"/>
                <a:gd name="connsiteY421" fmla="*/ 245294 h 5889968"/>
                <a:gd name="connsiteX422" fmla="*/ 9896106 w 11552009"/>
                <a:gd name="connsiteY422" fmla="*/ 216276 h 5889968"/>
                <a:gd name="connsiteX423" fmla="*/ 9884930 w 11552009"/>
                <a:gd name="connsiteY423" fmla="*/ 178571 h 5889968"/>
                <a:gd name="connsiteX424" fmla="*/ 9898608 w 11552009"/>
                <a:gd name="connsiteY424" fmla="*/ 128170 h 5889968"/>
                <a:gd name="connsiteX425" fmla="*/ 9907318 w 11552009"/>
                <a:gd name="connsiteY425" fmla="*/ 117699 h 5889968"/>
                <a:gd name="connsiteX426" fmla="*/ 9916422 w 11552009"/>
                <a:gd name="connsiteY426" fmla="*/ 107465 h 5889968"/>
                <a:gd name="connsiteX427" fmla="*/ 9937402 w 11552009"/>
                <a:gd name="connsiteY427" fmla="*/ 93727 h 5889968"/>
                <a:gd name="connsiteX428" fmla="*/ 9949199 w 11552009"/>
                <a:gd name="connsiteY428" fmla="*/ 91175 h 5889968"/>
                <a:gd name="connsiteX429" fmla="*/ 9949199 w 11552009"/>
                <a:gd name="connsiteY429" fmla="*/ 13558 h 5889968"/>
                <a:gd name="connsiteX430" fmla="*/ 9720289 w 11552009"/>
                <a:gd name="connsiteY430" fmla="*/ 15479 h 5889968"/>
                <a:gd name="connsiteX431" fmla="*/ 9647321 w 11552009"/>
                <a:gd name="connsiteY431" fmla="*/ 17838 h 5889968"/>
                <a:gd name="connsiteX432" fmla="*/ 9628340 w 11552009"/>
                <a:gd name="connsiteY432" fmla="*/ 17135 h 5889968"/>
                <a:gd name="connsiteX433" fmla="*/ 9526091 w 11552009"/>
                <a:gd name="connsiteY433" fmla="*/ 13558 h 5889968"/>
                <a:gd name="connsiteX434" fmla="*/ 9526091 w 11552009"/>
                <a:gd name="connsiteY434" fmla="*/ 91175 h 5889968"/>
                <a:gd name="connsiteX435" fmla="*/ 9537885 w 11552009"/>
                <a:gd name="connsiteY435" fmla="*/ 93727 h 5889968"/>
                <a:gd name="connsiteX436" fmla="*/ 9566201 w 11552009"/>
                <a:gd name="connsiteY436" fmla="*/ 118866 h 5889968"/>
                <a:gd name="connsiteX437" fmla="*/ 9574348 w 11552009"/>
                <a:gd name="connsiteY437" fmla="*/ 129354 h 5889968"/>
                <a:gd name="connsiteX438" fmla="*/ 9590358 w 11552009"/>
                <a:gd name="connsiteY438" fmla="*/ 178571 h 5889968"/>
                <a:gd name="connsiteX439" fmla="*/ 9504443 w 11552009"/>
                <a:gd name="connsiteY439" fmla="*/ 270651 h 5889968"/>
                <a:gd name="connsiteX440" fmla="*/ 9418530 w 11552009"/>
                <a:gd name="connsiteY440" fmla="*/ 178571 h 5889968"/>
                <a:gd name="connsiteX441" fmla="*/ 9471002 w 11552009"/>
                <a:gd name="connsiteY441" fmla="*/ 93727 h 5889968"/>
                <a:gd name="connsiteX442" fmla="*/ 9482800 w 11552009"/>
                <a:gd name="connsiteY442" fmla="*/ 91175 h 5889968"/>
                <a:gd name="connsiteX443" fmla="*/ 9482800 w 11552009"/>
                <a:gd name="connsiteY443" fmla="*/ 13558 h 5889968"/>
                <a:gd name="connsiteX444" fmla="*/ 9059693 w 11552009"/>
                <a:gd name="connsiteY444" fmla="*/ 13558 h 5889968"/>
                <a:gd name="connsiteX445" fmla="*/ 9059693 w 11552009"/>
                <a:gd name="connsiteY445" fmla="*/ 91175 h 5889968"/>
                <a:gd name="connsiteX446" fmla="*/ 9071486 w 11552009"/>
                <a:gd name="connsiteY446" fmla="*/ 93727 h 5889968"/>
                <a:gd name="connsiteX447" fmla="*/ 9123960 w 11552009"/>
                <a:gd name="connsiteY447" fmla="*/ 178571 h 5889968"/>
                <a:gd name="connsiteX448" fmla="*/ 9100102 w 11552009"/>
                <a:gd name="connsiteY448" fmla="*/ 245660 h 5889968"/>
                <a:gd name="connsiteX449" fmla="*/ 9083538 w 11552009"/>
                <a:gd name="connsiteY449" fmla="*/ 258150 h 5889968"/>
                <a:gd name="connsiteX450" fmla="*/ 9071713 w 11552009"/>
                <a:gd name="connsiteY450" fmla="*/ 266174 h 5889968"/>
                <a:gd name="connsiteX451" fmla="*/ 9038045 w 11552009"/>
                <a:gd name="connsiteY451" fmla="*/ 270651 h 5889968"/>
                <a:gd name="connsiteX452" fmla="*/ 8952131 w 11552009"/>
                <a:gd name="connsiteY452" fmla="*/ 178571 h 5889968"/>
                <a:gd name="connsiteX453" fmla="*/ 9004605 w 11552009"/>
                <a:gd name="connsiteY453" fmla="*/ 93727 h 5889968"/>
                <a:gd name="connsiteX454" fmla="*/ 9016401 w 11552009"/>
                <a:gd name="connsiteY454" fmla="*/ 91175 h 5889968"/>
                <a:gd name="connsiteX455" fmla="*/ 9016401 w 11552009"/>
                <a:gd name="connsiteY455" fmla="*/ 13558 h 5889968"/>
                <a:gd name="connsiteX456" fmla="*/ 8593293 w 11552009"/>
                <a:gd name="connsiteY456" fmla="*/ 13558 h 5889968"/>
                <a:gd name="connsiteX457" fmla="*/ 8593293 w 11552009"/>
                <a:gd name="connsiteY457" fmla="*/ 91175 h 5889968"/>
                <a:gd name="connsiteX458" fmla="*/ 8605088 w 11552009"/>
                <a:gd name="connsiteY458" fmla="*/ 93727 h 5889968"/>
                <a:gd name="connsiteX459" fmla="*/ 8657561 w 11552009"/>
                <a:gd name="connsiteY459" fmla="*/ 178571 h 5889968"/>
                <a:gd name="connsiteX460" fmla="*/ 8571646 w 11552009"/>
                <a:gd name="connsiteY460" fmla="*/ 270651 h 5889968"/>
                <a:gd name="connsiteX461" fmla="*/ 8485732 w 11552009"/>
                <a:gd name="connsiteY461" fmla="*/ 178571 h 5889968"/>
                <a:gd name="connsiteX462" fmla="*/ 8500667 w 11552009"/>
                <a:gd name="connsiteY462" fmla="*/ 127659 h 5889968"/>
                <a:gd name="connsiteX463" fmla="*/ 8538205 w 11552009"/>
                <a:gd name="connsiteY463" fmla="*/ 93727 h 5889968"/>
                <a:gd name="connsiteX464" fmla="*/ 8550001 w 11552009"/>
                <a:gd name="connsiteY464" fmla="*/ 91175 h 5889968"/>
                <a:gd name="connsiteX465" fmla="*/ 8550001 w 11552009"/>
                <a:gd name="connsiteY465" fmla="*/ 13558 h 5889968"/>
                <a:gd name="connsiteX466" fmla="*/ 8126895 w 11552009"/>
                <a:gd name="connsiteY466" fmla="*/ 13558 h 5889968"/>
                <a:gd name="connsiteX467" fmla="*/ 8126895 w 11552009"/>
                <a:gd name="connsiteY467" fmla="*/ 91175 h 5889968"/>
                <a:gd name="connsiteX468" fmla="*/ 8138689 w 11552009"/>
                <a:gd name="connsiteY468" fmla="*/ 93727 h 5889968"/>
                <a:gd name="connsiteX469" fmla="*/ 8191162 w 11552009"/>
                <a:gd name="connsiteY469" fmla="*/ 178571 h 5889968"/>
                <a:gd name="connsiteX470" fmla="*/ 8187293 w 11552009"/>
                <a:gd name="connsiteY470" fmla="*/ 213253 h 5889968"/>
                <a:gd name="connsiteX471" fmla="*/ 8177823 w 11552009"/>
                <a:gd name="connsiteY471" fmla="*/ 228514 h 5889968"/>
                <a:gd name="connsiteX472" fmla="*/ 8166312 w 11552009"/>
                <a:gd name="connsiteY472" fmla="*/ 243906 h 5889968"/>
                <a:gd name="connsiteX473" fmla="*/ 8164230 w 11552009"/>
                <a:gd name="connsiteY473" fmla="*/ 245362 h 5889968"/>
                <a:gd name="connsiteX474" fmla="*/ 8136061 w 11552009"/>
                <a:gd name="connsiteY474" fmla="*/ 262679 h 5889968"/>
                <a:gd name="connsiteX475" fmla="*/ 8105248 w 11552009"/>
                <a:gd name="connsiteY475" fmla="*/ 270651 h 5889968"/>
                <a:gd name="connsiteX476" fmla="*/ 8019334 w 11552009"/>
                <a:gd name="connsiteY476" fmla="*/ 178571 h 5889968"/>
                <a:gd name="connsiteX477" fmla="*/ 8071807 w 11552009"/>
                <a:gd name="connsiteY477" fmla="*/ 93727 h 5889968"/>
                <a:gd name="connsiteX478" fmla="*/ 8083602 w 11552009"/>
                <a:gd name="connsiteY478" fmla="*/ 91175 h 5889968"/>
                <a:gd name="connsiteX479" fmla="*/ 8083602 w 11552009"/>
                <a:gd name="connsiteY479" fmla="*/ 13558 h 5889968"/>
                <a:gd name="connsiteX480" fmla="*/ 7660496 w 11552009"/>
                <a:gd name="connsiteY480" fmla="*/ 13558 h 5889968"/>
                <a:gd name="connsiteX481" fmla="*/ 7660496 w 11552009"/>
                <a:gd name="connsiteY481" fmla="*/ 91175 h 5889968"/>
                <a:gd name="connsiteX482" fmla="*/ 7672291 w 11552009"/>
                <a:gd name="connsiteY482" fmla="*/ 93727 h 5889968"/>
                <a:gd name="connsiteX483" fmla="*/ 7724762 w 11552009"/>
                <a:gd name="connsiteY483" fmla="*/ 178571 h 5889968"/>
                <a:gd name="connsiteX484" fmla="*/ 7638849 w 11552009"/>
                <a:gd name="connsiteY484" fmla="*/ 270651 h 5889968"/>
                <a:gd name="connsiteX485" fmla="*/ 7552934 w 11552009"/>
                <a:gd name="connsiteY485" fmla="*/ 178571 h 5889968"/>
                <a:gd name="connsiteX486" fmla="*/ 7569824 w 11552009"/>
                <a:gd name="connsiteY486" fmla="*/ 126400 h 5889968"/>
                <a:gd name="connsiteX487" fmla="*/ 7605408 w 11552009"/>
                <a:gd name="connsiteY487" fmla="*/ 93727 h 5889968"/>
                <a:gd name="connsiteX488" fmla="*/ 7617204 w 11552009"/>
                <a:gd name="connsiteY488" fmla="*/ 91175 h 5889968"/>
                <a:gd name="connsiteX489" fmla="*/ 7617204 w 11552009"/>
                <a:gd name="connsiteY489" fmla="*/ 13558 h 5889968"/>
                <a:gd name="connsiteX490" fmla="*/ 7393272 w 11552009"/>
                <a:gd name="connsiteY490" fmla="*/ 29 h 588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</a:cxnLst>
              <a:rect l="l" t="t" r="r" b="b"/>
              <a:pathLst>
                <a:path w="11552009" h="5889968">
                  <a:moveTo>
                    <a:pt x="7393272" y="29"/>
                  </a:moveTo>
                  <a:cubicBezTo>
                    <a:pt x="7324775" y="-396"/>
                    <a:pt x="7260404" y="3688"/>
                    <a:pt x="7194096" y="13558"/>
                  </a:cubicBezTo>
                  <a:cubicBezTo>
                    <a:pt x="7193490" y="22966"/>
                    <a:pt x="7193409" y="30743"/>
                    <a:pt x="7193574" y="37562"/>
                  </a:cubicBezTo>
                  <a:lnTo>
                    <a:pt x="7193588" y="37831"/>
                  </a:lnTo>
                  <a:lnTo>
                    <a:pt x="7193185" y="57080"/>
                  </a:lnTo>
                  <a:cubicBezTo>
                    <a:pt x="7193350" y="70799"/>
                    <a:pt x="7193819" y="82948"/>
                    <a:pt x="7194096" y="91175"/>
                  </a:cubicBezTo>
                  <a:cubicBezTo>
                    <a:pt x="7197309" y="92249"/>
                    <a:pt x="7202381" y="92652"/>
                    <a:pt x="7205892" y="93727"/>
                  </a:cubicBezTo>
                  <a:cubicBezTo>
                    <a:pt x="7233216" y="111595"/>
                    <a:pt x="7261155" y="137159"/>
                    <a:pt x="7258364" y="178571"/>
                  </a:cubicBezTo>
                  <a:lnTo>
                    <a:pt x="7248751" y="215568"/>
                  </a:lnTo>
                  <a:lnTo>
                    <a:pt x="7243862" y="223958"/>
                  </a:lnTo>
                  <a:lnTo>
                    <a:pt x="7228227" y="245739"/>
                  </a:lnTo>
                  <a:cubicBezTo>
                    <a:pt x="7212479" y="260549"/>
                    <a:pt x="7192457" y="268317"/>
                    <a:pt x="7172450" y="270651"/>
                  </a:cubicBezTo>
                  <a:lnTo>
                    <a:pt x="7137604" y="261314"/>
                  </a:lnTo>
                  <a:lnTo>
                    <a:pt x="7121663" y="249828"/>
                  </a:lnTo>
                  <a:lnTo>
                    <a:pt x="7114222" y="243682"/>
                  </a:lnTo>
                  <a:lnTo>
                    <a:pt x="7105528" y="230693"/>
                  </a:lnTo>
                  <a:lnTo>
                    <a:pt x="7086536" y="178571"/>
                  </a:lnTo>
                  <a:cubicBezTo>
                    <a:pt x="7089001" y="143272"/>
                    <a:pt x="7112070" y="115072"/>
                    <a:pt x="7139009" y="93727"/>
                  </a:cubicBezTo>
                  <a:cubicBezTo>
                    <a:pt x="7144455" y="93070"/>
                    <a:pt x="7146962" y="91756"/>
                    <a:pt x="7150805" y="91175"/>
                  </a:cubicBezTo>
                  <a:cubicBezTo>
                    <a:pt x="7150546" y="65942"/>
                    <a:pt x="7154387" y="50531"/>
                    <a:pt x="7150805" y="13558"/>
                  </a:cubicBezTo>
                  <a:cubicBezTo>
                    <a:pt x="7059521" y="24079"/>
                    <a:pt x="6862419" y="-2521"/>
                    <a:pt x="6727698" y="13558"/>
                  </a:cubicBezTo>
                  <a:cubicBezTo>
                    <a:pt x="6728631" y="47340"/>
                    <a:pt x="6726700" y="72308"/>
                    <a:pt x="6727698" y="91175"/>
                  </a:cubicBezTo>
                  <a:cubicBezTo>
                    <a:pt x="6733344" y="92730"/>
                    <a:pt x="6734609" y="92730"/>
                    <a:pt x="6739493" y="93727"/>
                  </a:cubicBezTo>
                  <a:lnTo>
                    <a:pt x="6771810" y="121162"/>
                  </a:lnTo>
                  <a:lnTo>
                    <a:pt x="6777535" y="128721"/>
                  </a:lnTo>
                  <a:cubicBezTo>
                    <a:pt x="6786525" y="144836"/>
                    <a:pt x="6791579" y="163428"/>
                    <a:pt x="6791965" y="178571"/>
                  </a:cubicBezTo>
                  <a:cubicBezTo>
                    <a:pt x="6786280" y="226984"/>
                    <a:pt x="6749430" y="266209"/>
                    <a:pt x="6706051" y="270651"/>
                  </a:cubicBezTo>
                  <a:cubicBezTo>
                    <a:pt x="6694903" y="272305"/>
                    <a:pt x="6684147" y="270655"/>
                    <a:pt x="6674238" y="266430"/>
                  </a:cubicBezTo>
                  <a:lnTo>
                    <a:pt x="6648767" y="247693"/>
                  </a:lnTo>
                  <a:lnTo>
                    <a:pt x="6630216" y="217756"/>
                  </a:lnTo>
                  <a:cubicBezTo>
                    <a:pt x="6625149" y="205748"/>
                    <a:pt x="6621642" y="192438"/>
                    <a:pt x="6620136" y="178571"/>
                  </a:cubicBezTo>
                  <a:cubicBezTo>
                    <a:pt x="6620085" y="162253"/>
                    <a:pt x="6627092" y="144671"/>
                    <a:pt x="6637168" y="129355"/>
                  </a:cubicBezTo>
                  <a:lnTo>
                    <a:pt x="6645947" y="118542"/>
                  </a:lnTo>
                  <a:lnTo>
                    <a:pt x="6672610" y="93727"/>
                  </a:lnTo>
                  <a:cubicBezTo>
                    <a:pt x="6676956" y="93105"/>
                    <a:pt x="6681468" y="92392"/>
                    <a:pt x="6684406" y="91175"/>
                  </a:cubicBezTo>
                  <a:cubicBezTo>
                    <a:pt x="6681776" y="70565"/>
                    <a:pt x="6685372" y="51556"/>
                    <a:pt x="6684406" y="13558"/>
                  </a:cubicBezTo>
                  <a:cubicBezTo>
                    <a:pt x="6591433" y="6418"/>
                    <a:pt x="6426782" y="-4504"/>
                    <a:pt x="6261299" y="13558"/>
                  </a:cubicBezTo>
                  <a:cubicBezTo>
                    <a:pt x="6258407" y="42518"/>
                    <a:pt x="6260465" y="61063"/>
                    <a:pt x="6261299" y="91175"/>
                  </a:cubicBezTo>
                  <a:cubicBezTo>
                    <a:pt x="6266511" y="92174"/>
                    <a:pt x="6267808" y="92579"/>
                    <a:pt x="6273093" y="93727"/>
                  </a:cubicBezTo>
                  <a:cubicBezTo>
                    <a:pt x="6303600" y="102375"/>
                    <a:pt x="6327116" y="145930"/>
                    <a:pt x="6325566" y="178571"/>
                  </a:cubicBezTo>
                  <a:cubicBezTo>
                    <a:pt x="6327045" y="230683"/>
                    <a:pt x="6284940" y="266710"/>
                    <a:pt x="6239652" y="270651"/>
                  </a:cubicBezTo>
                  <a:cubicBezTo>
                    <a:pt x="6227287" y="270330"/>
                    <a:pt x="6215081" y="267981"/>
                    <a:pt x="6203889" y="263746"/>
                  </a:cubicBezTo>
                  <a:lnTo>
                    <a:pt x="6193541" y="257391"/>
                  </a:lnTo>
                  <a:lnTo>
                    <a:pt x="6175236" y="243941"/>
                  </a:lnTo>
                  <a:cubicBezTo>
                    <a:pt x="6160504" y="226925"/>
                    <a:pt x="6152924" y="203467"/>
                    <a:pt x="6153738" y="178571"/>
                  </a:cubicBezTo>
                  <a:cubicBezTo>
                    <a:pt x="6158611" y="140251"/>
                    <a:pt x="6174100" y="109730"/>
                    <a:pt x="6206210" y="93727"/>
                  </a:cubicBezTo>
                  <a:cubicBezTo>
                    <a:pt x="6210652" y="92217"/>
                    <a:pt x="6212930" y="91796"/>
                    <a:pt x="6218006" y="91175"/>
                  </a:cubicBezTo>
                  <a:cubicBezTo>
                    <a:pt x="6220690" y="63019"/>
                    <a:pt x="6214305" y="46163"/>
                    <a:pt x="6218006" y="13558"/>
                  </a:cubicBezTo>
                  <a:cubicBezTo>
                    <a:pt x="6093663" y="379"/>
                    <a:pt x="5892962" y="26434"/>
                    <a:pt x="5794899" y="13558"/>
                  </a:cubicBezTo>
                  <a:cubicBezTo>
                    <a:pt x="5795389" y="30045"/>
                    <a:pt x="5792257" y="53324"/>
                    <a:pt x="5794899" y="91175"/>
                  </a:cubicBezTo>
                  <a:cubicBezTo>
                    <a:pt x="5798027" y="92086"/>
                    <a:pt x="5801704" y="92925"/>
                    <a:pt x="5806695" y="93727"/>
                  </a:cubicBezTo>
                  <a:cubicBezTo>
                    <a:pt x="5833139" y="109539"/>
                    <a:pt x="5858002" y="140880"/>
                    <a:pt x="5859167" y="178571"/>
                  </a:cubicBezTo>
                  <a:cubicBezTo>
                    <a:pt x="5857154" y="191089"/>
                    <a:pt x="5853392" y="203619"/>
                    <a:pt x="5848227" y="215244"/>
                  </a:cubicBezTo>
                  <a:lnTo>
                    <a:pt x="5830833" y="243322"/>
                  </a:lnTo>
                  <a:lnTo>
                    <a:pt x="5807828" y="260507"/>
                  </a:lnTo>
                  <a:lnTo>
                    <a:pt x="5776005" y="269844"/>
                  </a:lnTo>
                  <a:lnTo>
                    <a:pt x="5744181" y="260507"/>
                  </a:lnTo>
                  <a:lnTo>
                    <a:pt x="5721176" y="243322"/>
                  </a:lnTo>
                  <a:lnTo>
                    <a:pt x="5703782" y="215244"/>
                  </a:lnTo>
                  <a:cubicBezTo>
                    <a:pt x="5698617" y="203619"/>
                    <a:pt x="5694855" y="191089"/>
                    <a:pt x="5692842" y="178571"/>
                  </a:cubicBezTo>
                  <a:cubicBezTo>
                    <a:pt x="5694007" y="140880"/>
                    <a:pt x="5718870" y="109539"/>
                    <a:pt x="5745314" y="93727"/>
                  </a:cubicBezTo>
                  <a:cubicBezTo>
                    <a:pt x="5750305" y="92925"/>
                    <a:pt x="5753982" y="92086"/>
                    <a:pt x="5757110" y="91175"/>
                  </a:cubicBezTo>
                  <a:cubicBezTo>
                    <a:pt x="5759752" y="53324"/>
                    <a:pt x="5756620" y="30045"/>
                    <a:pt x="5757110" y="13558"/>
                  </a:cubicBezTo>
                  <a:cubicBezTo>
                    <a:pt x="5659047" y="26434"/>
                    <a:pt x="5458346" y="379"/>
                    <a:pt x="5334003" y="13558"/>
                  </a:cubicBezTo>
                  <a:cubicBezTo>
                    <a:pt x="5337704" y="46163"/>
                    <a:pt x="5331319" y="63019"/>
                    <a:pt x="5334003" y="91175"/>
                  </a:cubicBezTo>
                  <a:cubicBezTo>
                    <a:pt x="5339079" y="91796"/>
                    <a:pt x="5341357" y="92217"/>
                    <a:pt x="5345799" y="93727"/>
                  </a:cubicBezTo>
                  <a:cubicBezTo>
                    <a:pt x="5377909" y="109730"/>
                    <a:pt x="5393398" y="140251"/>
                    <a:pt x="5398271" y="178571"/>
                  </a:cubicBezTo>
                  <a:cubicBezTo>
                    <a:pt x="5399085" y="203467"/>
                    <a:pt x="5391505" y="226925"/>
                    <a:pt x="5376773" y="243941"/>
                  </a:cubicBezTo>
                  <a:lnTo>
                    <a:pt x="5358468" y="257391"/>
                  </a:lnTo>
                  <a:lnTo>
                    <a:pt x="5348120" y="263746"/>
                  </a:lnTo>
                  <a:cubicBezTo>
                    <a:pt x="5336928" y="267981"/>
                    <a:pt x="5324722" y="270330"/>
                    <a:pt x="5312357" y="270651"/>
                  </a:cubicBezTo>
                  <a:cubicBezTo>
                    <a:pt x="5267069" y="266710"/>
                    <a:pt x="5224964" y="230683"/>
                    <a:pt x="5226443" y="178571"/>
                  </a:cubicBezTo>
                  <a:cubicBezTo>
                    <a:pt x="5224893" y="145930"/>
                    <a:pt x="5248409" y="102375"/>
                    <a:pt x="5278916" y="93727"/>
                  </a:cubicBezTo>
                  <a:cubicBezTo>
                    <a:pt x="5284201" y="92579"/>
                    <a:pt x="5285498" y="92174"/>
                    <a:pt x="5290710" y="91175"/>
                  </a:cubicBezTo>
                  <a:cubicBezTo>
                    <a:pt x="5291544" y="61063"/>
                    <a:pt x="5293602" y="42518"/>
                    <a:pt x="5290710" y="13558"/>
                  </a:cubicBezTo>
                  <a:cubicBezTo>
                    <a:pt x="5125227" y="-4504"/>
                    <a:pt x="4960576" y="6418"/>
                    <a:pt x="4867603" y="13558"/>
                  </a:cubicBezTo>
                  <a:cubicBezTo>
                    <a:pt x="4866637" y="51556"/>
                    <a:pt x="4870233" y="70565"/>
                    <a:pt x="4867603" y="91175"/>
                  </a:cubicBezTo>
                  <a:cubicBezTo>
                    <a:pt x="4870541" y="92392"/>
                    <a:pt x="4875053" y="93105"/>
                    <a:pt x="4879399" y="93727"/>
                  </a:cubicBezTo>
                  <a:lnTo>
                    <a:pt x="4906062" y="118542"/>
                  </a:lnTo>
                  <a:lnTo>
                    <a:pt x="4914841" y="129355"/>
                  </a:lnTo>
                  <a:cubicBezTo>
                    <a:pt x="4924917" y="144671"/>
                    <a:pt x="4931924" y="162253"/>
                    <a:pt x="4931873" y="178571"/>
                  </a:cubicBezTo>
                  <a:cubicBezTo>
                    <a:pt x="4930367" y="192438"/>
                    <a:pt x="4926860" y="205748"/>
                    <a:pt x="4921793" y="217756"/>
                  </a:cubicBezTo>
                  <a:lnTo>
                    <a:pt x="4903242" y="247693"/>
                  </a:lnTo>
                  <a:lnTo>
                    <a:pt x="4877771" y="266430"/>
                  </a:lnTo>
                  <a:cubicBezTo>
                    <a:pt x="4867862" y="270655"/>
                    <a:pt x="4857106" y="272305"/>
                    <a:pt x="4845958" y="270651"/>
                  </a:cubicBezTo>
                  <a:cubicBezTo>
                    <a:pt x="4802579" y="266209"/>
                    <a:pt x="4765729" y="226984"/>
                    <a:pt x="4760044" y="178571"/>
                  </a:cubicBezTo>
                  <a:cubicBezTo>
                    <a:pt x="4760430" y="163428"/>
                    <a:pt x="4765484" y="144836"/>
                    <a:pt x="4774474" y="128721"/>
                  </a:cubicBezTo>
                  <a:lnTo>
                    <a:pt x="4780199" y="121162"/>
                  </a:lnTo>
                  <a:lnTo>
                    <a:pt x="4812516" y="93727"/>
                  </a:lnTo>
                  <a:cubicBezTo>
                    <a:pt x="4817400" y="92730"/>
                    <a:pt x="4818665" y="92730"/>
                    <a:pt x="4824311" y="91175"/>
                  </a:cubicBezTo>
                  <a:cubicBezTo>
                    <a:pt x="4825309" y="72308"/>
                    <a:pt x="4823378" y="47340"/>
                    <a:pt x="4824311" y="13558"/>
                  </a:cubicBezTo>
                  <a:cubicBezTo>
                    <a:pt x="4689590" y="-2521"/>
                    <a:pt x="4492488" y="24079"/>
                    <a:pt x="4401204" y="13558"/>
                  </a:cubicBezTo>
                  <a:cubicBezTo>
                    <a:pt x="4397622" y="50531"/>
                    <a:pt x="4401463" y="65942"/>
                    <a:pt x="4401204" y="91175"/>
                  </a:cubicBezTo>
                  <a:cubicBezTo>
                    <a:pt x="4405047" y="91756"/>
                    <a:pt x="4407554" y="93070"/>
                    <a:pt x="4413000" y="93727"/>
                  </a:cubicBezTo>
                  <a:cubicBezTo>
                    <a:pt x="4439939" y="115072"/>
                    <a:pt x="4463008" y="143272"/>
                    <a:pt x="4465473" y="178571"/>
                  </a:cubicBezTo>
                  <a:lnTo>
                    <a:pt x="4446481" y="230693"/>
                  </a:lnTo>
                  <a:lnTo>
                    <a:pt x="4437787" y="243682"/>
                  </a:lnTo>
                  <a:lnTo>
                    <a:pt x="4430346" y="249828"/>
                  </a:lnTo>
                  <a:lnTo>
                    <a:pt x="4414405" y="261314"/>
                  </a:lnTo>
                  <a:lnTo>
                    <a:pt x="4379559" y="270651"/>
                  </a:lnTo>
                  <a:cubicBezTo>
                    <a:pt x="4359552" y="268317"/>
                    <a:pt x="4339530" y="260549"/>
                    <a:pt x="4323782" y="245739"/>
                  </a:cubicBezTo>
                  <a:lnTo>
                    <a:pt x="4308147" y="223958"/>
                  </a:lnTo>
                  <a:lnTo>
                    <a:pt x="4303258" y="215568"/>
                  </a:lnTo>
                  <a:lnTo>
                    <a:pt x="4293645" y="178571"/>
                  </a:lnTo>
                  <a:cubicBezTo>
                    <a:pt x="4290854" y="137159"/>
                    <a:pt x="4318793" y="111595"/>
                    <a:pt x="4346117" y="93727"/>
                  </a:cubicBezTo>
                  <a:cubicBezTo>
                    <a:pt x="4349628" y="92652"/>
                    <a:pt x="4354700" y="92249"/>
                    <a:pt x="4357913" y="91175"/>
                  </a:cubicBezTo>
                  <a:cubicBezTo>
                    <a:pt x="4358190" y="82948"/>
                    <a:pt x="4358659" y="70799"/>
                    <a:pt x="4358824" y="57080"/>
                  </a:cubicBezTo>
                  <a:lnTo>
                    <a:pt x="4358421" y="37831"/>
                  </a:lnTo>
                  <a:lnTo>
                    <a:pt x="4358435" y="37562"/>
                  </a:lnTo>
                  <a:cubicBezTo>
                    <a:pt x="4358600" y="30743"/>
                    <a:pt x="4358519" y="22966"/>
                    <a:pt x="4357913" y="13558"/>
                  </a:cubicBezTo>
                  <a:cubicBezTo>
                    <a:pt x="4291605" y="3688"/>
                    <a:pt x="4227234" y="-396"/>
                    <a:pt x="4158737" y="29"/>
                  </a:cubicBezTo>
                  <a:cubicBezTo>
                    <a:pt x="4090240" y="455"/>
                    <a:pt x="4017617" y="5390"/>
                    <a:pt x="3934805" y="13558"/>
                  </a:cubicBezTo>
                  <a:cubicBezTo>
                    <a:pt x="3933960" y="37134"/>
                    <a:pt x="3937900" y="61208"/>
                    <a:pt x="3934805" y="91175"/>
                  </a:cubicBezTo>
                  <a:cubicBezTo>
                    <a:pt x="3938966" y="91691"/>
                    <a:pt x="3943382" y="92907"/>
                    <a:pt x="3946601" y="93727"/>
                  </a:cubicBezTo>
                  <a:lnTo>
                    <a:pt x="3982185" y="126400"/>
                  </a:lnTo>
                  <a:lnTo>
                    <a:pt x="3999075" y="178571"/>
                  </a:lnTo>
                  <a:cubicBezTo>
                    <a:pt x="3994396" y="236846"/>
                    <a:pt x="3950840" y="264317"/>
                    <a:pt x="3913160" y="270651"/>
                  </a:cubicBezTo>
                  <a:cubicBezTo>
                    <a:pt x="3866779" y="272895"/>
                    <a:pt x="3825474" y="221857"/>
                    <a:pt x="3827247" y="178571"/>
                  </a:cubicBezTo>
                  <a:cubicBezTo>
                    <a:pt x="3835662" y="139274"/>
                    <a:pt x="3847710" y="113397"/>
                    <a:pt x="3879718" y="93727"/>
                  </a:cubicBezTo>
                  <a:cubicBezTo>
                    <a:pt x="3883695" y="92595"/>
                    <a:pt x="3887248" y="92503"/>
                    <a:pt x="3891513" y="91175"/>
                  </a:cubicBezTo>
                  <a:cubicBezTo>
                    <a:pt x="3892440" y="53642"/>
                    <a:pt x="3893297" y="32473"/>
                    <a:pt x="3891513" y="13558"/>
                  </a:cubicBezTo>
                  <a:cubicBezTo>
                    <a:pt x="3798687" y="13619"/>
                    <a:pt x="3617337" y="5866"/>
                    <a:pt x="3468407" y="13558"/>
                  </a:cubicBezTo>
                  <a:cubicBezTo>
                    <a:pt x="3467876" y="32737"/>
                    <a:pt x="3469304" y="61499"/>
                    <a:pt x="3468407" y="91175"/>
                  </a:cubicBezTo>
                  <a:cubicBezTo>
                    <a:pt x="3473456" y="92048"/>
                    <a:pt x="3477153" y="93186"/>
                    <a:pt x="3480202" y="93727"/>
                  </a:cubicBezTo>
                  <a:cubicBezTo>
                    <a:pt x="3510447" y="110948"/>
                    <a:pt x="3525730" y="145219"/>
                    <a:pt x="3532675" y="178571"/>
                  </a:cubicBezTo>
                  <a:cubicBezTo>
                    <a:pt x="3522357" y="236750"/>
                    <a:pt x="3494240" y="268521"/>
                    <a:pt x="3446761" y="270651"/>
                  </a:cubicBezTo>
                  <a:lnTo>
                    <a:pt x="3415948" y="262679"/>
                  </a:lnTo>
                  <a:lnTo>
                    <a:pt x="3387779" y="245362"/>
                  </a:lnTo>
                  <a:lnTo>
                    <a:pt x="3385697" y="243906"/>
                  </a:lnTo>
                  <a:lnTo>
                    <a:pt x="3374186" y="228514"/>
                  </a:lnTo>
                  <a:lnTo>
                    <a:pt x="3364716" y="213253"/>
                  </a:lnTo>
                  <a:cubicBezTo>
                    <a:pt x="3360992" y="202657"/>
                    <a:pt x="3359543" y="190986"/>
                    <a:pt x="3360847" y="178571"/>
                  </a:cubicBezTo>
                  <a:cubicBezTo>
                    <a:pt x="3366344" y="133291"/>
                    <a:pt x="3380478" y="106910"/>
                    <a:pt x="3413320" y="93727"/>
                  </a:cubicBezTo>
                  <a:cubicBezTo>
                    <a:pt x="3418945" y="92500"/>
                    <a:pt x="3421068" y="91943"/>
                    <a:pt x="3425114" y="91175"/>
                  </a:cubicBezTo>
                  <a:cubicBezTo>
                    <a:pt x="3427829" y="56729"/>
                    <a:pt x="3424991" y="48544"/>
                    <a:pt x="3425114" y="13558"/>
                  </a:cubicBezTo>
                  <a:cubicBezTo>
                    <a:pt x="3242825" y="-5024"/>
                    <a:pt x="3184343" y="7251"/>
                    <a:pt x="3002008" y="13558"/>
                  </a:cubicBezTo>
                  <a:cubicBezTo>
                    <a:pt x="3003210" y="41455"/>
                    <a:pt x="3001317" y="53621"/>
                    <a:pt x="3002008" y="91175"/>
                  </a:cubicBezTo>
                  <a:cubicBezTo>
                    <a:pt x="3005420" y="91966"/>
                    <a:pt x="3010154" y="93332"/>
                    <a:pt x="3013804" y="93727"/>
                  </a:cubicBezTo>
                  <a:lnTo>
                    <a:pt x="3051342" y="127659"/>
                  </a:lnTo>
                  <a:lnTo>
                    <a:pt x="3066277" y="178571"/>
                  </a:lnTo>
                  <a:cubicBezTo>
                    <a:pt x="3071211" y="229645"/>
                    <a:pt x="3016533" y="275443"/>
                    <a:pt x="2980363" y="270651"/>
                  </a:cubicBezTo>
                  <a:cubicBezTo>
                    <a:pt x="2925902" y="268583"/>
                    <a:pt x="2899226" y="218715"/>
                    <a:pt x="2894448" y="178571"/>
                  </a:cubicBezTo>
                  <a:cubicBezTo>
                    <a:pt x="2887721" y="137874"/>
                    <a:pt x="2917581" y="113823"/>
                    <a:pt x="2946921" y="93727"/>
                  </a:cubicBezTo>
                  <a:cubicBezTo>
                    <a:pt x="2952725" y="92657"/>
                    <a:pt x="2953597" y="92670"/>
                    <a:pt x="2958716" y="91175"/>
                  </a:cubicBezTo>
                  <a:cubicBezTo>
                    <a:pt x="2958387" y="70297"/>
                    <a:pt x="2960069" y="35069"/>
                    <a:pt x="2958716" y="13558"/>
                  </a:cubicBezTo>
                  <a:cubicBezTo>
                    <a:pt x="2785387" y="21452"/>
                    <a:pt x="2715068" y="-3926"/>
                    <a:pt x="2535608" y="13558"/>
                  </a:cubicBezTo>
                  <a:cubicBezTo>
                    <a:pt x="2533114" y="39431"/>
                    <a:pt x="2532554" y="68867"/>
                    <a:pt x="2535608" y="91175"/>
                  </a:cubicBezTo>
                  <a:cubicBezTo>
                    <a:pt x="2540430" y="92590"/>
                    <a:pt x="2543473" y="92304"/>
                    <a:pt x="2547404" y="93727"/>
                  </a:cubicBezTo>
                  <a:cubicBezTo>
                    <a:pt x="2581523" y="113284"/>
                    <a:pt x="2597142" y="137618"/>
                    <a:pt x="2599878" y="178571"/>
                  </a:cubicBezTo>
                  <a:cubicBezTo>
                    <a:pt x="2604565" y="234570"/>
                    <a:pt x="2562473" y="260152"/>
                    <a:pt x="2513964" y="270651"/>
                  </a:cubicBezTo>
                  <a:lnTo>
                    <a:pt x="2480296" y="266174"/>
                  </a:lnTo>
                  <a:lnTo>
                    <a:pt x="2468471" y="258150"/>
                  </a:lnTo>
                  <a:lnTo>
                    <a:pt x="2451907" y="245660"/>
                  </a:lnTo>
                  <a:cubicBezTo>
                    <a:pt x="2436968" y="228032"/>
                    <a:pt x="2428396" y="203389"/>
                    <a:pt x="2428049" y="178571"/>
                  </a:cubicBezTo>
                  <a:cubicBezTo>
                    <a:pt x="2430091" y="145551"/>
                    <a:pt x="2449858" y="109886"/>
                    <a:pt x="2480523" y="93727"/>
                  </a:cubicBezTo>
                  <a:cubicBezTo>
                    <a:pt x="2486006" y="92525"/>
                    <a:pt x="2487367" y="92343"/>
                    <a:pt x="2492316" y="91175"/>
                  </a:cubicBezTo>
                  <a:cubicBezTo>
                    <a:pt x="2493963" y="58996"/>
                    <a:pt x="2488682" y="44660"/>
                    <a:pt x="2492316" y="13558"/>
                  </a:cubicBezTo>
                  <a:cubicBezTo>
                    <a:pt x="2371977" y="-7518"/>
                    <a:pt x="2244982" y="7690"/>
                    <a:pt x="2069209" y="13558"/>
                  </a:cubicBezTo>
                  <a:cubicBezTo>
                    <a:pt x="2070114" y="48180"/>
                    <a:pt x="2071332" y="56804"/>
                    <a:pt x="2069209" y="91175"/>
                  </a:cubicBezTo>
                  <a:cubicBezTo>
                    <a:pt x="2075092" y="92442"/>
                    <a:pt x="2077458" y="92919"/>
                    <a:pt x="2081007" y="93727"/>
                  </a:cubicBezTo>
                  <a:cubicBezTo>
                    <a:pt x="2113534" y="115075"/>
                    <a:pt x="2133716" y="138552"/>
                    <a:pt x="2133479" y="178571"/>
                  </a:cubicBezTo>
                  <a:cubicBezTo>
                    <a:pt x="2125928" y="236664"/>
                    <a:pt x="2094921" y="258771"/>
                    <a:pt x="2047566" y="270651"/>
                  </a:cubicBezTo>
                  <a:cubicBezTo>
                    <a:pt x="1999713" y="268465"/>
                    <a:pt x="1961439" y="228257"/>
                    <a:pt x="1961651" y="178571"/>
                  </a:cubicBezTo>
                  <a:cubicBezTo>
                    <a:pt x="1962884" y="161987"/>
                    <a:pt x="1968568" y="144538"/>
                    <a:pt x="1977661" y="129354"/>
                  </a:cubicBezTo>
                  <a:lnTo>
                    <a:pt x="1985808" y="118866"/>
                  </a:lnTo>
                  <a:lnTo>
                    <a:pt x="2014124" y="93727"/>
                  </a:lnTo>
                  <a:cubicBezTo>
                    <a:pt x="2019336" y="92639"/>
                    <a:pt x="2022723" y="92292"/>
                    <a:pt x="2025918" y="91175"/>
                  </a:cubicBezTo>
                  <a:cubicBezTo>
                    <a:pt x="2029343" y="64237"/>
                    <a:pt x="2022810" y="51062"/>
                    <a:pt x="2025918" y="13558"/>
                  </a:cubicBezTo>
                  <a:cubicBezTo>
                    <a:pt x="1995419" y="14136"/>
                    <a:pt x="1960538" y="15581"/>
                    <a:pt x="1923669" y="17135"/>
                  </a:cubicBezTo>
                  <a:lnTo>
                    <a:pt x="1904688" y="17838"/>
                  </a:lnTo>
                  <a:lnTo>
                    <a:pt x="1831720" y="15479"/>
                  </a:lnTo>
                  <a:cubicBezTo>
                    <a:pt x="1771135" y="12458"/>
                    <a:pt x="1704765" y="8796"/>
                    <a:pt x="1602810" y="13558"/>
                  </a:cubicBezTo>
                  <a:cubicBezTo>
                    <a:pt x="1602827" y="48075"/>
                    <a:pt x="1600676" y="73055"/>
                    <a:pt x="1602810" y="91175"/>
                  </a:cubicBezTo>
                  <a:cubicBezTo>
                    <a:pt x="1608250" y="92305"/>
                    <a:pt x="1609496" y="92222"/>
                    <a:pt x="1614607" y="93727"/>
                  </a:cubicBezTo>
                  <a:lnTo>
                    <a:pt x="1635587" y="107465"/>
                  </a:lnTo>
                  <a:lnTo>
                    <a:pt x="1644691" y="117699"/>
                  </a:lnTo>
                  <a:lnTo>
                    <a:pt x="1653401" y="128170"/>
                  </a:lnTo>
                  <a:lnTo>
                    <a:pt x="1667079" y="178571"/>
                  </a:lnTo>
                  <a:cubicBezTo>
                    <a:pt x="1664672" y="191918"/>
                    <a:pt x="1660904" y="204699"/>
                    <a:pt x="1655903" y="216276"/>
                  </a:cubicBezTo>
                  <a:lnTo>
                    <a:pt x="1638226" y="245294"/>
                  </a:lnTo>
                  <a:lnTo>
                    <a:pt x="1617998" y="261352"/>
                  </a:lnTo>
                  <a:cubicBezTo>
                    <a:pt x="1607659" y="266458"/>
                    <a:pt x="1595459" y="269719"/>
                    <a:pt x="1581165" y="270651"/>
                  </a:cubicBezTo>
                  <a:cubicBezTo>
                    <a:pt x="1542081" y="267208"/>
                    <a:pt x="1499226" y="219102"/>
                    <a:pt x="1495252" y="178571"/>
                  </a:cubicBezTo>
                  <a:cubicBezTo>
                    <a:pt x="1496017" y="159624"/>
                    <a:pt x="1502326" y="140774"/>
                    <a:pt x="1511848" y="125480"/>
                  </a:cubicBezTo>
                  <a:lnTo>
                    <a:pt x="1518014" y="118021"/>
                  </a:lnTo>
                  <a:lnTo>
                    <a:pt x="1547723" y="93727"/>
                  </a:lnTo>
                  <a:cubicBezTo>
                    <a:pt x="1552858" y="92188"/>
                    <a:pt x="1556326" y="92213"/>
                    <a:pt x="1559519" y="91175"/>
                  </a:cubicBezTo>
                  <a:cubicBezTo>
                    <a:pt x="1562836" y="55807"/>
                    <a:pt x="1562796" y="31296"/>
                    <a:pt x="1559519" y="13558"/>
                  </a:cubicBezTo>
                  <a:cubicBezTo>
                    <a:pt x="1514703" y="10964"/>
                    <a:pt x="1478487" y="10054"/>
                    <a:pt x="1446213" y="10053"/>
                  </a:cubicBezTo>
                  <a:lnTo>
                    <a:pt x="1394997" y="11161"/>
                  </a:lnTo>
                  <a:lnTo>
                    <a:pt x="1365746" y="9781"/>
                  </a:lnTo>
                  <a:cubicBezTo>
                    <a:pt x="1296989" y="6451"/>
                    <a:pt x="1222305" y="4381"/>
                    <a:pt x="1136411" y="13558"/>
                  </a:cubicBezTo>
                  <a:cubicBezTo>
                    <a:pt x="1136644" y="31901"/>
                    <a:pt x="1133155" y="66450"/>
                    <a:pt x="1136411" y="91175"/>
                  </a:cubicBezTo>
                  <a:cubicBezTo>
                    <a:pt x="1138858" y="91557"/>
                    <a:pt x="1142561" y="92524"/>
                    <a:pt x="1148208" y="93727"/>
                  </a:cubicBezTo>
                  <a:cubicBezTo>
                    <a:pt x="1175819" y="108771"/>
                    <a:pt x="1204781" y="144672"/>
                    <a:pt x="1200680" y="178571"/>
                  </a:cubicBezTo>
                  <a:cubicBezTo>
                    <a:pt x="1200004" y="222656"/>
                    <a:pt x="1160782" y="263111"/>
                    <a:pt x="1114766" y="270651"/>
                  </a:cubicBezTo>
                  <a:cubicBezTo>
                    <a:pt x="1075727" y="276730"/>
                    <a:pt x="1029103" y="223005"/>
                    <a:pt x="1028853" y="178571"/>
                  </a:cubicBezTo>
                  <a:lnTo>
                    <a:pt x="1041236" y="131311"/>
                  </a:lnTo>
                  <a:lnTo>
                    <a:pt x="1081324" y="93727"/>
                  </a:lnTo>
                  <a:cubicBezTo>
                    <a:pt x="1084756" y="92793"/>
                    <a:pt x="1087604" y="92495"/>
                    <a:pt x="1093121" y="91175"/>
                  </a:cubicBezTo>
                  <a:cubicBezTo>
                    <a:pt x="1096286" y="75219"/>
                    <a:pt x="1092695" y="47288"/>
                    <a:pt x="1093121" y="13558"/>
                  </a:cubicBezTo>
                  <a:cubicBezTo>
                    <a:pt x="1048756" y="12800"/>
                    <a:pt x="1011784" y="13064"/>
                    <a:pt x="978367" y="13727"/>
                  </a:cubicBezTo>
                  <a:lnTo>
                    <a:pt x="967398" y="14027"/>
                  </a:lnTo>
                  <a:lnTo>
                    <a:pt x="872220" y="11572"/>
                  </a:lnTo>
                  <a:cubicBezTo>
                    <a:pt x="811104" y="9777"/>
                    <a:pt x="753103" y="8644"/>
                    <a:pt x="670012" y="13558"/>
                  </a:cubicBezTo>
                  <a:cubicBezTo>
                    <a:pt x="669307" y="22089"/>
                    <a:pt x="669077" y="29266"/>
                    <a:pt x="669098" y="35717"/>
                  </a:cubicBezTo>
                  <a:lnTo>
                    <a:pt x="669275" y="41050"/>
                  </a:lnTo>
                  <a:lnTo>
                    <a:pt x="668927" y="53981"/>
                  </a:lnTo>
                  <a:cubicBezTo>
                    <a:pt x="669260" y="66142"/>
                    <a:pt x="669955" y="77765"/>
                    <a:pt x="670012" y="91175"/>
                  </a:cubicBezTo>
                  <a:cubicBezTo>
                    <a:pt x="674647" y="91577"/>
                    <a:pt x="678285" y="92773"/>
                    <a:pt x="681809" y="93727"/>
                  </a:cubicBezTo>
                  <a:cubicBezTo>
                    <a:pt x="689139" y="96946"/>
                    <a:pt x="696375" y="101591"/>
                    <a:pt x="703035" y="107315"/>
                  </a:cubicBezTo>
                  <a:lnTo>
                    <a:pt x="712171" y="117634"/>
                  </a:lnTo>
                  <a:lnTo>
                    <a:pt x="719125" y="126804"/>
                  </a:lnTo>
                  <a:cubicBezTo>
                    <a:pt x="727038" y="141691"/>
                    <a:pt x="731258" y="159693"/>
                    <a:pt x="734281" y="178571"/>
                  </a:cubicBezTo>
                  <a:cubicBezTo>
                    <a:pt x="728645" y="205761"/>
                    <a:pt x="718349" y="228713"/>
                    <a:pt x="703871" y="244902"/>
                  </a:cubicBezTo>
                  <a:lnTo>
                    <a:pt x="690731" y="254916"/>
                  </a:lnTo>
                  <a:lnTo>
                    <a:pt x="679119" y="262263"/>
                  </a:lnTo>
                  <a:cubicBezTo>
                    <a:pt x="668933" y="266647"/>
                    <a:pt x="658360" y="269430"/>
                    <a:pt x="648367" y="270651"/>
                  </a:cubicBezTo>
                  <a:cubicBezTo>
                    <a:pt x="609022" y="269438"/>
                    <a:pt x="566524" y="235512"/>
                    <a:pt x="562453" y="178571"/>
                  </a:cubicBezTo>
                  <a:cubicBezTo>
                    <a:pt x="557843" y="139347"/>
                    <a:pt x="592230" y="109537"/>
                    <a:pt x="614925" y="93727"/>
                  </a:cubicBezTo>
                  <a:cubicBezTo>
                    <a:pt x="618642" y="93025"/>
                    <a:pt x="621178" y="92328"/>
                    <a:pt x="626721" y="91175"/>
                  </a:cubicBezTo>
                  <a:cubicBezTo>
                    <a:pt x="628901" y="72410"/>
                    <a:pt x="627167" y="48863"/>
                    <a:pt x="626721" y="13558"/>
                  </a:cubicBezTo>
                  <a:cubicBezTo>
                    <a:pt x="593001" y="10995"/>
                    <a:pt x="550334" y="11509"/>
                    <a:pt x="496732" y="12406"/>
                  </a:cubicBezTo>
                  <a:lnTo>
                    <a:pt x="436520" y="13286"/>
                  </a:lnTo>
                  <a:lnTo>
                    <a:pt x="377055" y="12789"/>
                  </a:lnTo>
                  <a:cubicBezTo>
                    <a:pt x="348892" y="12711"/>
                    <a:pt x="322836" y="12884"/>
                    <a:pt x="301136" y="13558"/>
                  </a:cubicBezTo>
                  <a:cubicBezTo>
                    <a:pt x="217392" y="16413"/>
                    <a:pt x="140614" y="56656"/>
                    <a:pt x="86736" y="112489"/>
                  </a:cubicBezTo>
                  <a:lnTo>
                    <a:pt x="78367" y="125075"/>
                  </a:lnTo>
                  <a:lnTo>
                    <a:pt x="63219" y="140952"/>
                  </a:lnTo>
                  <a:cubicBezTo>
                    <a:pt x="52296" y="155037"/>
                    <a:pt x="42781" y="170403"/>
                    <a:pt x="34926" y="187149"/>
                  </a:cubicBezTo>
                  <a:lnTo>
                    <a:pt x="32707" y="193744"/>
                  </a:lnTo>
                  <a:lnTo>
                    <a:pt x="25084" y="205207"/>
                  </a:lnTo>
                  <a:lnTo>
                    <a:pt x="21913" y="225816"/>
                  </a:lnTo>
                  <a:lnTo>
                    <a:pt x="16593" y="241623"/>
                  </a:lnTo>
                  <a:cubicBezTo>
                    <a:pt x="12310" y="261225"/>
                    <a:pt x="9940" y="282305"/>
                    <a:pt x="9733" y="304960"/>
                  </a:cubicBezTo>
                  <a:cubicBezTo>
                    <a:pt x="-2319" y="424224"/>
                    <a:pt x="2542" y="720595"/>
                    <a:pt x="6599" y="917338"/>
                  </a:cubicBezTo>
                  <a:lnTo>
                    <a:pt x="7599" y="964559"/>
                  </a:lnTo>
                  <a:lnTo>
                    <a:pt x="7609" y="1021335"/>
                  </a:lnTo>
                  <a:cubicBezTo>
                    <a:pt x="7914" y="1095158"/>
                    <a:pt x="8566" y="1165058"/>
                    <a:pt x="9733" y="1229034"/>
                  </a:cubicBezTo>
                  <a:cubicBezTo>
                    <a:pt x="12067" y="1356988"/>
                    <a:pt x="10531" y="1498672"/>
                    <a:pt x="9179" y="1633233"/>
                  </a:cubicBezTo>
                  <a:lnTo>
                    <a:pt x="8712" y="1698778"/>
                  </a:lnTo>
                  <a:lnTo>
                    <a:pt x="5861" y="1757112"/>
                  </a:lnTo>
                  <a:cubicBezTo>
                    <a:pt x="-719" y="1921803"/>
                    <a:pt x="-351" y="2119219"/>
                    <a:pt x="6040" y="2267976"/>
                  </a:cubicBezTo>
                  <a:lnTo>
                    <a:pt x="7326" y="2292335"/>
                  </a:lnTo>
                  <a:lnTo>
                    <a:pt x="6239" y="2357889"/>
                  </a:lnTo>
                  <a:cubicBezTo>
                    <a:pt x="6241" y="2378524"/>
                    <a:pt x="6468" y="2400093"/>
                    <a:pt x="7019" y="2423024"/>
                  </a:cubicBezTo>
                  <a:lnTo>
                    <a:pt x="9711" y="2495736"/>
                  </a:lnTo>
                  <a:lnTo>
                    <a:pt x="3915" y="2625113"/>
                  </a:lnTo>
                  <a:cubicBezTo>
                    <a:pt x="1550" y="2678768"/>
                    <a:pt x="-331" y="2735992"/>
                    <a:pt x="48" y="2797798"/>
                  </a:cubicBezTo>
                  <a:lnTo>
                    <a:pt x="1353" y="2848397"/>
                  </a:lnTo>
                  <a:lnTo>
                    <a:pt x="566" y="2873555"/>
                  </a:lnTo>
                  <a:cubicBezTo>
                    <a:pt x="939" y="2912656"/>
                    <a:pt x="3440" y="2953302"/>
                    <a:pt x="9733" y="2997976"/>
                  </a:cubicBezTo>
                  <a:cubicBezTo>
                    <a:pt x="36413" y="3285908"/>
                    <a:pt x="-11963" y="3320894"/>
                    <a:pt x="9733" y="3605225"/>
                  </a:cubicBezTo>
                  <a:lnTo>
                    <a:pt x="11204" y="3629511"/>
                  </a:lnTo>
                  <a:lnTo>
                    <a:pt x="9733" y="3658029"/>
                  </a:lnTo>
                  <a:cubicBezTo>
                    <a:pt x="-4502" y="3912005"/>
                    <a:pt x="643" y="4028826"/>
                    <a:pt x="9733" y="4318082"/>
                  </a:cubicBezTo>
                  <a:lnTo>
                    <a:pt x="12608" y="4411351"/>
                  </a:lnTo>
                  <a:lnTo>
                    <a:pt x="11108" y="4608813"/>
                  </a:lnTo>
                  <a:cubicBezTo>
                    <a:pt x="9467" y="4736181"/>
                    <a:pt x="7367" y="4850245"/>
                    <a:pt x="9733" y="4925331"/>
                  </a:cubicBezTo>
                  <a:lnTo>
                    <a:pt x="10615" y="4961149"/>
                  </a:lnTo>
                  <a:lnTo>
                    <a:pt x="9733" y="4978135"/>
                  </a:lnTo>
                  <a:cubicBezTo>
                    <a:pt x="-4614" y="5164837"/>
                    <a:pt x="22293" y="5377009"/>
                    <a:pt x="9733" y="5585384"/>
                  </a:cubicBezTo>
                  <a:cubicBezTo>
                    <a:pt x="11895" y="5749390"/>
                    <a:pt x="143619" y="5881194"/>
                    <a:pt x="301136" y="5876786"/>
                  </a:cubicBezTo>
                  <a:cubicBezTo>
                    <a:pt x="428264" y="5890887"/>
                    <a:pt x="592769" y="5890025"/>
                    <a:pt x="739097" y="5886069"/>
                  </a:cubicBezTo>
                  <a:lnTo>
                    <a:pt x="755904" y="5885533"/>
                  </a:lnTo>
                  <a:lnTo>
                    <a:pt x="786876" y="5886147"/>
                  </a:lnTo>
                  <a:cubicBezTo>
                    <a:pt x="907050" y="5887826"/>
                    <a:pt x="1020879" y="5887750"/>
                    <a:pt x="1116218" y="5883085"/>
                  </a:cubicBezTo>
                  <a:lnTo>
                    <a:pt x="1166951" y="5879483"/>
                  </a:lnTo>
                  <a:lnTo>
                    <a:pt x="1230791" y="5881224"/>
                  </a:lnTo>
                  <a:cubicBezTo>
                    <a:pt x="1287512" y="5881841"/>
                    <a:pt x="1349311" y="5880979"/>
                    <a:pt x="1424048" y="5876786"/>
                  </a:cubicBezTo>
                  <a:cubicBezTo>
                    <a:pt x="1573522" y="5868400"/>
                    <a:pt x="1598451" y="5891077"/>
                    <a:pt x="1889645" y="5876786"/>
                  </a:cubicBezTo>
                  <a:lnTo>
                    <a:pt x="1969077" y="5873304"/>
                  </a:lnTo>
                  <a:lnTo>
                    <a:pt x="2034195" y="5874898"/>
                  </a:lnTo>
                  <a:cubicBezTo>
                    <a:pt x="2113551" y="5878008"/>
                    <a:pt x="2185805" y="5881749"/>
                    <a:pt x="2245691" y="5876786"/>
                  </a:cubicBezTo>
                  <a:cubicBezTo>
                    <a:pt x="2275635" y="5874305"/>
                    <a:pt x="2285646" y="5871340"/>
                    <a:pt x="2290622" y="5868719"/>
                  </a:cubicBezTo>
                  <a:lnTo>
                    <a:pt x="2295606" y="5865514"/>
                  </a:lnTo>
                  <a:lnTo>
                    <a:pt x="2403043" y="5867252"/>
                  </a:lnTo>
                  <a:cubicBezTo>
                    <a:pt x="2456181" y="5869204"/>
                    <a:pt x="2511966" y="5872327"/>
                    <a:pt x="2574349" y="5876786"/>
                  </a:cubicBezTo>
                  <a:lnTo>
                    <a:pt x="2623413" y="5877912"/>
                  </a:lnTo>
                  <a:lnTo>
                    <a:pt x="2757301" y="5884869"/>
                  </a:lnTo>
                  <a:cubicBezTo>
                    <a:pt x="3004055" y="5894798"/>
                    <a:pt x="3189902" y="5888169"/>
                    <a:pt x="3340356" y="5882321"/>
                  </a:cubicBezTo>
                  <a:lnTo>
                    <a:pt x="3342294" y="5882256"/>
                  </a:lnTo>
                  <a:lnTo>
                    <a:pt x="3361038" y="5883487"/>
                  </a:lnTo>
                  <a:cubicBezTo>
                    <a:pt x="3474289" y="5887947"/>
                    <a:pt x="3617175" y="5886236"/>
                    <a:pt x="3752308" y="5883303"/>
                  </a:cubicBezTo>
                  <a:lnTo>
                    <a:pt x="3802916" y="5882084"/>
                  </a:lnTo>
                  <a:lnTo>
                    <a:pt x="3960109" y="5886495"/>
                  </a:lnTo>
                  <a:cubicBezTo>
                    <a:pt x="4092371" y="5889658"/>
                    <a:pt x="4224135" y="5891000"/>
                    <a:pt x="4322854" y="5885185"/>
                  </a:cubicBezTo>
                  <a:lnTo>
                    <a:pt x="4386053" y="5879048"/>
                  </a:lnTo>
                  <a:lnTo>
                    <a:pt x="4398887" y="5878989"/>
                  </a:lnTo>
                  <a:cubicBezTo>
                    <a:pt x="4484372" y="5877985"/>
                    <a:pt x="4568781" y="5876246"/>
                    <a:pt x="4628456" y="5876786"/>
                  </a:cubicBezTo>
                  <a:cubicBezTo>
                    <a:pt x="4732888" y="5877732"/>
                    <a:pt x="4718875" y="5886388"/>
                    <a:pt x="4895991" y="5880342"/>
                  </a:cubicBezTo>
                  <a:lnTo>
                    <a:pt x="4965884" y="5877534"/>
                  </a:lnTo>
                  <a:lnTo>
                    <a:pt x="5000486" y="5878776"/>
                  </a:lnTo>
                  <a:cubicBezTo>
                    <a:pt x="5086946" y="5881659"/>
                    <a:pt x="5167479" y="5883549"/>
                    <a:pt x="5231303" y="5881999"/>
                  </a:cubicBezTo>
                  <a:lnTo>
                    <a:pt x="5255224" y="5880475"/>
                  </a:lnTo>
                  <a:lnTo>
                    <a:pt x="5319531" y="5883714"/>
                  </a:lnTo>
                  <a:cubicBezTo>
                    <a:pt x="5420254" y="5889082"/>
                    <a:pt x="5523418" y="5892140"/>
                    <a:pt x="5669206" y="5876786"/>
                  </a:cubicBezTo>
                  <a:lnTo>
                    <a:pt x="5743515" y="5871925"/>
                  </a:lnTo>
                  <a:lnTo>
                    <a:pt x="5773251" y="5872787"/>
                  </a:lnTo>
                  <a:lnTo>
                    <a:pt x="5773251" y="5872932"/>
                  </a:lnTo>
                  <a:lnTo>
                    <a:pt x="5776005" y="5872867"/>
                  </a:lnTo>
                  <a:lnTo>
                    <a:pt x="5778758" y="5872932"/>
                  </a:lnTo>
                  <a:lnTo>
                    <a:pt x="5778758" y="5872787"/>
                  </a:lnTo>
                  <a:lnTo>
                    <a:pt x="5808494" y="5871925"/>
                  </a:lnTo>
                  <a:lnTo>
                    <a:pt x="5882803" y="5876786"/>
                  </a:lnTo>
                  <a:cubicBezTo>
                    <a:pt x="6028591" y="5892140"/>
                    <a:pt x="6131755" y="5889082"/>
                    <a:pt x="6232478" y="5883714"/>
                  </a:cubicBezTo>
                  <a:lnTo>
                    <a:pt x="6296785" y="5880475"/>
                  </a:lnTo>
                  <a:lnTo>
                    <a:pt x="6320706" y="5881999"/>
                  </a:lnTo>
                  <a:cubicBezTo>
                    <a:pt x="6384530" y="5883549"/>
                    <a:pt x="6465063" y="5881659"/>
                    <a:pt x="6551523" y="5878776"/>
                  </a:cubicBezTo>
                  <a:lnTo>
                    <a:pt x="6586125" y="5877534"/>
                  </a:lnTo>
                  <a:lnTo>
                    <a:pt x="6656018" y="5880342"/>
                  </a:lnTo>
                  <a:cubicBezTo>
                    <a:pt x="6833134" y="5886388"/>
                    <a:pt x="6819121" y="5877732"/>
                    <a:pt x="6923553" y="5876786"/>
                  </a:cubicBezTo>
                  <a:cubicBezTo>
                    <a:pt x="6983228" y="5876246"/>
                    <a:pt x="7067637" y="5877985"/>
                    <a:pt x="7153122" y="5878989"/>
                  </a:cubicBezTo>
                  <a:lnTo>
                    <a:pt x="7165956" y="5879048"/>
                  </a:lnTo>
                  <a:lnTo>
                    <a:pt x="7229155" y="5885185"/>
                  </a:lnTo>
                  <a:cubicBezTo>
                    <a:pt x="7327874" y="5891000"/>
                    <a:pt x="7459638" y="5889658"/>
                    <a:pt x="7591900" y="5886495"/>
                  </a:cubicBezTo>
                  <a:lnTo>
                    <a:pt x="7749093" y="5882084"/>
                  </a:lnTo>
                  <a:lnTo>
                    <a:pt x="7799701" y="5883303"/>
                  </a:lnTo>
                  <a:cubicBezTo>
                    <a:pt x="7934834" y="5886236"/>
                    <a:pt x="8077720" y="5887947"/>
                    <a:pt x="8190971" y="5883487"/>
                  </a:cubicBezTo>
                  <a:lnTo>
                    <a:pt x="8209715" y="5882256"/>
                  </a:lnTo>
                  <a:lnTo>
                    <a:pt x="8211653" y="5882321"/>
                  </a:lnTo>
                  <a:cubicBezTo>
                    <a:pt x="8362107" y="5888169"/>
                    <a:pt x="8547954" y="5894798"/>
                    <a:pt x="8794708" y="5884869"/>
                  </a:cubicBezTo>
                  <a:lnTo>
                    <a:pt x="8928596" y="5877912"/>
                  </a:lnTo>
                  <a:lnTo>
                    <a:pt x="8977660" y="5876786"/>
                  </a:lnTo>
                  <a:cubicBezTo>
                    <a:pt x="9040043" y="5872327"/>
                    <a:pt x="9095828" y="5869204"/>
                    <a:pt x="9148966" y="5867252"/>
                  </a:cubicBezTo>
                  <a:lnTo>
                    <a:pt x="9256403" y="5865514"/>
                  </a:lnTo>
                  <a:lnTo>
                    <a:pt x="9261387" y="5868719"/>
                  </a:lnTo>
                  <a:cubicBezTo>
                    <a:pt x="9266363" y="5871340"/>
                    <a:pt x="9276374" y="5874305"/>
                    <a:pt x="9306318" y="5876786"/>
                  </a:cubicBezTo>
                  <a:cubicBezTo>
                    <a:pt x="9366204" y="5881749"/>
                    <a:pt x="9438458" y="5878008"/>
                    <a:pt x="9517814" y="5874898"/>
                  </a:cubicBezTo>
                  <a:lnTo>
                    <a:pt x="9582932" y="5873304"/>
                  </a:lnTo>
                  <a:lnTo>
                    <a:pt x="9662364" y="5876786"/>
                  </a:lnTo>
                  <a:cubicBezTo>
                    <a:pt x="9953558" y="5891077"/>
                    <a:pt x="9978487" y="5868400"/>
                    <a:pt x="10127961" y="5876786"/>
                  </a:cubicBezTo>
                  <a:cubicBezTo>
                    <a:pt x="10202698" y="5880979"/>
                    <a:pt x="10264497" y="5881841"/>
                    <a:pt x="10321218" y="5881224"/>
                  </a:cubicBezTo>
                  <a:lnTo>
                    <a:pt x="10385058" y="5879483"/>
                  </a:lnTo>
                  <a:lnTo>
                    <a:pt x="10435791" y="5883085"/>
                  </a:lnTo>
                  <a:cubicBezTo>
                    <a:pt x="10531130" y="5887750"/>
                    <a:pt x="10644959" y="5887826"/>
                    <a:pt x="10765133" y="5886147"/>
                  </a:cubicBezTo>
                  <a:lnTo>
                    <a:pt x="10796105" y="5885533"/>
                  </a:lnTo>
                  <a:lnTo>
                    <a:pt x="10812912" y="5886069"/>
                  </a:lnTo>
                  <a:cubicBezTo>
                    <a:pt x="10959240" y="5890025"/>
                    <a:pt x="11123745" y="5890887"/>
                    <a:pt x="11250873" y="5876786"/>
                  </a:cubicBezTo>
                  <a:cubicBezTo>
                    <a:pt x="11408390" y="5881194"/>
                    <a:pt x="11540114" y="5749390"/>
                    <a:pt x="11542276" y="5585384"/>
                  </a:cubicBezTo>
                  <a:cubicBezTo>
                    <a:pt x="11529716" y="5377009"/>
                    <a:pt x="11556623" y="5164837"/>
                    <a:pt x="11542276" y="4978135"/>
                  </a:cubicBezTo>
                  <a:lnTo>
                    <a:pt x="11541394" y="4961149"/>
                  </a:lnTo>
                  <a:lnTo>
                    <a:pt x="11542276" y="4925331"/>
                  </a:lnTo>
                  <a:cubicBezTo>
                    <a:pt x="11544642" y="4850245"/>
                    <a:pt x="11542542" y="4736181"/>
                    <a:pt x="11540901" y="4608813"/>
                  </a:cubicBezTo>
                  <a:lnTo>
                    <a:pt x="11539401" y="4411351"/>
                  </a:lnTo>
                  <a:lnTo>
                    <a:pt x="11542276" y="4318082"/>
                  </a:lnTo>
                  <a:cubicBezTo>
                    <a:pt x="11551366" y="4028826"/>
                    <a:pt x="11556511" y="3912005"/>
                    <a:pt x="11542276" y="3658029"/>
                  </a:cubicBezTo>
                  <a:lnTo>
                    <a:pt x="11540805" y="3629511"/>
                  </a:lnTo>
                  <a:lnTo>
                    <a:pt x="11542276" y="3605225"/>
                  </a:lnTo>
                  <a:cubicBezTo>
                    <a:pt x="11563972" y="3320894"/>
                    <a:pt x="11515596" y="3285908"/>
                    <a:pt x="11542276" y="2997976"/>
                  </a:cubicBezTo>
                  <a:cubicBezTo>
                    <a:pt x="11548569" y="2953302"/>
                    <a:pt x="11551070" y="2912656"/>
                    <a:pt x="11551443" y="2873555"/>
                  </a:cubicBezTo>
                  <a:lnTo>
                    <a:pt x="11550656" y="2848397"/>
                  </a:lnTo>
                  <a:lnTo>
                    <a:pt x="11551961" y="2797798"/>
                  </a:lnTo>
                  <a:cubicBezTo>
                    <a:pt x="11552340" y="2735992"/>
                    <a:pt x="11550459" y="2678768"/>
                    <a:pt x="11548094" y="2625113"/>
                  </a:cubicBezTo>
                  <a:lnTo>
                    <a:pt x="11542298" y="2495736"/>
                  </a:lnTo>
                  <a:lnTo>
                    <a:pt x="11544990" y="2423024"/>
                  </a:lnTo>
                  <a:cubicBezTo>
                    <a:pt x="11545541" y="2400093"/>
                    <a:pt x="11545768" y="2378524"/>
                    <a:pt x="11545770" y="2357889"/>
                  </a:cubicBezTo>
                  <a:lnTo>
                    <a:pt x="11544683" y="2292335"/>
                  </a:lnTo>
                  <a:lnTo>
                    <a:pt x="11545969" y="2267976"/>
                  </a:lnTo>
                  <a:cubicBezTo>
                    <a:pt x="11552360" y="2119219"/>
                    <a:pt x="11552728" y="1921803"/>
                    <a:pt x="11546148" y="1757112"/>
                  </a:cubicBezTo>
                  <a:lnTo>
                    <a:pt x="11543297" y="1698778"/>
                  </a:lnTo>
                  <a:lnTo>
                    <a:pt x="11542830" y="1633233"/>
                  </a:lnTo>
                  <a:cubicBezTo>
                    <a:pt x="11541478" y="1498672"/>
                    <a:pt x="11539942" y="1356988"/>
                    <a:pt x="11542276" y="1229034"/>
                  </a:cubicBezTo>
                  <a:cubicBezTo>
                    <a:pt x="11543443" y="1165058"/>
                    <a:pt x="11544095" y="1095158"/>
                    <a:pt x="11544400" y="1021335"/>
                  </a:cubicBezTo>
                  <a:lnTo>
                    <a:pt x="11544410" y="964559"/>
                  </a:lnTo>
                  <a:lnTo>
                    <a:pt x="11545410" y="917338"/>
                  </a:lnTo>
                  <a:cubicBezTo>
                    <a:pt x="11549467" y="720595"/>
                    <a:pt x="11554328" y="424224"/>
                    <a:pt x="11542276" y="304960"/>
                  </a:cubicBezTo>
                  <a:cubicBezTo>
                    <a:pt x="11542069" y="282305"/>
                    <a:pt x="11539699" y="261225"/>
                    <a:pt x="11535416" y="241623"/>
                  </a:cubicBezTo>
                  <a:lnTo>
                    <a:pt x="11530096" y="225816"/>
                  </a:lnTo>
                  <a:lnTo>
                    <a:pt x="11526925" y="205207"/>
                  </a:lnTo>
                  <a:lnTo>
                    <a:pt x="11519302" y="193744"/>
                  </a:lnTo>
                  <a:lnTo>
                    <a:pt x="11517083" y="187149"/>
                  </a:lnTo>
                  <a:cubicBezTo>
                    <a:pt x="11509228" y="170403"/>
                    <a:pt x="11499713" y="155037"/>
                    <a:pt x="11488790" y="140952"/>
                  </a:cubicBezTo>
                  <a:lnTo>
                    <a:pt x="11473642" y="125075"/>
                  </a:lnTo>
                  <a:lnTo>
                    <a:pt x="11465273" y="112489"/>
                  </a:lnTo>
                  <a:cubicBezTo>
                    <a:pt x="11411395" y="56656"/>
                    <a:pt x="11334617" y="16413"/>
                    <a:pt x="11250873" y="13558"/>
                  </a:cubicBezTo>
                  <a:cubicBezTo>
                    <a:pt x="11229173" y="12884"/>
                    <a:pt x="11203117" y="12711"/>
                    <a:pt x="11174954" y="12789"/>
                  </a:cubicBezTo>
                  <a:lnTo>
                    <a:pt x="11115489" y="13286"/>
                  </a:lnTo>
                  <a:lnTo>
                    <a:pt x="11055277" y="12406"/>
                  </a:lnTo>
                  <a:cubicBezTo>
                    <a:pt x="11001675" y="11509"/>
                    <a:pt x="10959008" y="10995"/>
                    <a:pt x="10925288" y="13558"/>
                  </a:cubicBezTo>
                  <a:cubicBezTo>
                    <a:pt x="10924842" y="48863"/>
                    <a:pt x="10923108" y="72410"/>
                    <a:pt x="10925288" y="91175"/>
                  </a:cubicBezTo>
                  <a:cubicBezTo>
                    <a:pt x="10930831" y="92328"/>
                    <a:pt x="10933367" y="93025"/>
                    <a:pt x="10937084" y="93727"/>
                  </a:cubicBezTo>
                  <a:cubicBezTo>
                    <a:pt x="10959779" y="109537"/>
                    <a:pt x="10994166" y="139347"/>
                    <a:pt x="10989556" y="178571"/>
                  </a:cubicBezTo>
                  <a:cubicBezTo>
                    <a:pt x="10985485" y="235512"/>
                    <a:pt x="10942987" y="269438"/>
                    <a:pt x="10903642" y="270651"/>
                  </a:cubicBezTo>
                  <a:cubicBezTo>
                    <a:pt x="10893649" y="269430"/>
                    <a:pt x="10883076" y="266647"/>
                    <a:pt x="10872890" y="262263"/>
                  </a:cubicBezTo>
                  <a:lnTo>
                    <a:pt x="10861278" y="254916"/>
                  </a:lnTo>
                  <a:lnTo>
                    <a:pt x="10848138" y="244902"/>
                  </a:lnTo>
                  <a:cubicBezTo>
                    <a:pt x="10833660" y="228713"/>
                    <a:pt x="10823364" y="205761"/>
                    <a:pt x="10817728" y="178571"/>
                  </a:cubicBezTo>
                  <a:cubicBezTo>
                    <a:pt x="10820751" y="159693"/>
                    <a:pt x="10824971" y="141691"/>
                    <a:pt x="10832884" y="126804"/>
                  </a:cubicBezTo>
                  <a:lnTo>
                    <a:pt x="10839838" y="117634"/>
                  </a:lnTo>
                  <a:lnTo>
                    <a:pt x="10848974" y="107315"/>
                  </a:lnTo>
                  <a:cubicBezTo>
                    <a:pt x="10855634" y="101591"/>
                    <a:pt x="10862870" y="96946"/>
                    <a:pt x="10870200" y="93727"/>
                  </a:cubicBezTo>
                  <a:cubicBezTo>
                    <a:pt x="10873724" y="92773"/>
                    <a:pt x="10877362" y="91577"/>
                    <a:pt x="10881997" y="91175"/>
                  </a:cubicBezTo>
                  <a:cubicBezTo>
                    <a:pt x="10882054" y="77765"/>
                    <a:pt x="10882749" y="66142"/>
                    <a:pt x="10883082" y="53981"/>
                  </a:cubicBezTo>
                  <a:lnTo>
                    <a:pt x="10882734" y="41050"/>
                  </a:lnTo>
                  <a:lnTo>
                    <a:pt x="10882911" y="35717"/>
                  </a:lnTo>
                  <a:cubicBezTo>
                    <a:pt x="10882932" y="29266"/>
                    <a:pt x="10882702" y="22089"/>
                    <a:pt x="10881997" y="13558"/>
                  </a:cubicBezTo>
                  <a:cubicBezTo>
                    <a:pt x="10798906" y="8644"/>
                    <a:pt x="10740905" y="9777"/>
                    <a:pt x="10679789" y="11572"/>
                  </a:cubicBezTo>
                  <a:lnTo>
                    <a:pt x="10584611" y="14027"/>
                  </a:lnTo>
                  <a:lnTo>
                    <a:pt x="10573642" y="13727"/>
                  </a:lnTo>
                  <a:cubicBezTo>
                    <a:pt x="10540225" y="13064"/>
                    <a:pt x="10503253" y="12800"/>
                    <a:pt x="10458888" y="13558"/>
                  </a:cubicBezTo>
                  <a:cubicBezTo>
                    <a:pt x="10459314" y="47288"/>
                    <a:pt x="10455723" y="75219"/>
                    <a:pt x="10458888" y="91175"/>
                  </a:cubicBezTo>
                  <a:cubicBezTo>
                    <a:pt x="10464405" y="92495"/>
                    <a:pt x="10467253" y="92793"/>
                    <a:pt x="10470685" y="93727"/>
                  </a:cubicBezTo>
                  <a:lnTo>
                    <a:pt x="10510773" y="131311"/>
                  </a:lnTo>
                  <a:lnTo>
                    <a:pt x="10523156" y="178571"/>
                  </a:lnTo>
                  <a:cubicBezTo>
                    <a:pt x="10522906" y="223005"/>
                    <a:pt x="10476282" y="276730"/>
                    <a:pt x="10437243" y="270651"/>
                  </a:cubicBezTo>
                  <a:cubicBezTo>
                    <a:pt x="10391227" y="263111"/>
                    <a:pt x="10352005" y="222656"/>
                    <a:pt x="10351329" y="178571"/>
                  </a:cubicBezTo>
                  <a:cubicBezTo>
                    <a:pt x="10347228" y="144672"/>
                    <a:pt x="10376190" y="108771"/>
                    <a:pt x="10403801" y="93727"/>
                  </a:cubicBezTo>
                  <a:cubicBezTo>
                    <a:pt x="10409448" y="92524"/>
                    <a:pt x="10413151" y="91557"/>
                    <a:pt x="10415598" y="91175"/>
                  </a:cubicBezTo>
                  <a:cubicBezTo>
                    <a:pt x="10418854" y="66450"/>
                    <a:pt x="10415365" y="31901"/>
                    <a:pt x="10415598" y="13558"/>
                  </a:cubicBezTo>
                  <a:cubicBezTo>
                    <a:pt x="10329704" y="4381"/>
                    <a:pt x="10255020" y="6451"/>
                    <a:pt x="10186263" y="9781"/>
                  </a:cubicBezTo>
                  <a:lnTo>
                    <a:pt x="10157012" y="11161"/>
                  </a:lnTo>
                  <a:lnTo>
                    <a:pt x="10105796" y="10053"/>
                  </a:lnTo>
                  <a:cubicBezTo>
                    <a:pt x="10073522" y="10054"/>
                    <a:pt x="10037306" y="10964"/>
                    <a:pt x="9992490" y="13558"/>
                  </a:cubicBezTo>
                  <a:cubicBezTo>
                    <a:pt x="9989213" y="31296"/>
                    <a:pt x="9989173" y="55807"/>
                    <a:pt x="9992490" y="91175"/>
                  </a:cubicBezTo>
                  <a:cubicBezTo>
                    <a:pt x="9995683" y="92213"/>
                    <a:pt x="9999151" y="92188"/>
                    <a:pt x="10004286" y="93727"/>
                  </a:cubicBezTo>
                  <a:lnTo>
                    <a:pt x="10033995" y="118021"/>
                  </a:lnTo>
                  <a:lnTo>
                    <a:pt x="10040161" y="125480"/>
                  </a:lnTo>
                  <a:cubicBezTo>
                    <a:pt x="10049683" y="140774"/>
                    <a:pt x="10055992" y="159624"/>
                    <a:pt x="10056757" y="178571"/>
                  </a:cubicBezTo>
                  <a:cubicBezTo>
                    <a:pt x="10052783" y="219102"/>
                    <a:pt x="10009928" y="267208"/>
                    <a:pt x="9970844" y="270651"/>
                  </a:cubicBezTo>
                  <a:cubicBezTo>
                    <a:pt x="9956550" y="269719"/>
                    <a:pt x="9944350" y="266458"/>
                    <a:pt x="9934011" y="261352"/>
                  </a:cubicBezTo>
                  <a:lnTo>
                    <a:pt x="9913783" y="245294"/>
                  </a:lnTo>
                  <a:lnTo>
                    <a:pt x="9896106" y="216276"/>
                  </a:lnTo>
                  <a:cubicBezTo>
                    <a:pt x="9891105" y="204699"/>
                    <a:pt x="9887337" y="191918"/>
                    <a:pt x="9884930" y="178571"/>
                  </a:cubicBezTo>
                  <a:lnTo>
                    <a:pt x="9898608" y="128170"/>
                  </a:lnTo>
                  <a:lnTo>
                    <a:pt x="9907318" y="117699"/>
                  </a:lnTo>
                  <a:lnTo>
                    <a:pt x="9916422" y="107465"/>
                  </a:lnTo>
                  <a:lnTo>
                    <a:pt x="9937402" y="93727"/>
                  </a:lnTo>
                  <a:cubicBezTo>
                    <a:pt x="9942513" y="92222"/>
                    <a:pt x="9943759" y="92305"/>
                    <a:pt x="9949199" y="91175"/>
                  </a:cubicBezTo>
                  <a:cubicBezTo>
                    <a:pt x="9951333" y="73055"/>
                    <a:pt x="9949182" y="48075"/>
                    <a:pt x="9949199" y="13558"/>
                  </a:cubicBezTo>
                  <a:cubicBezTo>
                    <a:pt x="9847244" y="8796"/>
                    <a:pt x="9780874" y="12458"/>
                    <a:pt x="9720289" y="15479"/>
                  </a:cubicBezTo>
                  <a:lnTo>
                    <a:pt x="9647321" y="17838"/>
                  </a:lnTo>
                  <a:lnTo>
                    <a:pt x="9628340" y="17135"/>
                  </a:lnTo>
                  <a:cubicBezTo>
                    <a:pt x="9591471" y="15581"/>
                    <a:pt x="9556590" y="14136"/>
                    <a:pt x="9526091" y="13558"/>
                  </a:cubicBezTo>
                  <a:cubicBezTo>
                    <a:pt x="9529199" y="51062"/>
                    <a:pt x="9522666" y="64237"/>
                    <a:pt x="9526091" y="91175"/>
                  </a:cubicBezTo>
                  <a:cubicBezTo>
                    <a:pt x="9529286" y="92292"/>
                    <a:pt x="9532673" y="92639"/>
                    <a:pt x="9537885" y="93727"/>
                  </a:cubicBezTo>
                  <a:lnTo>
                    <a:pt x="9566201" y="118866"/>
                  </a:lnTo>
                  <a:lnTo>
                    <a:pt x="9574348" y="129354"/>
                  </a:lnTo>
                  <a:cubicBezTo>
                    <a:pt x="9583441" y="144538"/>
                    <a:pt x="9589125" y="161987"/>
                    <a:pt x="9590358" y="178571"/>
                  </a:cubicBezTo>
                  <a:cubicBezTo>
                    <a:pt x="9590570" y="228257"/>
                    <a:pt x="9552296" y="268465"/>
                    <a:pt x="9504443" y="270651"/>
                  </a:cubicBezTo>
                  <a:cubicBezTo>
                    <a:pt x="9457088" y="258771"/>
                    <a:pt x="9426081" y="236664"/>
                    <a:pt x="9418530" y="178571"/>
                  </a:cubicBezTo>
                  <a:cubicBezTo>
                    <a:pt x="9418293" y="138552"/>
                    <a:pt x="9438475" y="115075"/>
                    <a:pt x="9471002" y="93727"/>
                  </a:cubicBezTo>
                  <a:cubicBezTo>
                    <a:pt x="9474551" y="92919"/>
                    <a:pt x="9476917" y="92442"/>
                    <a:pt x="9482800" y="91175"/>
                  </a:cubicBezTo>
                  <a:cubicBezTo>
                    <a:pt x="9480677" y="56804"/>
                    <a:pt x="9481895" y="48180"/>
                    <a:pt x="9482800" y="13558"/>
                  </a:cubicBezTo>
                  <a:cubicBezTo>
                    <a:pt x="9307027" y="7690"/>
                    <a:pt x="9180032" y="-7518"/>
                    <a:pt x="9059693" y="13558"/>
                  </a:cubicBezTo>
                  <a:cubicBezTo>
                    <a:pt x="9063327" y="44660"/>
                    <a:pt x="9058046" y="58996"/>
                    <a:pt x="9059693" y="91175"/>
                  </a:cubicBezTo>
                  <a:cubicBezTo>
                    <a:pt x="9064642" y="92343"/>
                    <a:pt x="9066003" y="92525"/>
                    <a:pt x="9071486" y="93727"/>
                  </a:cubicBezTo>
                  <a:cubicBezTo>
                    <a:pt x="9102151" y="109886"/>
                    <a:pt x="9121918" y="145551"/>
                    <a:pt x="9123960" y="178571"/>
                  </a:cubicBezTo>
                  <a:cubicBezTo>
                    <a:pt x="9123613" y="203389"/>
                    <a:pt x="9115041" y="228032"/>
                    <a:pt x="9100102" y="245660"/>
                  </a:cubicBezTo>
                  <a:lnTo>
                    <a:pt x="9083538" y="258150"/>
                  </a:lnTo>
                  <a:lnTo>
                    <a:pt x="9071713" y="266174"/>
                  </a:lnTo>
                  <a:lnTo>
                    <a:pt x="9038045" y="270651"/>
                  </a:lnTo>
                  <a:cubicBezTo>
                    <a:pt x="8989536" y="260152"/>
                    <a:pt x="8947444" y="234570"/>
                    <a:pt x="8952131" y="178571"/>
                  </a:cubicBezTo>
                  <a:cubicBezTo>
                    <a:pt x="8954867" y="137618"/>
                    <a:pt x="8970486" y="113284"/>
                    <a:pt x="9004605" y="93727"/>
                  </a:cubicBezTo>
                  <a:cubicBezTo>
                    <a:pt x="9008536" y="92304"/>
                    <a:pt x="9011579" y="92590"/>
                    <a:pt x="9016401" y="91175"/>
                  </a:cubicBezTo>
                  <a:cubicBezTo>
                    <a:pt x="9019455" y="68867"/>
                    <a:pt x="9018895" y="39431"/>
                    <a:pt x="9016401" y="13558"/>
                  </a:cubicBezTo>
                  <a:cubicBezTo>
                    <a:pt x="8836941" y="-3926"/>
                    <a:pt x="8766622" y="21452"/>
                    <a:pt x="8593293" y="13558"/>
                  </a:cubicBezTo>
                  <a:cubicBezTo>
                    <a:pt x="8591940" y="35069"/>
                    <a:pt x="8593622" y="70297"/>
                    <a:pt x="8593293" y="91175"/>
                  </a:cubicBezTo>
                  <a:cubicBezTo>
                    <a:pt x="8598412" y="92670"/>
                    <a:pt x="8599284" y="92657"/>
                    <a:pt x="8605088" y="93727"/>
                  </a:cubicBezTo>
                  <a:cubicBezTo>
                    <a:pt x="8634428" y="113823"/>
                    <a:pt x="8664288" y="137874"/>
                    <a:pt x="8657561" y="178571"/>
                  </a:cubicBezTo>
                  <a:cubicBezTo>
                    <a:pt x="8652783" y="218715"/>
                    <a:pt x="8626107" y="268583"/>
                    <a:pt x="8571646" y="270651"/>
                  </a:cubicBezTo>
                  <a:cubicBezTo>
                    <a:pt x="8535476" y="275443"/>
                    <a:pt x="8480798" y="229645"/>
                    <a:pt x="8485732" y="178571"/>
                  </a:cubicBezTo>
                  <a:lnTo>
                    <a:pt x="8500667" y="127659"/>
                  </a:lnTo>
                  <a:lnTo>
                    <a:pt x="8538205" y="93727"/>
                  </a:lnTo>
                  <a:cubicBezTo>
                    <a:pt x="8541855" y="93332"/>
                    <a:pt x="8546589" y="91966"/>
                    <a:pt x="8550001" y="91175"/>
                  </a:cubicBezTo>
                  <a:cubicBezTo>
                    <a:pt x="8550692" y="53621"/>
                    <a:pt x="8548799" y="41455"/>
                    <a:pt x="8550001" y="13558"/>
                  </a:cubicBezTo>
                  <a:cubicBezTo>
                    <a:pt x="8367666" y="7251"/>
                    <a:pt x="8309184" y="-5024"/>
                    <a:pt x="8126895" y="13558"/>
                  </a:cubicBezTo>
                  <a:cubicBezTo>
                    <a:pt x="8127018" y="48544"/>
                    <a:pt x="8124180" y="56729"/>
                    <a:pt x="8126895" y="91175"/>
                  </a:cubicBezTo>
                  <a:cubicBezTo>
                    <a:pt x="8130941" y="91943"/>
                    <a:pt x="8133064" y="92500"/>
                    <a:pt x="8138689" y="93727"/>
                  </a:cubicBezTo>
                  <a:cubicBezTo>
                    <a:pt x="8171531" y="106910"/>
                    <a:pt x="8185665" y="133291"/>
                    <a:pt x="8191162" y="178571"/>
                  </a:cubicBezTo>
                  <a:cubicBezTo>
                    <a:pt x="8192466" y="190986"/>
                    <a:pt x="8191017" y="202657"/>
                    <a:pt x="8187293" y="213253"/>
                  </a:cubicBezTo>
                  <a:lnTo>
                    <a:pt x="8177823" y="228514"/>
                  </a:lnTo>
                  <a:lnTo>
                    <a:pt x="8166312" y="243906"/>
                  </a:lnTo>
                  <a:lnTo>
                    <a:pt x="8164230" y="245362"/>
                  </a:lnTo>
                  <a:lnTo>
                    <a:pt x="8136061" y="262679"/>
                  </a:lnTo>
                  <a:lnTo>
                    <a:pt x="8105248" y="270651"/>
                  </a:lnTo>
                  <a:cubicBezTo>
                    <a:pt x="8057769" y="268521"/>
                    <a:pt x="8029652" y="236750"/>
                    <a:pt x="8019334" y="178571"/>
                  </a:cubicBezTo>
                  <a:cubicBezTo>
                    <a:pt x="8026279" y="145219"/>
                    <a:pt x="8041562" y="110948"/>
                    <a:pt x="8071807" y="93727"/>
                  </a:cubicBezTo>
                  <a:cubicBezTo>
                    <a:pt x="8074856" y="93186"/>
                    <a:pt x="8078553" y="92048"/>
                    <a:pt x="8083602" y="91175"/>
                  </a:cubicBezTo>
                  <a:cubicBezTo>
                    <a:pt x="8082705" y="61499"/>
                    <a:pt x="8084133" y="32737"/>
                    <a:pt x="8083602" y="13558"/>
                  </a:cubicBezTo>
                  <a:cubicBezTo>
                    <a:pt x="7934672" y="5866"/>
                    <a:pt x="7753322" y="13619"/>
                    <a:pt x="7660496" y="13558"/>
                  </a:cubicBezTo>
                  <a:cubicBezTo>
                    <a:pt x="7658712" y="32473"/>
                    <a:pt x="7659569" y="53642"/>
                    <a:pt x="7660496" y="91175"/>
                  </a:cubicBezTo>
                  <a:cubicBezTo>
                    <a:pt x="7664761" y="92503"/>
                    <a:pt x="7668314" y="92595"/>
                    <a:pt x="7672291" y="93727"/>
                  </a:cubicBezTo>
                  <a:cubicBezTo>
                    <a:pt x="7704299" y="113397"/>
                    <a:pt x="7716347" y="139274"/>
                    <a:pt x="7724762" y="178571"/>
                  </a:cubicBezTo>
                  <a:cubicBezTo>
                    <a:pt x="7726535" y="221857"/>
                    <a:pt x="7685230" y="272895"/>
                    <a:pt x="7638849" y="270651"/>
                  </a:cubicBezTo>
                  <a:cubicBezTo>
                    <a:pt x="7601169" y="264317"/>
                    <a:pt x="7557613" y="236846"/>
                    <a:pt x="7552934" y="178571"/>
                  </a:cubicBezTo>
                  <a:lnTo>
                    <a:pt x="7569824" y="126400"/>
                  </a:lnTo>
                  <a:lnTo>
                    <a:pt x="7605408" y="93727"/>
                  </a:lnTo>
                  <a:cubicBezTo>
                    <a:pt x="7608627" y="92907"/>
                    <a:pt x="7613043" y="91691"/>
                    <a:pt x="7617204" y="91175"/>
                  </a:cubicBezTo>
                  <a:cubicBezTo>
                    <a:pt x="7614109" y="61208"/>
                    <a:pt x="7618049" y="37134"/>
                    <a:pt x="7617204" y="13558"/>
                  </a:cubicBezTo>
                  <a:cubicBezTo>
                    <a:pt x="7534392" y="5390"/>
                    <a:pt x="7461769" y="455"/>
                    <a:pt x="7393272" y="29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140" name="직사각형 139">
            <a:extLst>
              <a:ext uri="{FF2B5EF4-FFF2-40B4-BE49-F238E27FC236}">
                <a16:creationId xmlns:a16="http://schemas.microsoft.com/office/drawing/2014/main" id="{9B4AA285-7A23-4142-B7A1-399E0D583C7D}"/>
              </a:ext>
            </a:extLst>
          </p:cNvPr>
          <p:cNvSpPr/>
          <p:nvPr/>
        </p:nvSpPr>
        <p:spPr>
          <a:xfrm>
            <a:off x="2433031" y="2434134"/>
            <a:ext cx="75608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base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400" spc="-3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장애인학대 및 장애인 대상 성범죄</a:t>
            </a:r>
            <a:br>
              <a:rPr lang="ko-KR" altLang="en-US" sz="4000" spc="-3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4000" spc="-3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</a:t>
            </a:r>
            <a:r>
              <a:rPr lang="ko-KR" altLang="en-US" sz="6000" spc="-3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신고의무자 교육</a:t>
            </a:r>
            <a:endParaRPr lang="ko-KR" altLang="en-US" sz="4000" spc="-300" dirty="0">
              <a:ln>
                <a:solidFill>
                  <a:srgbClr val="F57B20">
                    <a:alpha val="0"/>
                  </a:srgbClr>
                </a:solidFill>
              </a:ln>
              <a:solidFill>
                <a:srgbClr val="FF6600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grpSp>
        <p:nvGrpSpPr>
          <p:cNvPr id="159" name="그룹 158">
            <a:extLst>
              <a:ext uri="{FF2B5EF4-FFF2-40B4-BE49-F238E27FC236}">
                <a16:creationId xmlns:a16="http://schemas.microsoft.com/office/drawing/2014/main" id="{E2E62CE3-D877-4A08-982F-B2BB027A185E}"/>
              </a:ext>
            </a:extLst>
          </p:cNvPr>
          <p:cNvGrpSpPr/>
          <p:nvPr/>
        </p:nvGrpSpPr>
        <p:grpSpPr>
          <a:xfrm rot="6777565">
            <a:off x="10772604" y="6442365"/>
            <a:ext cx="193692" cy="168190"/>
            <a:chOff x="9834336" y="1828800"/>
            <a:chExt cx="588758" cy="511240"/>
          </a:xfrm>
        </p:grpSpPr>
        <p:sp>
          <p:nvSpPr>
            <p:cNvPr id="160" name="타원 159">
              <a:extLst>
                <a:ext uri="{FF2B5EF4-FFF2-40B4-BE49-F238E27FC236}">
                  <a16:creationId xmlns:a16="http://schemas.microsoft.com/office/drawing/2014/main" id="{94D82612-198E-4E9E-B698-9CF3EC68E439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61" name="타원 160">
              <a:extLst>
                <a:ext uri="{FF2B5EF4-FFF2-40B4-BE49-F238E27FC236}">
                  <a16:creationId xmlns:a16="http://schemas.microsoft.com/office/drawing/2014/main" id="{5F5E70D2-04DE-480E-9482-F66A787CFBD0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D3736ECB-94EA-6953-FC15-6521C9710769}"/>
              </a:ext>
            </a:extLst>
          </p:cNvPr>
          <p:cNvGrpSpPr/>
          <p:nvPr/>
        </p:nvGrpSpPr>
        <p:grpSpPr>
          <a:xfrm>
            <a:off x="3162276" y="4579679"/>
            <a:ext cx="5886052" cy="1022326"/>
            <a:chOff x="3162276" y="4579679"/>
            <a:chExt cx="5886052" cy="1022326"/>
          </a:xfrm>
        </p:grpSpPr>
        <p:sp>
          <p:nvSpPr>
            <p:cNvPr id="139" name="사각형: 둥근 모서리 138">
              <a:extLst>
                <a:ext uri="{FF2B5EF4-FFF2-40B4-BE49-F238E27FC236}">
                  <a16:creationId xmlns:a16="http://schemas.microsoft.com/office/drawing/2014/main" id="{CE813928-4290-4D24-BEB1-13786A408FE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FD1A406-AE93-AAAA-849F-253B42F9C6D5}"/>
                </a:ext>
              </a:extLst>
            </p:cNvPr>
            <p:cNvSpPr txBox="1"/>
            <p:nvPr/>
          </p:nvSpPr>
          <p:spPr>
            <a:xfrm>
              <a:off x="3162276" y="5171118"/>
              <a:ext cx="58860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2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pic>
        <p:nvPicPr>
          <p:cNvPr id="17" name="그림 16" descr="의류, 클립아트, 사람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981F1A57-2303-E97C-93D4-01D52326AF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998" y="3391422"/>
            <a:ext cx="4932638" cy="3699478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C33E0D1B-3934-4A89-ADF9-2DC16511731F}"/>
              </a:ext>
            </a:extLst>
          </p:cNvPr>
          <p:cNvGrpSpPr/>
          <p:nvPr/>
        </p:nvGrpSpPr>
        <p:grpSpPr>
          <a:xfrm>
            <a:off x="11280576" y="680029"/>
            <a:ext cx="360040" cy="312635"/>
            <a:chOff x="9834336" y="1828800"/>
            <a:chExt cx="588758" cy="511240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9A20E50C-2583-B7B2-5597-A4B16D4059E1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5F359C58-6DD6-31BC-821B-654BE416545F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8BD5D31A-9E35-4700-2C3F-90C7106DBA28}"/>
              </a:ext>
            </a:extLst>
          </p:cNvPr>
          <p:cNvGrpSpPr/>
          <p:nvPr/>
        </p:nvGrpSpPr>
        <p:grpSpPr>
          <a:xfrm>
            <a:off x="761390" y="6138028"/>
            <a:ext cx="251246" cy="218165"/>
            <a:chOff x="9834336" y="1828800"/>
            <a:chExt cx="588758" cy="511240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2A6290EB-0D6F-3AAA-B9CF-851F9616A475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94CC0D44-5AA9-2ECE-0DA3-1E2FD565B8F9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2BF48848-D540-6900-6690-CF206D3BB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933" y="1448822"/>
            <a:ext cx="2136259" cy="36122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F4C087D-3B4C-B82D-DEE0-6603EC30A51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3048" b="23048"/>
          <a:stretch>
            <a:fillRect/>
          </a:stretch>
        </p:blipFill>
        <p:spPr>
          <a:xfrm>
            <a:off x="9546480" y="1340400"/>
            <a:ext cx="1584176" cy="45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10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29886-4804-A15D-A307-0A18B2666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>
            <a:extLst>
              <a:ext uri="{FF2B5EF4-FFF2-40B4-BE49-F238E27FC236}">
                <a16:creationId xmlns:a16="http://schemas.microsoft.com/office/drawing/2014/main" id="{134169DD-32BF-1A61-DA4F-EEAEE3CCE3B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1580343" y="2708920"/>
            <a:ext cx="2931540" cy="29315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F70089-34C2-82B2-3E48-A2443385A7A9}"/>
              </a:ext>
            </a:extLst>
          </p:cNvPr>
          <p:cNvSpPr txBox="1"/>
          <p:nvPr/>
        </p:nvSpPr>
        <p:spPr bwMode="auto">
          <a:xfrm>
            <a:off x="4808688" y="2481830"/>
            <a:ext cx="689853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신체 기관이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  <a:ea typeface="+mn-ea"/>
              </a:rPr>
              <a:t>본래의 제 기능을 하지 못하거나</a:t>
            </a:r>
            <a:b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  <a:ea typeface="+mn-ea"/>
              </a:rPr>
            </a:b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  <a:ea typeface="+mn-ea"/>
              </a:rPr>
              <a:t>정신 능력에 결함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이 있는 상태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56730C1-13DD-052A-6D65-5454653433EA}"/>
              </a:ext>
            </a:extLst>
          </p:cNvPr>
          <p:cNvSpPr/>
          <p:nvPr/>
        </p:nvSpPr>
        <p:spPr bwMode="auto">
          <a:xfrm>
            <a:off x="5375475" y="1893286"/>
            <a:ext cx="5764958" cy="53595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개념의 불명확성과 가변성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9CD507-89AA-44FD-4C98-44D76EC8F5E6}"/>
              </a:ext>
            </a:extLst>
          </p:cNvPr>
          <p:cNvSpPr txBox="1"/>
          <p:nvPr/>
        </p:nvSpPr>
        <p:spPr bwMode="auto">
          <a:xfrm>
            <a:off x="119336" y="1412776"/>
            <a:ext cx="557611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장애의 개념</a:t>
            </a: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2D5573CF-7959-74E6-84FE-F2C28B24151C}"/>
              </a:ext>
            </a:extLst>
          </p:cNvPr>
          <p:cNvGrpSpPr/>
          <p:nvPr/>
        </p:nvGrpSpPr>
        <p:grpSpPr>
          <a:xfrm>
            <a:off x="4866459" y="3623307"/>
            <a:ext cx="6782990" cy="2453521"/>
            <a:chOff x="4866459" y="3623307"/>
            <a:chExt cx="6782990" cy="2453521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35AC71EE-89E5-8DFB-EB63-D1A6C08282AA}"/>
                </a:ext>
              </a:extLst>
            </p:cNvPr>
            <p:cNvSpPr/>
            <p:nvPr/>
          </p:nvSpPr>
          <p:spPr bwMode="auto">
            <a:xfrm>
              <a:off x="6306334" y="3623307"/>
              <a:ext cx="1598983" cy="1598983"/>
            </a:xfrm>
            <a:prstGeom prst="ellipse">
              <a:avLst/>
            </a:prstGeom>
            <a:solidFill>
              <a:srgbClr val="008A9E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인권 의식</a:t>
              </a:r>
              <a:br>
                <a:rPr lang="en-US" altLang="ko-KR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</a:br>
              <a:r>
                <a: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향상</a:t>
              </a: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822B8701-5030-026F-EDD8-C46EC922042E}"/>
                </a:ext>
              </a:extLst>
            </p:cNvPr>
            <p:cNvSpPr/>
            <p:nvPr/>
          </p:nvSpPr>
          <p:spPr bwMode="auto">
            <a:xfrm>
              <a:off x="8562679" y="3623307"/>
              <a:ext cx="1598983" cy="1598983"/>
            </a:xfrm>
            <a:prstGeom prst="ellipse">
              <a:avLst/>
            </a:prstGeom>
            <a:solidFill>
              <a:srgbClr val="008A9E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사회적</a:t>
              </a:r>
              <a:br>
                <a:rPr lang="en-US" altLang="ko-KR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</a:br>
              <a:r>
                <a: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인식</a:t>
              </a:r>
              <a:r>
                <a: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 변화</a:t>
              </a:r>
              <a:endParaRPr lang="en-US" altLang="ko-KR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AC7CCDA-D8FC-7C1D-401B-CCF3577C8964}"/>
                </a:ext>
              </a:extLst>
            </p:cNvPr>
            <p:cNvSpPr txBox="1"/>
            <p:nvPr/>
          </p:nvSpPr>
          <p:spPr bwMode="auto">
            <a:xfrm>
              <a:off x="4866459" y="5492053"/>
              <a:ext cx="678299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장애 개념의 변화 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및 확장</a:t>
              </a:r>
            </a:p>
          </p:txBody>
        </p: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158485FF-4647-76F1-5595-F36455B39B49}"/>
                </a:ext>
              </a:extLst>
            </p:cNvPr>
            <p:cNvGrpSpPr/>
            <p:nvPr/>
          </p:nvGrpSpPr>
          <p:grpSpPr>
            <a:xfrm>
              <a:off x="5371531" y="5118651"/>
              <a:ext cx="5739270" cy="351293"/>
              <a:chOff x="3209577" y="5243208"/>
              <a:chExt cx="5739270" cy="351293"/>
            </a:xfrm>
          </p:grpSpPr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A5A39DCE-6B0B-41FA-DF6D-84944EDC343B}"/>
                  </a:ext>
                </a:extLst>
              </p:cNvPr>
              <p:cNvSpPr/>
              <p:nvPr/>
            </p:nvSpPr>
            <p:spPr>
              <a:xfrm>
                <a:off x="3209577" y="5346847"/>
                <a:ext cx="5616624" cy="14401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  <p:sp>
            <p:nvSpPr>
              <p:cNvPr id="22" name="이등변 삼각형 21">
                <a:extLst>
                  <a:ext uri="{FF2B5EF4-FFF2-40B4-BE49-F238E27FC236}">
                    <a16:creationId xmlns:a16="http://schemas.microsoft.com/office/drawing/2014/main" id="{46AD1568-822F-E39F-9A71-44D3C7D9C21A}"/>
                  </a:ext>
                </a:extLst>
              </p:cNvPr>
              <p:cNvSpPr/>
              <p:nvPr/>
            </p:nvSpPr>
            <p:spPr>
              <a:xfrm rot="5400000">
                <a:off x="8621781" y="5267435"/>
                <a:ext cx="351293" cy="302839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</p:grpSp>
      </p:grpSp>
      <p:cxnSp>
        <p:nvCxnSpPr>
          <p:cNvPr id="2" name="직선 연결선 1">
            <a:extLst>
              <a:ext uri="{FF2B5EF4-FFF2-40B4-BE49-F238E27FC236}">
                <a16:creationId xmlns:a16="http://schemas.microsoft.com/office/drawing/2014/main" id="{BB7BE4BD-6008-4891-DA93-92E117465A32}"/>
              </a:ext>
            </a:extLst>
          </p:cNvPr>
          <p:cNvCxnSpPr>
            <a:cxnSpLocks/>
          </p:cNvCxnSpPr>
          <p:nvPr/>
        </p:nvCxnSpPr>
        <p:spPr>
          <a:xfrm>
            <a:off x="1071189" y="2249854"/>
            <a:ext cx="36724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4">
            <a:extLst>
              <a:ext uri="{FF2B5EF4-FFF2-40B4-BE49-F238E27FC236}">
                <a16:creationId xmlns:a16="http://schemas.microsoft.com/office/drawing/2014/main" id="{E4EE5A41-2ADC-8FA2-4C66-EE540B290E86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C7D8E606-0C8A-D664-9D43-824041659A31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AAAB3D9-D769-F4F2-722B-47A0E688B90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957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43C1F-1BDA-CEE3-BA28-ABEDC2FA7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그룹 25">
            <a:extLst>
              <a:ext uri="{FF2B5EF4-FFF2-40B4-BE49-F238E27FC236}">
                <a16:creationId xmlns:a16="http://schemas.microsoft.com/office/drawing/2014/main" id="{B2618738-8109-36C6-4F92-3D677F8DB84D}"/>
              </a:ext>
            </a:extLst>
          </p:cNvPr>
          <p:cNvGrpSpPr/>
          <p:nvPr/>
        </p:nvGrpSpPr>
        <p:grpSpPr>
          <a:xfrm>
            <a:off x="2135560" y="3414438"/>
            <a:ext cx="8856984" cy="1878010"/>
            <a:chOff x="1957858" y="3106430"/>
            <a:chExt cx="8548405" cy="1672250"/>
          </a:xfrm>
        </p:grpSpPr>
        <p:sp>
          <p:nvSpPr>
            <p:cNvPr id="18" name="갈매기형 수장 133">
              <a:extLst>
                <a:ext uri="{FF2B5EF4-FFF2-40B4-BE49-F238E27FC236}">
                  <a16:creationId xmlns:a16="http://schemas.microsoft.com/office/drawing/2014/main" id="{A5463379-36A4-8010-8302-F709F9B01BE3}"/>
                </a:ext>
              </a:extLst>
            </p:cNvPr>
            <p:cNvSpPr/>
            <p:nvPr/>
          </p:nvSpPr>
          <p:spPr>
            <a:xfrm>
              <a:off x="1957858" y="3106430"/>
              <a:ext cx="4410263" cy="1672250"/>
            </a:xfrm>
            <a:prstGeom prst="chevron">
              <a:avLst>
                <a:gd name="adj" fmla="val 2326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9" name="갈매기형 수장 133">
              <a:extLst>
                <a:ext uri="{FF2B5EF4-FFF2-40B4-BE49-F238E27FC236}">
                  <a16:creationId xmlns:a16="http://schemas.microsoft.com/office/drawing/2014/main" id="{3B7A4B4C-12A8-392F-59B3-7E053D22A214}"/>
                </a:ext>
              </a:extLst>
            </p:cNvPr>
            <p:cNvSpPr/>
            <p:nvPr/>
          </p:nvSpPr>
          <p:spPr>
            <a:xfrm>
              <a:off x="6096000" y="3106430"/>
              <a:ext cx="4410263" cy="1672250"/>
            </a:xfrm>
            <a:prstGeom prst="chevron">
              <a:avLst>
                <a:gd name="adj" fmla="val 23269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5BE9AF8-2CD3-3DCB-E2F6-E4577F22662B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9DF6D9-24ED-D504-00EC-5F183578F96D}"/>
              </a:ext>
            </a:extLst>
          </p:cNvPr>
          <p:cNvSpPr txBox="1"/>
          <p:nvPr/>
        </p:nvSpPr>
        <p:spPr bwMode="auto">
          <a:xfrm>
            <a:off x="3307943" y="1844824"/>
            <a:ext cx="557611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장애 개념의 변화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7530DD-4528-AAF0-5AB0-EEAB02844169}"/>
              </a:ext>
            </a:extLst>
          </p:cNvPr>
          <p:cNvSpPr txBox="1"/>
          <p:nvPr/>
        </p:nvSpPr>
        <p:spPr bwMode="auto">
          <a:xfrm>
            <a:off x="3054176" y="3876390"/>
            <a:ext cx="2681785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latinLnBrk="0"/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신체 손상</a:t>
            </a:r>
            <a:endParaRPr lang="en-US" altLang="ko-KR" sz="32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algn="ctr" latinLnBrk="0"/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개인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의 문제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A63D17-2876-B89B-E972-173E92570130}"/>
              </a:ext>
            </a:extLst>
          </p:cNvPr>
          <p:cNvSpPr txBox="1"/>
          <p:nvPr/>
        </p:nvSpPr>
        <p:spPr bwMode="auto">
          <a:xfrm>
            <a:off x="6684643" y="3876390"/>
            <a:ext cx="4107842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latinLnBrk="0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개인과 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여러 </a:t>
            </a: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사회환경 </a:t>
            </a:r>
            <a:br>
              <a:rPr lang="en-US" altLang="ko-KR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요인 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간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의 상호작용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4E9CFC05-7B8B-28E1-AEA1-73E49F6F646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436961" y="2973463"/>
            <a:ext cx="2931540" cy="2931540"/>
          </a:xfrm>
          <a:prstGeom prst="rect">
            <a:avLst/>
          </a:prstGeom>
        </p:spPr>
      </p:pic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A6F431FF-9E1C-4718-2DD0-491B32BBC07A}"/>
              </a:ext>
            </a:extLst>
          </p:cNvPr>
          <p:cNvCxnSpPr>
            <a:cxnSpLocks/>
          </p:cNvCxnSpPr>
          <p:nvPr/>
        </p:nvCxnSpPr>
        <p:spPr>
          <a:xfrm>
            <a:off x="3918000" y="2652508"/>
            <a:ext cx="4356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6CDD9D2A-30FF-47CA-B30C-5C0AF1FE5D8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1CFF39F6-6604-1B6F-22EE-7C0D4821B8B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859B273-70D5-057D-AD62-43E069784B4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354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B06BD-0B10-9204-DB1B-67BFE6617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A7D4EB1-8E01-4175-E3C2-3BB7E7F48150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B162A-2ECF-46F3-4035-9696CBF60F5E}"/>
              </a:ext>
            </a:extLst>
          </p:cNvPr>
          <p:cNvSpPr txBox="1"/>
          <p:nvPr/>
        </p:nvSpPr>
        <p:spPr bwMode="auto">
          <a:xfrm>
            <a:off x="2279576" y="1556792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국가별 장애 인정 기준 차이</a:t>
            </a:r>
            <a:endParaRPr lang="ko-KR" altLang="en-US" sz="48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7D9D4E03-FBA0-C44D-7277-80AFABE7C08C}"/>
              </a:ext>
            </a:extLst>
          </p:cNvPr>
          <p:cNvSpPr/>
          <p:nvPr/>
        </p:nvSpPr>
        <p:spPr>
          <a:xfrm>
            <a:off x="709469" y="3013592"/>
            <a:ext cx="5094966" cy="1623980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09773E8-9051-4F88-0FF3-5054FE4A73F9}"/>
              </a:ext>
            </a:extLst>
          </p:cNvPr>
          <p:cNvSpPr/>
          <p:nvPr/>
        </p:nvSpPr>
        <p:spPr>
          <a:xfrm>
            <a:off x="6105574" y="3013592"/>
            <a:ext cx="5094966" cy="1623980"/>
          </a:xfrm>
          <a:prstGeom prst="rect">
            <a:avLst/>
          </a:prstGeom>
          <a:solidFill>
            <a:srgbClr val="FF66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DFF16CFD-D091-6B00-0D01-653A019C8C3C}"/>
              </a:ext>
            </a:extLst>
          </p:cNvPr>
          <p:cNvSpPr/>
          <p:nvPr/>
        </p:nvSpPr>
        <p:spPr bwMode="auto">
          <a:xfrm>
            <a:off x="2249577" y="2749771"/>
            <a:ext cx="2014750" cy="535955"/>
          </a:xfrm>
          <a:prstGeom prst="roundRect">
            <a:avLst>
              <a:gd name="adj" fmla="val 5000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대한민국</a:t>
            </a:r>
            <a:endParaRPr lang="ko-KR" altLang="en-US" sz="28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7C339775-E4D1-9A53-0174-FA500ECC94CF}"/>
              </a:ext>
            </a:extLst>
          </p:cNvPr>
          <p:cNvSpPr/>
          <p:nvPr/>
        </p:nvSpPr>
        <p:spPr bwMode="auto">
          <a:xfrm>
            <a:off x="7645682" y="2749771"/>
            <a:ext cx="2014750" cy="53595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해외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94C703D-B1FA-B39D-EBCC-41EAB392D5BD}"/>
              </a:ext>
            </a:extLst>
          </p:cNvPr>
          <p:cNvSpPr txBox="1"/>
          <p:nvPr/>
        </p:nvSpPr>
        <p:spPr bwMode="auto">
          <a:xfrm>
            <a:off x="1224042" y="3618050"/>
            <a:ext cx="406582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</a:rPr>
              <a:t>장애인 등록제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0936F69-FA87-ABC2-5493-4E083CAA0B56}"/>
              </a:ext>
            </a:extLst>
          </p:cNvPr>
          <p:cNvSpPr txBox="1"/>
          <p:nvPr/>
        </p:nvSpPr>
        <p:spPr bwMode="auto">
          <a:xfrm>
            <a:off x="6298611" y="3451831"/>
            <a:ext cx="470889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latinLnBrk="0">
              <a:spcBef>
                <a:spcPts val="600"/>
              </a:spcBef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</a:rPr>
              <a:t>환경적 요인과 개인적 요인의 상호작용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으로 사회 참여 및 활동 제약</a:t>
            </a:r>
            <a:endParaRPr lang="ko-KR" altLang="en-US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4E658BFF-2466-9A58-C87F-89C766DC5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312" y="4792220"/>
            <a:ext cx="503020" cy="90109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251CEAF-1F14-2E53-575C-A95C1DC641C0}"/>
              </a:ext>
            </a:extLst>
          </p:cNvPr>
          <p:cNvSpPr txBox="1"/>
          <p:nvPr/>
        </p:nvSpPr>
        <p:spPr bwMode="auto">
          <a:xfrm>
            <a:off x="6786501" y="5181942"/>
            <a:ext cx="163502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비만인</a:t>
            </a:r>
            <a:endParaRPr lang="ko-KR" altLang="en-US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720FF464-6B5E-D0A5-67BB-3FEB77206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344" y="4792220"/>
            <a:ext cx="503020" cy="901093"/>
          </a:xfrm>
          <a:prstGeom prst="rect">
            <a:avLst/>
          </a:prstGeom>
        </p:spPr>
      </p:pic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5C6F339-370C-A6A9-08C5-AD1D84B255F9}"/>
              </a:ext>
            </a:extLst>
          </p:cNvPr>
          <p:cNvSpPr/>
          <p:nvPr/>
        </p:nvSpPr>
        <p:spPr bwMode="auto">
          <a:xfrm>
            <a:off x="7097111" y="4827198"/>
            <a:ext cx="1002556" cy="34956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미국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8D30AD8-103A-59D8-3493-7740EBFA050A}"/>
              </a:ext>
            </a:extLst>
          </p:cNvPr>
          <p:cNvSpPr txBox="1"/>
          <p:nvPr/>
        </p:nvSpPr>
        <p:spPr bwMode="auto">
          <a:xfrm>
            <a:off x="9366239" y="5181942"/>
            <a:ext cx="213088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자국어를 못하는</a:t>
            </a:r>
            <a:b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외국 이민자</a:t>
            </a:r>
          </a:p>
        </p:txBody>
      </p:sp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BEFDC973-1AFC-6EB0-D44D-D80B7423524F}"/>
              </a:ext>
            </a:extLst>
          </p:cNvPr>
          <p:cNvSpPr/>
          <p:nvPr/>
        </p:nvSpPr>
        <p:spPr bwMode="auto">
          <a:xfrm>
            <a:off x="9435753" y="4827198"/>
            <a:ext cx="1002556" cy="34956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스웨덴</a:t>
            </a:r>
          </a:p>
        </p:txBody>
      </p:sp>
      <p:sp>
        <p:nvSpPr>
          <p:cNvPr id="42" name="자유형: 도형 41">
            <a:extLst>
              <a:ext uri="{FF2B5EF4-FFF2-40B4-BE49-F238E27FC236}">
                <a16:creationId xmlns:a16="http://schemas.microsoft.com/office/drawing/2014/main" id="{258D476C-C292-FD7E-AD82-FEF604C691D6}"/>
              </a:ext>
            </a:extLst>
          </p:cNvPr>
          <p:cNvSpPr/>
          <p:nvPr/>
        </p:nvSpPr>
        <p:spPr>
          <a:xfrm>
            <a:off x="8688288" y="4792220"/>
            <a:ext cx="0" cy="1021080"/>
          </a:xfrm>
          <a:custGeom>
            <a:avLst/>
            <a:gdLst>
              <a:gd name="csX0" fmla="*/ 0 w 0"/>
              <a:gd name="csY0" fmla="*/ 0 h 1021080"/>
              <a:gd name="csX1" fmla="*/ 0 w 0"/>
              <a:gd name="csY1" fmla="*/ 1021080 h 102108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h="1021080">
                <a:moveTo>
                  <a:pt x="0" y="0"/>
                </a:moveTo>
                <a:lnTo>
                  <a:pt x="0" y="102108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C6098CF7-609F-AD05-197F-8EF5C6D0CB6B}"/>
              </a:ext>
            </a:extLst>
          </p:cNvPr>
          <p:cNvCxnSpPr>
            <a:cxnSpLocks/>
          </p:cNvCxnSpPr>
          <p:nvPr/>
        </p:nvCxnSpPr>
        <p:spPr>
          <a:xfrm>
            <a:off x="2549984" y="2364476"/>
            <a:ext cx="680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C7A4907B-182F-9F0A-AF68-FCA68092265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39444913-881F-A20F-A183-D07E0D4EC71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5364F83-B96B-8BE4-B869-B8DAD1205ED9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066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E31D0-654A-1935-E8A0-D65802A96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7DA2B1F4-FC77-3B36-6017-E7CA1C320898}"/>
              </a:ext>
            </a:extLst>
          </p:cNvPr>
          <p:cNvGrpSpPr/>
          <p:nvPr/>
        </p:nvGrpSpPr>
        <p:grpSpPr>
          <a:xfrm>
            <a:off x="983432" y="1556792"/>
            <a:ext cx="10225136" cy="4458706"/>
            <a:chOff x="983432" y="1024144"/>
            <a:chExt cx="10225136" cy="445870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D890679-C719-921C-304A-0C87E4A13294}"/>
                </a:ext>
              </a:extLst>
            </p:cNvPr>
            <p:cNvSpPr txBox="1"/>
            <p:nvPr/>
          </p:nvSpPr>
          <p:spPr bwMode="auto">
            <a:xfrm>
              <a:off x="2423592" y="1024144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우리나라의 장애인 정의</a:t>
              </a: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2284A53C-C2A6-C8D1-1A81-6DFB09F41A3A}"/>
                </a:ext>
              </a:extLst>
            </p:cNvPr>
            <p:cNvSpPr/>
            <p:nvPr/>
          </p:nvSpPr>
          <p:spPr>
            <a:xfrm>
              <a:off x="983432" y="2480943"/>
              <a:ext cx="10225136" cy="1380105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0D3544A8-2D98-23D3-3B7D-64BBE6E0D98A}"/>
                </a:ext>
              </a:extLst>
            </p:cNvPr>
            <p:cNvSpPr/>
            <p:nvPr/>
          </p:nvSpPr>
          <p:spPr bwMode="auto">
            <a:xfrm>
              <a:off x="4136785" y="2217123"/>
              <a:ext cx="3918431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「장애인복지법」 제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2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ADB77CB-AEA7-F3D6-52CC-D787C9AFDA09}"/>
                </a:ext>
              </a:extLst>
            </p:cNvPr>
            <p:cNvSpPr txBox="1"/>
            <p:nvPr/>
          </p:nvSpPr>
          <p:spPr bwMode="auto">
            <a:xfrm>
              <a:off x="1535785" y="2895566"/>
              <a:ext cx="912043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장애인은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신체적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,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정신적 장애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로 오랫동안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일상생활이나 </a:t>
              </a:r>
              <a:b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사회생활에서 상당한 제약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을 받는 자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pic>
          <p:nvPicPr>
            <p:cNvPr id="7" name="그래픽 6" descr="문서 단색으로 채워진">
              <a:extLst>
                <a:ext uri="{FF2B5EF4-FFF2-40B4-BE49-F238E27FC236}">
                  <a16:creationId xmlns:a16="http://schemas.microsoft.com/office/drawing/2014/main" id="{0D3E9822-DFB9-6DE5-79CC-CBC4B11DCB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528380" y="4452506"/>
              <a:ext cx="936104" cy="9361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DE3F710-9D66-CA51-9EFC-39E4A40EEC6A}"/>
                </a:ext>
              </a:extLst>
            </p:cNvPr>
            <p:cNvSpPr txBox="1"/>
            <p:nvPr/>
          </p:nvSpPr>
          <p:spPr bwMode="auto">
            <a:xfrm>
              <a:off x="4333662" y="4898075"/>
              <a:ext cx="461294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ko-KR" altLang="en-US" sz="3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의학적 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기준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으로 장애 정의</a:t>
              </a:r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A248A72F-8B73-3F23-7274-4B8EDCF126F7}"/>
                </a:ext>
              </a:extLst>
            </p:cNvPr>
            <p:cNvSpPr/>
            <p:nvPr/>
          </p:nvSpPr>
          <p:spPr bwMode="auto">
            <a:xfrm>
              <a:off x="4434356" y="4534599"/>
              <a:ext cx="1915528" cy="385959"/>
            </a:xfrm>
            <a:prstGeom prst="roundRect">
              <a:avLst>
                <a:gd name="adj" fmla="val 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기능 손상 중심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FEAE6FB0-4AE5-1609-4C49-2ECB2C615ED9}"/>
                </a:ext>
              </a:extLst>
            </p:cNvPr>
            <p:cNvSpPr/>
            <p:nvPr/>
          </p:nvSpPr>
          <p:spPr>
            <a:xfrm>
              <a:off x="3133117" y="3885530"/>
              <a:ext cx="558800" cy="1051560"/>
            </a:xfrm>
            <a:custGeom>
              <a:avLst/>
              <a:gdLst>
                <a:gd name="csX0" fmla="*/ 0 w 558800"/>
                <a:gd name="csY0" fmla="*/ 0 h 1051560"/>
                <a:gd name="csX1" fmla="*/ 0 w 558800"/>
                <a:gd name="csY1" fmla="*/ 1051560 h 1051560"/>
                <a:gd name="csX2" fmla="*/ 558800 w 558800"/>
                <a:gd name="csY2" fmla="*/ 1051560 h 105156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558800" h="1051560">
                  <a:moveTo>
                    <a:pt x="0" y="0"/>
                  </a:moveTo>
                  <a:lnTo>
                    <a:pt x="0" y="1051560"/>
                  </a:lnTo>
                  <a:lnTo>
                    <a:pt x="558800" y="1051560"/>
                  </a:ln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id="{8FBA77EC-3193-8C64-07DF-3EBFD5EE3475}"/>
                </a:ext>
              </a:extLst>
            </p:cNvPr>
            <p:cNvCxnSpPr>
              <a:cxnSpLocks/>
            </p:cNvCxnSpPr>
            <p:nvPr/>
          </p:nvCxnSpPr>
          <p:spPr>
            <a:xfrm>
              <a:off x="2694000" y="1831828"/>
              <a:ext cx="6804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CFCA49C0-0C08-576A-99E0-E6688862308D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6F5FF8E6-D707-2B1A-AFA2-E696BD3B3932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9BCD67-9B9C-2314-E3C8-7BE3788F1F7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3261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DB347-DD4C-CAAD-5F08-8702DBCF2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7FD3431C-0641-B6C7-6E87-8D0D9962197B}"/>
              </a:ext>
            </a:extLst>
          </p:cNvPr>
          <p:cNvGrpSpPr/>
          <p:nvPr/>
        </p:nvGrpSpPr>
        <p:grpSpPr>
          <a:xfrm>
            <a:off x="1271464" y="1154322"/>
            <a:ext cx="9505056" cy="4990385"/>
            <a:chOff x="1493014" y="1024144"/>
            <a:chExt cx="8707442" cy="499038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6AC0628-CD31-0985-03F7-D9E2520B7EF2}"/>
                </a:ext>
              </a:extLst>
            </p:cNvPr>
            <p:cNvSpPr txBox="1"/>
            <p:nvPr/>
          </p:nvSpPr>
          <p:spPr bwMode="auto">
            <a:xfrm>
              <a:off x="2423592" y="1024144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장애인등록제</a:t>
              </a:r>
            </a:p>
          </p:txBody>
        </p:sp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EB11B61C-8B80-051B-B1ED-07E578C7AFFB}"/>
                </a:ext>
              </a:extLst>
            </p:cNvPr>
            <p:cNvSpPr/>
            <p:nvPr/>
          </p:nvSpPr>
          <p:spPr>
            <a:xfrm>
              <a:off x="4791370" y="2632354"/>
              <a:ext cx="2672782" cy="573969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2813">
                <a:spcBef>
                  <a:spcPts val="600"/>
                </a:spcBef>
              </a:pPr>
              <a:r>
                <a:rPr kumimoji="1"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장애유형</a:t>
              </a:r>
              <a:r>
                <a:rPr kumimoji="1"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(15</a:t>
              </a:r>
              <a:r>
                <a:rPr kumimoji="1"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개</a:t>
              </a:r>
              <a:r>
                <a:rPr kumimoji="1"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)</a:t>
              </a:r>
              <a:endParaRPr kumimoji="1"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859D7C8D-43F5-79AB-6D68-02CFC8864EEB}"/>
                </a:ext>
              </a:extLst>
            </p:cNvPr>
            <p:cNvSpPr/>
            <p:nvPr/>
          </p:nvSpPr>
          <p:spPr>
            <a:xfrm>
              <a:off x="2436041" y="3463967"/>
              <a:ext cx="2429302" cy="432409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2813">
                <a:spcBef>
                  <a:spcPts val="600"/>
                </a:spcBef>
              </a:pPr>
              <a:r>
                <a:rPr kumimoji="1"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신체적 장애</a:t>
              </a:r>
              <a:endParaRPr kumimoji="1"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11A5215C-C312-B504-942C-98796C79E005}"/>
                </a:ext>
              </a:extLst>
            </p:cNvPr>
            <p:cNvSpPr/>
            <p:nvPr/>
          </p:nvSpPr>
          <p:spPr>
            <a:xfrm>
              <a:off x="7287820" y="3463967"/>
              <a:ext cx="2429302" cy="432409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2813">
                <a:spcBef>
                  <a:spcPts val="600"/>
                </a:spcBef>
              </a:pPr>
              <a:r>
                <a:rPr kumimoji="1"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정신적 장애</a:t>
              </a:r>
              <a:endParaRPr kumimoji="1"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FC1F9F-C424-74A7-999C-5D82FB6BAD8E}"/>
                </a:ext>
              </a:extLst>
            </p:cNvPr>
            <p:cNvSpPr txBox="1"/>
            <p:nvPr/>
          </p:nvSpPr>
          <p:spPr bwMode="auto">
            <a:xfrm>
              <a:off x="1493014" y="3998593"/>
              <a:ext cx="5507281" cy="20159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7800" indent="-177800" eaLnBrk="1" fontAlgn="auto" latinLnBrk="0" hangingPunct="1"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</a:pPr>
              <a:r>
                <a:rPr lang="ko-KR" altLang="en-US" sz="2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외부 신체 기능의 장애</a:t>
              </a:r>
              <a:r>
                <a:rPr lang="en-US" altLang="ko-KR" sz="2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:</a:t>
              </a:r>
              <a:b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지체장애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시각장애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청각장애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언어장애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 err="1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뇌병변장애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안면장애</a:t>
              </a:r>
              <a:endParaRPr lang="en-US" altLang="ko-KR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endParaRPr>
            </a:p>
            <a:p>
              <a:pPr marL="177800" indent="-177800" eaLnBrk="1" fontAlgn="auto" latinLnBrk="0" hangingPunct="1"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</a:pP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내부</a:t>
              </a:r>
              <a:r>
                <a:rPr lang="en-US" altLang="ko-KR" sz="2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</a:t>
              </a: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기관의 장애</a:t>
              </a:r>
              <a:r>
                <a:rPr lang="en-US" altLang="ko-KR" sz="2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:</a:t>
              </a:r>
              <a:b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</a:b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심장장애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신장장애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 err="1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간장애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장루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·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요루장애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호흡기장애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,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뇌전증장애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68F0D4-857D-E6F0-FF22-E9CFB8623A88}"/>
                </a:ext>
              </a:extLst>
            </p:cNvPr>
            <p:cNvSpPr txBox="1"/>
            <p:nvPr/>
          </p:nvSpPr>
          <p:spPr bwMode="auto">
            <a:xfrm>
              <a:off x="7315116" y="3998593"/>
              <a:ext cx="2139286" cy="11695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7800" indent="-177800" eaLnBrk="1" fontAlgn="auto" hangingPunct="1"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</a:pP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지적장애</a:t>
              </a:r>
              <a:endPara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marL="177800" indent="-177800" eaLnBrk="1" fontAlgn="auto" hangingPunct="1"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</a:pP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자폐성 장애</a:t>
              </a:r>
              <a:endPara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marL="177800" indent="-177800" eaLnBrk="1" fontAlgn="auto" hangingPunct="1"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Font typeface="Arial" panose="020B0604020202020204" pitchFamily="34" charset="0"/>
                <a:buChar char="•"/>
              </a:pPr>
              <a:r>
                <a:rPr lang="ko-KR" altLang="en-US" sz="2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정신장애</a:t>
              </a:r>
            </a:p>
          </p:txBody>
        </p:sp>
        <p:cxnSp>
          <p:nvCxnSpPr>
            <p:cNvPr id="14" name="연결선: 꺾임 13">
              <a:extLst>
                <a:ext uri="{FF2B5EF4-FFF2-40B4-BE49-F238E27FC236}">
                  <a16:creationId xmlns:a16="http://schemas.microsoft.com/office/drawing/2014/main" id="{833DCAFF-628F-A2CC-7143-C091B8E042DF}"/>
                </a:ext>
              </a:extLst>
            </p:cNvPr>
            <p:cNvCxnSpPr>
              <a:cxnSpLocks/>
              <a:stCxn id="4" idx="2"/>
              <a:endCxn id="5" idx="0"/>
            </p:cNvCxnSpPr>
            <p:nvPr/>
          </p:nvCxnSpPr>
          <p:spPr>
            <a:xfrm rot="5400000">
              <a:off x="4760405" y="2096611"/>
              <a:ext cx="257644" cy="2477069"/>
            </a:xfrm>
            <a:prstGeom prst="bentConnector3">
              <a:avLst/>
            </a:prstGeom>
            <a:ln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연결선: 꺾임 14">
              <a:extLst>
                <a:ext uri="{FF2B5EF4-FFF2-40B4-BE49-F238E27FC236}">
                  <a16:creationId xmlns:a16="http://schemas.microsoft.com/office/drawing/2014/main" id="{BC161C30-D86C-FD69-3D7E-361DCBFAF10C}"/>
                </a:ext>
              </a:extLst>
            </p:cNvPr>
            <p:cNvCxnSpPr>
              <a:cxnSpLocks/>
              <a:stCxn id="4" idx="2"/>
              <a:endCxn id="6" idx="0"/>
            </p:cNvCxnSpPr>
            <p:nvPr/>
          </p:nvCxnSpPr>
          <p:spPr>
            <a:xfrm rot="16200000" flipH="1">
              <a:off x="7186294" y="2147790"/>
              <a:ext cx="257644" cy="2374710"/>
            </a:xfrm>
            <a:prstGeom prst="bentConnector3">
              <a:avLst/>
            </a:prstGeom>
            <a:ln>
              <a:solidFill>
                <a:schemeClr val="bg1">
                  <a:lumMod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C602AD9D-B99D-7AE0-C5C8-FA09AB4F516C}"/>
                </a:ext>
              </a:extLst>
            </p:cNvPr>
            <p:cNvGrpSpPr/>
            <p:nvPr/>
          </p:nvGrpSpPr>
          <p:grpSpPr>
            <a:xfrm>
              <a:off x="1991544" y="1956738"/>
              <a:ext cx="8208912" cy="496272"/>
              <a:chOff x="1991544" y="1956738"/>
              <a:chExt cx="8208912" cy="496272"/>
            </a:xfrm>
          </p:grpSpPr>
          <p:sp>
            <p:nvSpPr>
              <p:cNvPr id="21" name="직사각형 20">
                <a:extLst>
                  <a:ext uri="{FF2B5EF4-FFF2-40B4-BE49-F238E27FC236}">
                    <a16:creationId xmlns:a16="http://schemas.microsoft.com/office/drawing/2014/main" id="{3DA2AE4E-67D8-53D7-1548-905384D6C444}"/>
                  </a:ext>
                </a:extLst>
              </p:cNvPr>
              <p:cNvSpPr/>
              <p:nvPr/>
            </p:nvSpPr>
            <p:spPr>
              <a:xfrm>
                <a:off x="1991544" y="1956738"/>
                <a:ext cx="8208912" cy="496272"/>
              </a:xfrm>
              <a:prstGeom prst="rect">
                <a:avLst/>
              </a:prstGeom>
              <a:solidFill>
                <a:srgbClr val="FFEF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국가의 장애인 정책 및 서비스를 이용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할 수 있는 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장애인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을 결정하기 위함</a:t>
                </a:r>
              </a:p>
            </p:txBody>
          </p:sp>
          <p:pic>
            <p:nvPicPr>
              <p:cNvPr id="22" name="그래픽 21" descr="문서 단색으로 채워진">
                <a:extLst>
                  <a:ext uri="{FF2B5EF4-FFF2-40B4-BE49-F238E27FC236}">
                    <a16:creationId xmlns:a16="http://schemas.microsoft.com/office/drawing/2014/main" id="{21D54C44-2205-CE60-C454-B45076C69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135560" y="2004886"/>
                <a:ext cx="379306" cy="379306"/>
              </a:xfrm>
              <a:prstGeom prst="rect">
                <a:avLst/>
              </a:prstGeom>
            </p:spPr>
          </p:pic>
        </p:grpSp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FA179A13-298B-C5A1-5429-1F51C091A714}"/>
                </a:ext>
              </a:extLst>
            </p:cNvPr>
            <p:cNvCxnSpPr>
              <a:cxnSpLocks/>
            </p:cNvCxnSpPr>
            <p:nvPr/>
          </p:nvCxnSpPr>
          <p:spPr>
            <a:xfrm>
              <a:off x="3918000" y="1831828"/>
              <a:ext cx="4356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AA55986F-3688-E2E0-7A8A-428176A1F36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BFA0E6A2-CAD9-B1E7-A457-4789A690FBEB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3779801-8D25-8BF9-2866-99651FC15804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0508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B9B1C-8CD9-4D64-96EC-C28221816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A7BE0A5-8685-D958-6E37-2A109E18D034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57D8AEA7-EF85-944C-9D91-E9B84D39306A}"/>
              </a:ext>
            </a:extLst>
          </p:cNvPr>
          <p:cNvGrpSpPr/>
          <p:nvPr/>
        </p:nvGrpSpPr>
        <p:grpSpPr>
          <a:xfrm>
            <a:off x="1127448" y="1167773"/>
            <a:ext cx="9937104" cy="4853127"/>
            <a:chOff x="1127448" y="1167773"/>
            <a:chExt cx="9505056" cy="4853127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B0AF5DEF-98F3-5D2D-DCB1-1F930583A769}"/>
                </a:ext>
              </a:extLst>
            </p:cNvPr>
            <p:cNvSpPr/>
            <p:nvPr/>
          </p:nvSpPr>
          <p:spPr>
            <a:xfrm>
              <a:off x="1127448" y="3860367"/>
              <a:ext cx="4517758" cy="2160533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98DB8B53-5F78-6374-24FD-2034D07C6F33}"/>
                </a:ext>
              </a:extLst>
            </p:cNvPr>
            <p:cNvSpPr/>
            <p:nvPr/>
          </p:nvSpPr>
          <p:spPr>
            <a:xfrm>
              <a:off x="6114746" y="3860367"/>
              <a:ext cx="4517758" cy="2160533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50BCA0C-225F-8A01-9DC6-30A89018BDEE}"/>
                </a:ext>
              </a:extLst>
            </p:cNvPr>
            <p:cNvSpPr txBox="1"/>
            <p:nvPr/>
          </p:nvSpPr>
          <p:spPr bwMode="auto">
            <a:xfrm>
              <a:off x="2207568" y="1167773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장애인등록제</a:t>
              </a:r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7AAB3EA7-F3F4-76EE-8830-09BB6937F427}"/>
                </a:ext>
              </a:extLst>
            </p:cNvPr>
            <p:cNvGrpSpPr/>
            <p:nvPr/>
          </p:nvGrpSpPr>
          <p:grpSpPr>
            <a:xfrm>
              <a:off x="2559786" y="2789197"/>
              <a:ext cx="6604651" cy="584775"/>
              <a:chOff x="2775810" y="2505096"/>
              <a:chExt cx="6604651" cy="584775"/>
            </a:xfrm>
          </p:grpSpPr>
          <p:grpSp>
            <p:nvGrpSpPr>
              <p:cNvPr id="7" name="그룹 6">
                <a:extLst>
                  <a:ext uri="{FF2B5EF4-FFF2-40B4-BE49-F238E27FC236}">
                    <a16:creationId xmlns:a16="http://schemas.microsoft.com/office/drawing/2014/main" id="{B66757D6-60C4-E24A-D0A8-68CFEB66D144}"/>
                  </a:ext>
                </a:extLst>
              </p:cNvPr>
              <p:cNvGrpSpPr/>
              <p:nvPr/>
            </p:nvGrpSpPr>
            <p:grpSpPr>
              <a:xfrm>
                <a:off x="6914896" y="2659047"/>
                <a:ext cx="343338" cy="276875"/>
                <a:chOff x="5132982" y="2771249"/>
                <a:chExt cx="415126" cy="403128"/>
              </a:xfrm>
            </p:grpSpPr>
            <p:sp>
              <p:nvSpPr>
                <p:cNvPr id="9" name="화살표: 갈매기형 수장 8">
                  <a:extLst>
                    <a:ext uri="{FF2B5EF4-FFF2-40B4-BE49-F238E27FC236}">
                      <a16:creationId xmlns:a16="http://schemas.microsoft.com/office/drawing/2014/main" id="{54C1C9C6-340D-65B5-A7CF-074B22B47888}"/>
                    </a:ext>
                  </a:extLst>
                </p:cNvPr>
                <p:cNvSpPr/>
                <p:nvPr/>
              </p:nvSpPr>
              <p:spPr>
                <a:xfrm>
                  <a:off x="5312496" y="2771249"/>
                  <a:ext cx="235612" cy="403128"/>
                </a:xfrm>
                <a:prstGeom prst="chevron">
                  <a:avLst/>
                </a:prstGeom>
                <a:solidFill>
                  <a:srgbClr val="84CECD"/>
                </a:solidFill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00" cap="none" spc="-100" normalizeH="0" noProof="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11" name="화살표: 갈매기형 수장 10">
                  <a:extLst>
                    <a:ext uri="{FF2B5EF4-FFF2-40B4-BE49-F238E27FC236}">
                      <a16:creationId xmlns:a16="http://schemas.microsoft.com/office/drawing/2014/main" id="{F7A21BF1-9151-E75B-73EF-D9121BAA4DDF}"/>
                    </a:ext>
                  </a:extLst>
                </p:cNvPr>
                <p:cNvSpPr/>
                <p:nvPr/>
              </p:nvSpPr>
              <p:spPr>
                <a:xfrm>
                  <a:off x="5132982" y="2771249"/>
                  <a:ext cx="235612" cy="403128"/>
                </a:xfrm>
                <a:prstGeom prst="chevron">
                  <a:avLst/>
                </a:prstGeom>
                <a:solidFill>
                  <a:srgbClr val="FF6600">
                    <a:alpha val="80000"/>
                  </a:srgbClr>
                </a:solidFill>
              </p:spPr>
              <p:txBody>
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100" cap="none" spc="-100" normalizeH="0" noProof="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</p:grp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0C00E016-EA21-31C4-A018-2F155A5A1550}"/>
                  </a:ext>
                </a:extLst>
              </p:cNvPr>
              <p:cNvSpPr/>
              <p:nvPr/>
            </p:nvSpPr>
            <p:spPr bwMode="auto">
              <a:xfrm>
                <a:off x="2775810" y="2554372"/>
                <a:ext cx="1828232" cy="4947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000000"/>
                    </a:solidFill>
                    <a:latin typeface="+mn-ea"/>
                    <a:ea typeface="+mn-ea"/>
                  </a:rPr>
                  <a:t>지적장애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CC1B6789-9AD9-84A1-9328-EF7A158E2296}"/>
                  </a:ext>
                </a:extLst>
              </p:cNvPr>
              <p:cNvSpPr/>
              <p:nvPr/>
            </p:nvSpPr>
            <p:spPr bwMode="auto">
              <a:xfrm>
                <a:off x="4966275" y="2554372"/>
                <a:ext cx="1828232" cy="49473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000000"/>
                    </a:solidFill>
                    <a:latin typeface="+mn-ea"/>
                    <a:ea typeface="+mn-ea"/>
                  </a:rPr>
                  <a:t>자폐성 장애</a:t>
                </a:r>
              </a:p>
            </p:txBody>
          </p:sp>
          <p:sp>
            <p:nvSpPr>
              <p:cNvPr id="17" name="더하기 기호 16">
                <a:extLst>
                  <a:ext uri="{FF2B5EF4-FFF2-40B4-BE49-F238E27FC236}">
                    <a16:creationId xmlns:a16="http://schemas.microsoft.com/office/drawing/2014/main" id="{4580563B-94A0-1419-5F92-4D780DBC0C8B}"/>
                  </a:ext>
                </a:extLst>
              </p:cNvPr>
              <p:cNvSpPr/>
              <p:nvPr/>
            </p:nvSpPr>
            <p:spPr bwMode="auto">
              <a:xfrm>
                <a:off x="4659201" y="2614750"/>
                <a:ext cx="307074" cy="321172"/>
              </a:xfrm>
              <a:prstGeom prst="mathPlus">
                <a:avLst/>
              </a:prstGeom>
              <a:solidFill>
                <a:schemeClr val="tx2">
                  <a:lumMod val="75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endPara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000000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FE8F17F-B62B-8DA1-FCEE-D36F07FA7412}"/>
                  </a:ext>
                </a:extLst>
              </p:cNvPr>
              <p:cNvSpPr txBox="1"/>
              <p:nvPr/>
            </p:nvSpPr>
            <p:spPr bwMode="auto">
              <a:xfrm>
                <a:off x="7258234" y="2505096"/>
                <a:ext cx="2122227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3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발달장애인</a:t>
                </a:r>
                <a:endParaRPr lang="ko-KR" altLang="en-US" sz="2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20" name="더하기 기호 19">
              <a:extLst>
                <a:ext uri="{FF2B5EF4-FFF2-40B4-BE49-F238E27FC236}">
                  <a16:creationId xmlns:a16="http://schemas.microsoft.com/office/drawing/2014/main" id="{1DD8A07D-11CF-D6E5-1269-6F19FD164689}"/>
                </a:ext>
              </a:extLst>
            </p:cNvPr>
            <p:cNvSpPr/>
            <p:nvPr/>
          </p:nvSpPr>
          <p:spPr bwMode="auto">
            <a:xfrm>
              <a:off x="5726439" y="4728324"/>
              <a:ext cx="307074" cy="321172"/>
            </a:xfrm>
            <a:prstGeom prst="mathPlus">
              <a:avLst/>
            </a:prstGeom>
            <a:solidFill>
              <a:schemeClr val="tx2">
                <a:lumMod val="75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endParaRPr lang="ko-KR" altLang="en-US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2475329-E2B0-46E7-00EA-D1195A3D340D}"/>
                </a:ext>
              </a:extLst>
            </p:cNvPr>
            <p:cNvSpPr txBox="1"/>
            <p:nvPr/>
          </p:nvSpPr>
          <p:spPr bwMode="auto">
            <a:xfrm>
              <a:off x="6698872" y="4352019"/>
              <a:ext cx="3479933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총 </a:t>
              </a:r>
              <a:r>
                <a:rPr lang="en-US" altLang="ko-KR" sz="3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16</a:t>
              </a:r>
              <a:r>
                <a:rPr lang="ko-KR" altLang="en-US" sz="32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개 </a:t>
              </a:r>
              <a:br>
                <a:rPr lang="en-US" altLang="ko-KR" sz="32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</a:br>
              <a:r>
                <a:rPr lang="ko-KR" altLang="en-US" sz="32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장애유형</a:t>
              </a:r>
              <a:r>
                <a:rPr lang="ko-KR" altLang="en-US" sz="24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으로 </a:t>
              </a:r>
              <a:r>
                <a:rPr lang="ko-KR" altLang="en-US" sz="2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확대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A490B1F-E31F-8E07-5ACF-1B8954DEF195}"/>
                </a:ext>
              </a:extLst>
            </p:cNvPr>
            <p:cNvSpPr txBox="1"/>
            <p:nvPr/>
          </p:nvSpPr>
          <p:spPr bwMode="auto">
            <a:xfrm>
              <a:off x="1351761" y="4252235"/>
              <a:ext cx="4096167" cy="16619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en-US" altLang="ko-KR" sz="2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&lt;2021</a:t>
              </a:r>
              <a:r>
                <a:rPr lang="ko-KR" altLang="en-US" sz="2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년 장애인정기준 완화</a:t>
              </a:r>
              <a:r>
                <a:rPr lang="en-US" altLang="ko-KR" sz="2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&gt;</a:t>
              </a:r>
              <a:br>
                <a:rPr lang="en-US" altLang="ko-KR" sz="2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</a:b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-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복합부위통증증후군</a:t>
              </a: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(CRPS)</a:t>
              </a:r>
              <a:b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</a:b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-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복시</a:t>
              </a:r>
              <a:b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</a:b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- 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백반증</a:t>
              </a:r>
              <a:b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</a:br>
              <a:r>
                <a:rPr lang="en-US" altLang="ko-KR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- </a:t>
              </a:r>
              <a:r>
                <a:rPr lang="ko-KR" altLang="en-US" sz="2000" spc="-100" dirty="0" err="1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뚜렛장애</a:t>
              </a:r>
              <a:r>
                <a:rPr lang="ko-KR" altLang="en-US" sz="20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n-ea"/>
                  <a:ea typeface="+mn-ea"/>
                </a:rPr>
                <a:t> 등</a:t>
              </a:r>
              <a:endPara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  <a:ea typeface="+mn-ea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CCCC4CD-73B4-A538-0B2C-A0B52E5D0B61}"/>
                </a:ext>
              </a:extLst>
            </p:cNvPr>
            <p:cNvSpPr txBox="1"/>
            <p:nvPr/>
          </p:nvSpPr>
          <p:spPr bwMode="auto">
            <a:xfrm>
              <a:off x="2180288" y="3418909"/>
              <a:ext cx="242930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우리나라</a:t>
              </a:r>
            </a:p>
          </p:txBody>
        </p: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2F46DEC3-690D-438F-ADCC-7342DF4EB426}"/>
                </a:ext>
              </a:extLst>
            </p:cNvPr>
            <p:cNvSpPr/>
            <p:nvPr/>
          </p:nvSpPr>
          <p:spPr>
            <a:xfrm>
              <a:off x="1999352" y="3578408"/>
              <a:ext cx="2773950" cy="55111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2813">
                <a:spcBef>
                  <a:spcPts val="600"/>
                </a:spcBef>
              </a:pPr>
              <a:r>
                <a:rPr kumimoji="1"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장애유형</a:t>
              </a:r>
              <a:r>
                <a:rPr kumimoji="1"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(15</a:t>
              </a:r>
              <a:r>
                <a:rPr kumimoji="1"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개</a:t>
              </a:r>
              <a:r>
                <a:rPr kumimoji="1"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)</a:t>
              </a:r>
              <a:endParaRPr kumimoji="1"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6BB9C399-D99B-FA62-2447-4E1D10257B6F}"/>
                </a:ext>
              </a:extLst>
            </p:cNvPr>
            <p:cNvSpPr/>
            <p:nvPr/>
          </p:nvSpPr>
          <p:spPr>
            <a:xfrm>
              <a:off x="6986650" y="3578408"/>
              <a:ext cx="2773950" cy="55111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2813">
                <a:spcBef>
                  <a:spcPts val="600"/>
                </a:spcBef>
              </a:pPr>
              <a:r>
                <a:rPr kumimoji="1"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췌장장애</a:t>
              </a:r>
              <a:r>
                <a:rPr kumimoji="1"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(2026</a:t>
              </a:r>
              <a:r>
                <a:rPr kumimoji="1"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년</a:t>
              </a:r>
              <a:r>
                <a:rPr kumimoji="1"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)</a:t>
              </a:r>
              <a:endParaRPr kumimoji="1"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D3C72897-216E-3987-703B-0C2EC1444B6A}"/>
                </a:ext>
              </a:extLst>
            </p:cNvPr>
            <p:cNvGrpSpPr/>
            <p:nvPr/>
          </p:nvGrpSpPr>
          <p:grpSpPr>
            <a:xfrm>
              <a:off x="1775520" y="2100367"/>
              <a:ext cx="8208912" cy="496272"/>
              <a:chOff x="1991544" y="1956738"/>
              <a:chExt cx="8208912" cy="496272"/>
            </a:xfrm>
          </p:grpSpPr>
          <p:sp>
            <p:nvSpPr>
              <p:cNvPr id="6" name="직사각형 5">
                <a:extLst>
                  <a:ext uri="{FF2B5EF4-FFF2-40B4-BE49-F238E27FC236}">
                    <a16:creationId xmlns:a16="http://schemas.microsoft.com/office/drawing/2014/main" id="{5FD4E217-6DF8-244C-8E8E-F924DBA708ED}"/>
                  </a:ext>
                </a:extLst>
              </p:cNvPr>
              <p:cNvSpPr/>
              <p:nvPr/>
            </p:nvSpPr>
            <p:spPr>
              <a:xfrm>
                <a:off x="1991544" y="1956738"/>
                <a:ext cx="8208912" cy="496272"/>
              </a:xfrm>
              <a:prstGeom prst="rect">
                <a:avLst/>
              </a:prstGeom>
              <a:solidFill>
                <a:srgbClr val="FFEF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r>
                  <a:rPr lang="en-US" altLang="ko-KR" sz="2000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2014</a:t>
                </a:r>
                <a:r>
                  <a:rPr lang="ko-KR" altLang="en-US" sz="2000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년 「발달장애인 권리보장 및 지원에 관한 법률」 제정</a:t>
                </a:r>
              </a:p>
            </p:txBody>
          </p:sp>
          <p:pic>
            <p:nvPicPr>
              <p:cNvPr id="8" name="그래픽 7" descr="문서 단색으로 채워진">
                <a:extLst>
                  <a:ext uri="{FF2B5EF4-FFF2-40B4-BE49-F238E27FC236}">
                    <a16:creationId xmlns:a16="http://schemas.microsoft.com/office/drawing/2014/main" id="{D8EC8552-6488-A9B0-71A5-D26DF6C15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52297" y="2004886"/>
                <a:ext cx="379306" cy="379306"/>
              </a:xfrm>
              <a:prstGeom prst="rect">
                <a:avLst/>
              </a:prstGeom>
            </p:spPr>
          </p:pic>
        </p:grp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2770CAA6-DB0C-DDAA-E99C-93F51BC5F8A2}"/>
                </a:ext>
              </a:extLst>
            </p:cNvPr>
            <p:cNvCxnSpPr>
              <a:cxnSpLocks/>
            </p:cNvCxnSpPr>
            <p:nvPr/>
          </p:nvCxnSpPr>
          <p:spPr>
            <a:xfrm>
              <a:off x="3989976" y="1975457"/>
              <a:ext cx="3780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F26C6D76-AF96-0293-6645-768B7AABAD2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F631ABF-C578-235D-2034-9F25812996C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F8DB90-4DC7-DFF4-59BC-78D8565EE06E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2654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6DF97-199E-6B6D-C356-6CF22E992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7A2148D-C211-421C-229B-A0035F23C078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C363996-013F-2F9D-556B-E520FFA2ADB1}"/>
              </a:ext>
            </a:extLst>
          </p:cNvPr>
          <p:cNvGrpSpPr/>
          <p:nvPr/>
        </p:nvGrpSpPr>
        <p:grpSpPr>
          <a:xfrm>
            <a:off x="263352" y="980728"/>
            <a:ext cx="11029682" cy="5127004"/>
            <a:chOff x="205632" y="1024144"/>
            <a:chExt cx="11029682" cy="5127004"/>
          </a:xfrm>
        </p:grpSpPr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190D6D14-7A3C-B363-8C92-7A05F463F0EE}"/>
                </a:ext>
              </a:extLst>
            </p:cNvPr>
            <p:cNvSpPr/>
            <p:nvPr/>
          </p:nvSpPr>
          <p:spPr>
            <a:xfrm>
              <a:off x="2554718" y="2767014"/>
              <a:ext cx="984828" cy="2289175"/>
            </a:xfrm>
            <a:custGeom>
              <a:avLst/>
              <a:gdLst>
                <a:gd name="csX0" fmla="*/ 1555750 w 1555750"/>
                <a:gd name="csY0" fmla="*/ 301625 h 1908175"/>
                <a:gd name="csX1" fmla="*/ 0 w 1555750"/>
                <a:gd name="csY1" fmla="*/ 0 h 1908175"/>
                <a:gd name="csX2" fmla="*/ 0 w 1555750"/>
                <a:gd name="csY2" fmla="*/ 1733550 h 1908175"/>
                <a:gd name="csX3" fmla="*/ 1238250 w 1555750"/>
                <a:gd name="csY3" fmla="*/ 1908175 h 1908175"/>
                <a:gd name="csX0" fmla="*/ 1555750 w 1555750"/>
                <a:gd name="csY0" fmla="*/ 301625 h 1908175"/>
                <a:gd name="csX1" fmla="*/ 0 w 1555750"/>
                <a:gd name="csY1" fmla="*/ 0 h 1908175"/>
                <a:gd name="csX2" fmla="*/ 609600 w 1555750"/>
                <a:gd name="csY2" fmla="*/ 1259417 h 1908175"/>
                <a:gd name="csX3" fmla="*/ 1238250 w 1555750"/>
                <a:gd name="csY3" fmla="*/ 1908175 h 1908175"/>
                <a:gd name="csX0" fmla="*/ 946150 w 946150"/>
                <a:gd name="csY0" fmla="*/ 0 h 1606550"/>
                <a:gd name="csX1" fmla="*/ 177800 w 946150"/>
                <a:gd name="csY1" fmla="*/ 405342 h 1606550"/>
                <a:gd name="csX2" fmla="*/ 0 w 946150"/>
                <a:gd name="csY2" fmla="*/ 957792 h 1606550"/>
                <a:gd name="csX3" fmla="*/ 628650 w 946150"/>
                <a:gd name="csY3" fmla="*/ 1606550 h 1606550"/>
                <a:gd name="csX0" fmla="*/ 814916 w 814916"/>
                <a:gd name="csY0" fmla="*/ 0 h 1606550"/>
                <a:gd name="csX1" fmla="*/ 46566 w 814916"/>
                <a:gd name="csY1" fmla="*/ 405342 h 1606550"/>
                <a:gd name="csX2" fmla="*/ 0 w 814916"/>
                <a:gd name="csY2" fmla="*/ 657225 h 1606550"/>
                <a:gd name="csX3" fmla="*/ 497416 w 814916"/>
                <a:gd name="csY3" fmla="*/ 1606550 h 1606550"/>
                <a:gd name="csX0" fmla="*/ 814916 w 814916"/>
                <a:gd name="csY0" fmla="*/ 0 h 1606550"/>
                <a:gd name="csX1" fmla="*/ 46566 w 814916"/>
                <a:gd name="csY1" fmla="*/ 405342 h 1606550"/>
                <a:gd name="csX2" fmla="*/ 0 w 814916"/>
                <a:gd name="csY2" fmla="*/ 657225 h 1606550"/>
                <a:gd name="csX3" fmla="*/ 497416 w 814916"/>
                <a:gd name="csY3" fmla="*/ 1606550 h 1606550"/>
                <a:gd name="csX0" fmla="*/ 814916 w 814916"/>
                <a:gd name="csY0" fmla="*/ 0 h 1606550"/>
                <a:gd name="csX1" fmla="*/ 97366 w 814916"/>
                <a:gd name="csY1" fmla="*/ 500592 h 1606550"/>
                <a:gd name="csX2" fmla="*/ 0 w 814916"/>
                <a:gd name="csY2" fmla="*/ 657225 h 1606550"/>
                <a:gd name="csX3" fmla="*/ 497416 w 814916"/>
                <a:gd name="csY3" fmla="*/ 1606550 h 1606550"/>
                <a:gd name="csX0" fmla="*/ 760941 w 760941"/>
                <a:gd name="csY0" fmla="*/ 0 h 1606550"/>
                <a:gd name="csX1" fmla="*/ 43391 w 760941"/>
                <a:gd name="csY1" fmla="*/ 500592 h 1606550"/>
                <a:gd name="csX2" fmla="*/ 0 w 760941"/>
                <a:gd name="csY2" fmla="*/ 793750 h 1606550"/>
                <a:gd name="csX3" fmla="*/ 443441 w 760941"/>
                <a:gd name="csY3" fmla="*/ 1606550 h 1606550"/>
                <a:gd name="csX0" fmla="*/ 760941 w 760941"/>
                <a:gd name="csY0" fmla="*/ 0 h 1606550"/>
                <a:gd name="csX1" fmla="*/ 5291 w 760941"/>
                <a:gd name="csY1" fmla="*/ 503767 h 1606550"/>
                <a:gd name="csX2" fmla="*/ 0 w 760941"/>
                <a:gd name="csY2" fmla="*/ 793750 h 1606550"/>
                <a:gd name="csX3" fmla="*/ 443441 w 760941"/>
                <a:gd name="csY3" fmla="*/ 1606550 h 1606550"/>
                <a:gd name="csX0" fmla="*/ 760941 w 760941"/>
                <a:gd name="csY0" fmla="*/ 0 h 1606550"/>
                <a:gd name="csX1" fmla="*/ 5291 w 760941"/>
                <a:gd name="csY1" fmla="*/ 511705 h 1606550"/>
                <a:gd name="csX2" fmla="*/ 0 w 760941"/>
                <a:gd name="csY2" fmla="*/ 793750 h 1606550"/>
                <a:gd name="csX3" fmla="*/ 443441 w 760941"/>
                <a:gd name="csY3" fmla="*/ 1606550 h 1606550"/>
                <a:gd name="csX0" fmla="*/ 756229 w 756229"/>
                <a:gd name="csY0" fmla="*/ 0 h 1606550"/>
                <a:gd name="csX1" fmla="*/ 579 w 756229"/>
                <a:gd name="csY1" fmla="*/ 511705 h 1606550"/>
                <a:gd name="csX2" fmla="*/ 50 w 756229"/>
                <a:gd name="csY2" fmla="*/ 776287 h 1606550"/>
                <a:gd name="csX3" fmla="*/ 438729 w 756229"/>
                <a:gd name="csY3" fmla="*/ 1606550 h 1606550"/>
                <a:gd name="csX0" fmla="*/ 755789 w 755789"/>
                <a:gd name="csY0" fmla="*/ 0 h 1606550"/>
                <a:gd name="csX1" fmla="*/ 139 w 755789"/>
                <a:gd name="csY1" fmla="*/ 511705 h 1606550"/>
                <a:gd name="csX2" fmla="*/ 12310 w 755789"/>
                <a:gd name="csY2" fmla="*/ 998537 h 1606550"/>
                <a:gd name="csX3" fmla="*/ 438289 w 755789"/>
                <a:gd name="csY3" fmla="*/ 1606550 h 1606550"/>
                <a:gd name="csX0" fmla="*/ 755789 w 755789"/>
                <a:gd name="csY0" fmla="*/ 0 h 1606550"/>
                <a:gd name="csX1" fmla="*/ 139 w 755789"/>
                <a:gd name="csY1" fmla="*/ 511705 h 1606550"/>
                <a:gd name="csX2" fmla="*/ 12310 w 755789"/>
                <a:gd name="csY2" fmla="*/ 998537 h 1606550"/>
                <a:gd name="csX3" fmla="*/ 438289 w 755789"/>
                <a:gd name="csY3" fmla="*/ 1606550 h 1606550"/>
                <a:gd name="csX0" fmla="*/ 755789 w 755789"/>
                <a:gd name="csY0" fmla="*/ 0 h 2051050"/>
                <a:gd name="csX1" fmla="*/ 139 w 755789"/>
                <a:gd name="csY1" fmla="*/ 511705 h 2051050"/>
                <a:gd name="csX2" fmla="*/ 12310 w 755789"/>
                <a:gd name="csY2" fmla="*/ 998537 h 2051050"/>
                <a:gd name="csX3" fmla="*/ 698639 w 755789"/>
                <a:gd name="csY3" fmla="*/ 2051050 h 2051050"/>
                <a:gd name="csX0" fmla="*/ 993914 w 993914"/>
                <a:gd name="csY0" fmla="*/ 0 h 2289175"/>
                <a:gd name="csX1" fmla="*/ 139 w 993914"/>
                <a:gd name="csY1" fmla="*/ 749830 h 2289175"/>
                <a:gd name="csX2" fmla="*/ 12310 w 993914"/>
                <a:gd name="csY2" fmla="*/ 1236662 h 2289175"/>
                <a:gd name="csX3" fmla="*/ 698639 w 993914"/>
                <a:gd name="csY3" fmla="*/ 2289175 h 2289175"/>
                <a:gd name="csX0" fmla="*/ 981654 w 981654"/>
                <a:gd name="csY0" fmla="*/ 0 h 2289175"/>
                <a:gd name="csX1" fmla="*/ 579 w 981654"/>
                <a:gd name="csY1" fmla="*/ 943505 h 2289175"/>
                <a:gd name="csX2" fmla="*/ 50 w 981654"/>
                <a:gd name="csY2" fmla="*/ 1236662 h 2289175"/>
                <a:gd name="csX3" fmla="*/ 686379 w 981654"/>
                <a:gd name="csY3" fmla="*/ 2289175 h 2289175"/>
                <a:gd name="csX0" fmla="*/ 984570 w 984570"/>
                <a:gd name="csY0" fmla="*/ 0 h 2289175"/>
                <a:gd name="csX1" fmla="*/ 320 w 984570"/>
                <a:gd name="csY1" fmla="*/ 1162580 h 2289175"/>
                <a:gd name="csX2" fmla="*/ 2966 w 984570"/>
                <a:gd name="csY2" fmla="*/ 1236662 h 2289175"/>
                <a:gd name="csX3" fmla="*/ 689295 w 984570"/>
                <a:gd name="csY3" fmla="*/ 2289175 h 2289175"/>
                <a:gd name="csX0" fmla="*/ 984828 w 984828"/>
                <a:gd name="csY0" fmla="*/ 0 h 2289175"/>
                <a:gd name="csX1" fmla="*/ 578 w 984828"/>
                <a:gd name="csY1" fmla="*/ 1162580 h 2289175"/>
                <a:gd name="csX2" fmla="*/ 49 w 984828"/>
                <a:gd name="csY2" fmla="*/ 1455737 h 2289175"/>
                <a:gd name="csX3" fmla="*/ 689553 w 984828"/>
                <a:gd name="csY3" fmla="*/ 2289175 h 2289175"/>
                <a:gd name="csX0" fmla="*/ 984828 w 984828"/>
                <a:gd name="csY0" fmla="*/ 0 h 2289175"/>
                <a:gd name="csX1" fmla="*/ 578 w 984828"/>
                <a:gd name="csY1" fmla="*/ 1194330 h 2289175"/>
                <a:gd name="csX2" fmla="*/ 49 w 984828"/>
                <a:gd name="csY2" fmla="*/ 1455737 h 2289175"/>
                <a:gd name="csX3" fmla="*/ 689553 w 984828"/>
                <a:gd name="csY3" fmla="*/ 2289175 h 228917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984828" h="2289175">
                  <a:moveTo>
                    <a:pt x="984828" y="0"/>
                  </a:moveTo>
                  <a:lnTo>
                    <a:pt x="578" y="1194330"/>
                  </a:lnTo>
                  <a:cubicBezTo>
                    <a:pt x="-1186" y="1290991"/>
                    <a:pt x="1813" y="1359076"/>
                    <a:pt x="49" y="1455737"/>
                  </a:cubicBezTo>
                  <a:lnTo>
                    <a:pt x="689553" y="2289175"/>
                  </a:lnTo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0E74EA64-301E-1EF0-6910-2B8EA20D6FF7}"/>
                </a:ext>
              </a:extLst>
            </p:cNvPr>
            <p:cNvGrpSpPr/>
            <p:nvPr/>
          </p:nvGrpSpPr>
          <p:grpSpPr>
            <a:xfrm>
              <a:off x="1896101" y="2381419"/>
              <a:ext cx="5026338" cy="3350892"/>
              <a:chOff x="712911" y="2873886"/>
              <a:chExt cx="5026338" cy="3350892"/>
            </a:xfrm>
          </p:grpSpPr>
          <p:graphicFrame>
            <p:nvGraphicFramePr>
              <p:cNvPr id="27" name="차트 26">
                <a:extLst>
                  <a:ext uri="{FF2B5EF4-FFF2-40B4-BE49-F238E27FC236}">
                    <a16:creationId xmlns:a16="http://schemas.microsoft.com/office/drawing/2014/main" id="{F1571939-2063-78CD-84CD-4A3A0287013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45112163"/>
                  </p:ext>
                </p:extLst>
              </p:nvPr>
            </p:nvGraphicFramePr>
            <p:xfrm>
              <a:off x="712911" y="2873886"/>
              <a:ext cx="5026338" cy="335089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E0CFC2B1-6E91-0265-21A3-A60EF11C037A}"/>
                  </a:ext>
                </a:extLst>
              </p:cNvPr>
              <p:cNvSpPr txBox="1"/>
              <p:nvPr/>
            </p:nvSpPr>
            <p:spPr bwMode="auto">
              <a:xfrm>
                <a:off x="3540536" y="4207042"/>
                <a:ext cx="85197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4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지체장애</a:t>
                </a:r>
                <a:br>
                  <a:rPr lang="en-US" altLang="ko-KR" sz="14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</a:br>
                <a:r>
                  <a:rPr lang="en-US" altLang="ko-KR" sz="14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43.0%</a:t>
                </a:r>
                <a:endParaRPr lang="ko-KR" altLang="en-US" sz="1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E46A037-2266-3AFF-D775-4D5284BF469A}"/>
                  </a:ext>
                </a:extLst>
              </p:cNvPr>
              <p:cNvSpPr txBox="1"/>
              <p:nvPr/>
            </p:nvSpPr>
            <p:spPr bwMode="auto">
              <a:xfrm>
                <a:off x="2610551" y="5301065"/>
                <a:ext cx="85197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청각장애</a:t>
                </a:r>
                <a:b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</a:br>
                <a:r>
                  <a:rPr lang="en-US" altLang="ko-KR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16.8%</a:t>
                </a:r>
                <a:endParaRPr lang="en-US" altLang="ko-KR" sz="1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6FDFA02E-DAD3-5A7A-E4FC-59E51D48FC51}"/>
                  </a:ext>
                </a:extLst>
              </p:cNvPr>
              <p:cNvSpPr txBox="1"/>
              <p:nvPr/>
            </p:nvSpPr>
            <p:spPr bwMode="auto">
              <a:xfrm>
                <a:off x="1842739" y="4922510"/>
                <a:ext cx="851972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시각장애</a:t>
                </a:r>
                <a:b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</a:br>
                <a:r>
                  <a:rPr lang="en-US" altLang="ko-KR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9.4%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353E559F-AD58-1DC5-266E-39E99C0575C2}"/>
                  </a:ext>
                </a:extLst>
              </p:cNvPr>
              <p:cNvSpPr txBox="1"/>
              <p:nvPr/>
            </p:nvSpPr>
            <p:spPr bwMode="auto">
              <a:xfrm>
                <a:off x="1736174" y="4303236"/>
                <a:ext cx="1006766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뇌병변장애</a:t>
                </a:r>
                <a:b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en-US" altLang="ko-KR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8.9%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9C0E7BB-0294-CC35-2F6A-A12561776C6E}"/>
                  </a:ext>
                </a:extLst>
              </p:cNvPr>
              <p:cNvSpPr txBox="1"/>
              <p:nvPr/>
            </p:nvSpPr>
            <p:spPr bwMode="auto">
              <a:xfrm>
                <a:off x="1864031" y="3743088"/>
                <a:ext cx="1006766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지적장애</a:t>
                </a:r>
                <a:b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en-US" altLang="ko-KR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8.9%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E286976A-CF16-48FD-C3F3-DEF8183A0DD4}"/>
                  </a:ext>
                </a:extLst>
              </p:cNvPr>
              <p:cNvSpPr txBox="1"/>
              <p:nvPr/>
            </p:nvSpPr>
            <p:spPr bwMode="auto">
              <a:xfrm>
                <a:off x="2422924" y="3144462"/>
                <a:ext cx="1006766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기타장애</a:t>
                </a:r>
                <a:br>
                  <a:rPr lang="ko-KR" altLang="en-US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</a:br>
                <a:r>
                  <a:rPr lang="en-US" altLang="ko-KR" sz="14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13%</a:t>
                </a:r>
              </a:p>
            </p:txBody>
          </p:sp>
        </p:grpSp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115AA333-C4D9-EC3D-E728-484F604EBE7F}"/>
                </a:ext>
              </a:extLst>
            </p:cNvPr>
            <p:cNvGrpSpPr/>
            <p:nvPr/>
          </p:nvGrpSpPr>
          <p:grpSpPr>
            <a:xfrm>
              <a:off x="205632" y="2477776"/>
              <a:ext cx="3004898" cy="2580721"/>
              <a:chOff x="292520" y="2533195"/>
              <a:chExt cx="3004898" cy="2580721"/>
            </a:xfrm>
          </p:grpSpPr>
          <p:graphicFrame>
            <p:nvGraphicFramePr>
              <p:cNvPr id="56" name="차트 55">
                <a:extLst>
                  <a:ext uri="{FF2B5EF4-FFF2-40B4-BE49-F238E27FC236}">
                    <a16:creationId xmlns:a16="http://schemas.microsoft.com/office/drawing/2014/main" id="{4920D3BD-EF75-FEB7-901A-A4D97E8199E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32200321"/>
                  </p:ext>
                </p:extLst>
              </p:nvPr>
            </p:nvGraphicFramePr>
            <p:xfrm>
              <a:off x="292520" y="3110652"/>
              <a:ext cx="3004898" cy="200326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81E6BFBB-EC83-17B7-A7A1-787CE4BB1E5C}"/>
                  </a:ext>
                </a:extLst>
              </p:cNvPr>
              <p:cNvSpPr txBox="1"/>
              <p:nvPr/>
            </p:nvSpPr>
            <p:spPr bwMode="auto">
              <a:xfrm>
                <a:off x="1457426" y="2533195"/>
                <a:ext cx="1623386" cy="7694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6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장애인</a:t>
                </a:r>
                <a:br>
                  <a:rPr lang="en-US" altLang="ko-KR" sz="16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</a:br>
                <a:r>
                  <a:rPr lang="en-US" altLang="ko-KR" sz="16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5.1%</a:t>
                </a:r>
                <a:br>
                  <a:rPr lang="en-US" altLang="ko-KR" sz="1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</a:br>
                <a:r>
                  <a:rPr lang="en-US" altLang="ko-KR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(</a:t>
                </a:r>
                <a:r>
                  <a:rPr lang="ko-KR" altLang="en-US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약 </a:t>
                </a:r>
                <a:r>
                  <a:rPr lang="en-US" altLang="ko-KR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263</a:t>
                </a:r>
                <a:r>
                  <a:rPr lang="ko-KR" altLang="en-US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만 명</a:t>
                </a:r>
                <a:r>
                  <a:rPr lang="en-US" altLang="ko-KR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)</a:t>
                </a:r>
                <a:endParaRPr lang="ko-KR" altLang="en-US" sz="1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B858D04-4F14-8E16-6771-1CC7521DF1B3}"/>
                  </a:ext>
                </a:extLst>
              </p:cNvPr>
              <p:cNvSpPr txBox="1"/>
              <p:nvPr/>
            </p:nvSpPr>
            <p:spPr bwMode="auto">
              <a:xfrm>
                <a:off x="1135849" y="4268572"/>
                <a:ext cx="1050878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비장애인</a:t>
                </a:r>
                <a:br>
                  <a:rPr lang="en-US" altLang="ko-KR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</a:br>
                <a:r>
                  <a:rPr lang="en-US" altLang="ko-KR" sz="12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94.9%</a:t>
                </a:r>
                <a:endParaRPr lang="ko-KR" altLang="en-US" sz="1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D7F8E98-7B86-F3AB-3CF2-CC1C5380BF43}"/>
                </a:ext>
              </a:extLst>
            </p:cNvPr>
            <p:cNvSpPr txBox="1"/>
            <p:nvPr/>
          </p:nvSpPr>
          <p:spPr bwMode="auto">
            <a:xfrm>
              <a:off x="2423592" y="1024144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우리나라 장애인구 현황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F07C267-5C3B-3EFC-6434-28EEE6F71481}"/>
                </a:ext>
              </a:extLst>
            </p:cNvPr>
            <p:cNvSpPr txBox="1"/>
            <p:nvPr/>
          </p:nvSpPr>
          <p:spPr>
            <a:xfrm>
              <a:off x="4907868" y="1875004"/>
              <a:ext cx="237626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0" lang="en-US" altLang="ko-KR" sz="20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(2024</a:t>
              </a:r>
              <a:r>
                <a:rPr kumimoji="0" lang="ko-KR" altLang="en-US" sz="20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년 기준</a:t>
              </a:r>
              <a:r>
                <a:rPr kumimoji="0" lang="en-US" altLang="ko-KR" sz="20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)</a:t>
              </a:r>
              <a:endPara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사각형: 둥근 모서리 68">
              <a:extLst>
                <a:ext uri="{FF2B5EF4-FFF2-40B4-BE49-F238E27FC236}">
                  <a16:creationId xmlns:a16="http://schemas.microsoft.com/office/drawing/2014/main" id="{DFFA91D2-E3EF-C7CB-85CF-007D4C7CF532}"/>
                </a:ext>
              </a:extLst>
            </p:cNvPr>
            <p:cNvSpPr/>
            <p:nvPr/>
          </p:nvSpPr>
          <p:spPr bwMode="auto">
            <a:xfrm>
              <a:off x="976426" y="5689482"/>
              <a:ext cx="4649988" cy="461666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장애유형별 인구현황</a:t>
              </a:r>
            </a:p>
          </p:txBody>
        </p:sp>
        <p:sp>
          <p:nvSpPr>
            <p:cNvPr id="70" name="사각형: 둥근 모서리 69">
              <a:extLst>
                <a:ext uri="{FF2B5EF4-FFF2-40B4-BE49-F238E27FC236}">
                  <a16:creationId xmlns:a16="http://schemas.microsoft.com/office/drawing/2014/main" id="{E30D86CF-4068-041D-B5A6-26022491E30B}"/>
                </a:ext>
              </a:extLst>
            </p:cNvPr>
            <p:cNvSpPr/>
            <p:nvPr/>
          </p:nvSpPr>
          <p:spPr bwMode="auto">
            <a:xfrm>
              <a:off x="6585326" y="5689482"/>
              <a:ext cx="4649988" cy="461666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발달장애인</a:t>
              </a:r>
              <a:r>
                <a:rPr lang="en-US" altLang="ko-KR" sz="16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(</a:t>
              </a:r>
              <a:r>
                <a:rPr lang="ko-KR" altLang="en-US" sz="16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지적장애</a:t>
              </a:r>
              <a:r>
                <a:rPr lang="en-US" altLang="ko-KR" sz="16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, </a:t>
              </a:r>
              <a:r>
                <a:rPr lang="ko-KR" altLang="en-US" sz="16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자폐성 장애</a:t>
              </a:r>
              <a:r>
                <a:rPr lang="en-US" altLang="ko-KR" sz="16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)</a:t>
              </a:r>
              <a:r>
                <a:rPr lang="en-US" altLang="ko-KR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</a:t>
              </a:r>
              <a:r>
                <a:rPr lang="ko-KR" altLang="en-US" sz="20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증가 추세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9C28E5F-DE0E-872D-8416-D7FDD95BCBF1}"/>
                </a:ext>
              </a:extLst>
            </p:cNvPr>
            <p:cNvSpPr txBox="1"/>
            <p:nvPr/>
          </p:nvSpPr>
          <p:spPr>
            <a:xfrm>
              <a:off x="9067995" y="5320150"/>
              <a:ext cx="15989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spcBef>
                  <a:spcPts val="500"/>
                </a:spcBef>
                <a:tabLst>
                  <a:tab pos="539750" algn="l"/>
                </a:tabLst>
              </a:pPr>
              <a:r>
                <a:rPr lang="en-US" altLang="ko-KR" sz="1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2024</a:t>
              </a:r>
              <a:r>
                <a:rPr lang="ko-KR" altLang="en-US" sz="1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년</a:t>
              </a:r>
              <a:endPara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7A91B25-F914-E411-42CB-74D6ECD0739D}"/>
                </a:ext>
              </a:extLst>
            </p:cNvPr>
            <p:cNvSpPr txBox="1"/>
            <p:nvPr/>
          </p:nvSpPr>
          <p:spPr>
            <a:xfrm>
              <a:off x="7311342" y="5320150"/>
              <a:ext cx="159897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spcBef>
                  <a:spcPts val="500"/>
                </a:spcBef>
                <a:tabLst>
                  <a:tab pos="539750" algn="l"/>
                </a:tabLst>
              </a:pPr>
              <a:r>
                <a:rPr lang="en-US" altLang="ko-KR" sz="1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2013</a:t>
              </a:r>
              <a:r>
                <a:rPr lang="ko-KR" altLang="en-US" sz="1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년</a:t>
              </a:r>
              <a:endPara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</p:txBody>
        </p:sp>
        <p:grpSp>
          <p:nvGrpSpPr>
            <p:cNvPr id="76" name="그룹 75">
              <a:extLst>
                <a:ext uri="{FF2B5EF4-FFF2-40B4-BE49-F238E27FC236}">
                  <a16:creationId xmlns:a16="http://schemas.microsoft.com/office/drawing/2014/main" id="{D22BB423-5A59-D8B0-8799-FA70F60F2DB4}"/>
                </a:ext>
              </a:extLst>
            </p:cNvPr>
            <p:cNvGrpSpPr/>
            <p:nvPr/>
          </p:nvGrpSpPr>
          <p:grpSpPr>
            <a:xfrm>
              <a:off x="6992289" y="2492896"/>
              <a:ext cx="4038600" cy="2789658"/>
              <a:chOff x="7173844" y="2492896"/>
              <a:chExt cx="4038600" cy="2789658"/>
            </a:xfrm>
          </p:grpSpPr>
          <p:grpSp>
            <p:nvGrpSpPr>
              <p:cNvPr id="71" name="그룹 70">
                <a:extLst>
                  <a:ext uri="{FF2B5EF4-FFF2-40B4-BE49-F238E27FC236}">
                    <a16:creationId xmlns:a16="http://schemas.microsoft.com/office/drawing/2014/main" id="{C97B0812-5D25-7107-6EE4-7DCBB6FB131A}"/>
                  </a:ext>
                </a:extLst>
              </p:cNvPr>
              <p:cNvGrpSpPr/>
              <p:nvPr/>
            </p:nvGrpSpPr>
            <p:grpSpPr>
              <a:xfrm>
                <a:off x="7571563" y="2492896"/>
                <a:ext cx="3377737" cy="2789658"/>
                <a:chOff x="7571563" y="3349624"/>
                <a:chExt cx="3377737" cy="1932930"/>
              </a:xfrm>
            </p:grpSpPr>
            <p:sp>
              <p:nvSpPr>
                <p:cNvPr id="67" name="직사각형 66">
                  <a:extLst>
                    <a:ext uri="{FF2B5EF4-FFF2-40B4-BE49-F238E27FC236}">
                      <a16:creationId xmlns:a16="http://schemas.microsoft.com/office/drawing/2014/main" id="{BC3DA435-6893-FC3C-F67C-5F82BB793FC0}"/>
                    </a:ext>
                  </a:extLst>
                </p:cNvPr>
                <p:cNvSpPr/>
                <p:nvPr/>
              </p:nvSpPr>
              <p:spPr bwMode="auto">
                <a:xfrm>
                  <a:off x="7571563" y="3896473"/>
                  <a:ext cx="1532844" cy="1386081"/>
                </a:xfrm>
                <a:prstGeom prst="rect">
                  <a:avLst/>
                </a:prstGeom>
                <a:solidFill>
                  <a:schemeClr val="tx2">
                    <a:lumMod val="10000"/>
                    <a:lumOff val="90000"/>
                  </a:schemeClr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rtlCol="0" anchor="ctr" anchorCtr="0"/>
                <a:lstStyle/>
                <a:p>
                  <a:pPr algn="ctr" latinLnBrk="0">
                    <a:spcBef>
                      <a:spcPts val="500"/>
                    </a:spcBef>
                  </a:pPr>
                  <a:r>
                    <a:rPr lang="en-US" altLang="ko-KR" sz="2400" b="1" spc="-100" dirty="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  <a:solidFill>
                        <a:srgbClr val="000000"/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7.2%</a:t>
                  </a:r>
                  <a:endPara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0000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68" name="직사각형 67">
                  <a:extLst>
                    <a:ext uri="{FF2B5EF4-FFF2-40B4-BE49-F238E27FC236}">
                      <a16:creationId xmlns:a16="http://schemas.microsoft.com/office/drawing/2014/main" id="{4A265EDB-5FBC-2158-76AC-5C6B9B494DB0}"/>
                    </a:ext>
                  </a:extLst>
                </p:cNvPr>
                <p:cNvSpPr/>
                <p:nvPr/>
              </p:nvSpPr>
              <p:spPr bwMode="auto">
                <a:xfrm>
                  <a:off x="9276956" y="3349624"/>
                  <a:ext cx="1672344" cy="1932930"/>
                </a:xfrm>
                <a:prstGeom prst="rect">
                  <a:avLst/>
                </a:prstGeom>
                <a:solidFill>
                  <a:srgbClr val="FF6600"/>
                </a:soli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rtlCol="0" anchor="ctr" anchorCtr="0"/>
                <a:lstStyle/>
                <a:p>
                  <a:pPr algn="ctr" latinLnBrk="0">
                    <a:spcBef>
                      <a:spcPts val="500"/>
                    </a:spcBef>
                  </a:pPr>
                  <a:r>
                    <a:rPr lang="en-US" altLang="ko-KR" sz="2400" b="1" spc="-100" dirty="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10.7%</a:t>
                  </a:r>
                  <a:endPara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</p:grpSp>
          <p:sp>
            <p:nvSpPr>
              <p:cNvPr id="75" name="자유형: 도형 74">
                <a:extLst>
                  <a:ext uri="{FF2B5EF4-FFF2-40B4-BE49-F238E27FC236}">
                    <a16:creationId xmlns:a16="http://schemas.microsoft.com/office/drawing/2014/main" id="{D3519A91-56CC-8B1F-C5B2-387F49DA5BBE}"/>
                  </a:ext>
                </a:extLst>
              </p:cNvPr>
              <p:cNvSpPr/>
              <p:nvPr/>
            </p:nvSpPr>
            <p:spPr>
              <a:xfrm>
                <a:off x="7173844" y="5276850"/>
                <a:ext cx="4038600" cy="0"/>
              </a:xfrm>
              <a:custGeom>
                <a:avLst/>
                <a:gdLst>
                  <a:gd name="csX0" fmla="*/ 0 w 4038600"/>
                  <a:gd name="csY0" fmla="*/ 0 h 0"/>
                  <a:gd name="csX1" fmla="*/ 4038600 w 4038600"/>
                  <a:gd name="csY1" fmla="*/ 0 h 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</a:cxnLst>
                <a:rect l="l" t="t" r="r" b="b"/>
                <a:pathLst>
                  <a:path w="4038600">
                    <a:moveTo>
                      <a:pt x="0" y="0"/>
                    </a:moveTo>
                    <a:lnTo>
                      <a:pt x="40386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</p:grpSp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C5E48A29-72B3-EC3D-A684-38E5759EB0F1}"/>
                </a:ext>
              </a:extLst>
            </p:cNvPr>
            <p:cNvSpPr/>
            <p:nvPr/>
          </p:nvSpPr>
          <p:spPr>
            <a:xfrm>
              <a:off x="1943135" y="3212976"/>
              <a:ext cx="321698" cy="804457"/>
            </a:xfrm>
            <a:custGeom>
              <a:avLst/>
              <a:gdLst>
                <a:gd name="csX0" fmla="*/ 321698 w 321698"/>
                <a:gd name="csY0" fmla="*/ 778933 h 778933"/>
                <a:gd name="csX1" fmla="*/ 12665 w 321698"/>
                <a:gd name="csY1" fmla="*/ 478367 h 778933"/>
                <a:gd name="csX2" fmla="*/ 88865 w 321698"/>
                <a:gd name="csY2" fmla="*/ 0 h 7789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</a:cxnLst>
              <a:rect l="l" t="t" r="r" b="b"/>
              <a:pathLst>
                <a:path w="321698" h="778933">
                  <a:moveTo>
                    <a:pt x="321698" y="778933"/>
                  </a:moveTo>
                  <a:cubicBezTo>
                    <a:pt x="186584" y="693561"/>
                    <a:pt x="51471" y="608189"/>
                    <a:pt x="12665" y="478367"/>
                  </a:cubicBezTo>
                  <a:cubicBezTo>
                    <a:pt x="-26141" y="348545"/>
                    <a:pt x="31362" y="174272"/>
                    <a:pt x="88865" y="0"/>
                  </a:cubicBezTo>
                </a:path>
              </a:pathLst>
            </a:custGeom>
            <a:noFill/>
            <a:ln w="22225">
              <a:solidFill>
                <a:srgbClr val="FF66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429D94C1-1429-CE95-5432-D27A04BE6D50}"/>
                </a:ext>
              </a:extLst>
            </p:cNvPr>
            <p:cNvCxnSpPr>
              <a:cxnSpLocks/>
            </p:cNvCxnSpPr>
            <p:nvPr/>
          </p:nvCxnSpPr>
          <p:spPr>
            <a:xfrm>
              <a:off x="3072000" y="1831828"/>
              <a:ext cx="6048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hlinkClick r:id="rId4"/>
            <a:extLst>
              <a:ext uri="{FF2B5EF4-FFF2-40B4-BE49-F238E27FC236}">
                <a16:creationId xmlns:a16="http://schemas.microsoft.com/office/drawing/2014/main" id="{65AC21AD-4786-A309-F9B4-738AED2E7F5F}"/>
              </a:ext>
            </a:extLst>
          </p:cNvPr>
          <p:cNvSpPr txBox="1"/>
          <p:nvPr/>
        </p:nvSpPr>
        <p:spPr>
          <a:xfrm>
            <a:off x="1145158" y="6170693"/>
            <a:ext cx="6196694" cy="2462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buClr>
                <a:schemeClr val="tx1"/>
              </a:buClr>
              <a:defRPr sz="1600" spc="-5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Pretendard SemiBold" panose="02000703000000020004" pitchFamily="2" charset="-127"/>
              </a:defRPr>
            </a:lvl1pPr>
          </a:lstStyle>
          <a:p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*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출처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보건복지부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2025,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「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2024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년 등록장애인 현황 통계」</a:t>
            </a:r>
            <a:endParaRPr lang="en-US" altLang="ko-KR" sz="1000" dirty="0">
              <a:solidFill>
                <a:schemeClr val="tx1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9B4EE29-5DEE-16B4-DE14-0CC72324599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0832F1A0-C226-3BC1-1B1E-5399A77C4C1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F16F40C-FB9D-81BA-075D-DF69F0A5D599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905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CC721-1520-4047-A9C3-07DF34771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id="{76150A10-4D4C-EF2A-250B-7C9EDA380DC0}"/>
              </a:ext>
            </a:extLst>
          </p:cNvPr>
          <p:cNvGrpSpPr/>
          <p:nvPr/>
        </p:nvGrpSpPr>
        <p:grpSpPr>
          <a:xfrm>
            <a:off x="850464" y="1372039"/>
            <a:ext cx="10491071" cy="4949201"/>
            <a:chOff x="853485" y="1024144"/>
            <a:chExt cx="10491071" cy="494920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0B72088-3EDD-CE4B-BCD9-59AC81D45089}"/>
                </a:ext>
              </a:extLst>
            </p:cNvPr>
            <p:cNvSpPr txBox="1"/>
            <p:nvPr/>
          </p:nvSpPr>
          <p:spPr bwMode="auto">
            <a:xfrm>
              <a:off x="2423592" y="1024144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장애의 발생 원인</a:t>
              </a: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76814171-F004-107C-0853-279F7BF1C9E2}"/>
                </a:ext>
              </a:extLst>
            </p:cNvPr>
            <p:cNvSpPr/>
            <p:nvPr/>
          </p:nvSpPr>
          <p:spPr>
            <a:xfrm>
              <a:off x="853485" y="2480944"/>
              <a:ext cx="5094966" cy="2100184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949466B-2F6D-5F00-D071-82B99A2BDECE}"/>
                </a:ext>
              </a:extLst>
            </p:cNvPr>
            <p:cNvSpPr/>
            <p:nvPr/>
          </p:nvSpPr>
          <p:spPr>
            <a:xfrm>
              <a:off x="6249590" y="2480944"/>
              <a:ext cx="5094966" cy="2100184"/>
            </a:xfrm>
            <a:prstGeom prst="rect">
              <a:avLst/>
            </a:prstGeom>
            <a:solidFill>
              <a:srgbClr val="FF66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422B4791-2A15-89F4-00A4-55BB663F91DB}"/>
                </a:ext>
              </a:extLst>
            </p:cNvPr>
            <p:cNvSpPr/>
            <p:nvPr/>
          </p:nvSpPr>
          <p:spPr bwMode="auto">
            <a:xfrm>
              <a:off x="2393593" y="2217123"/>
              <a:ext cx="2014750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solidFill>
                <a:schemeClr val="bg1">
                  <a:lumMod val="65000"/>
                  <a:alpha val="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과거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10B85B48-6AB1-BF16-2F4F-E134E2BAEFA1}"/>
                </a:ext>
              </a:extLst>
            </p:cNvPr>
            <p:cNvSpPr/>
            <p:nvPr/>
          </p:nvSpPr>
          <p:spPr bwMode="auto">
            <a:xfrm>
              <a:off x="7789698" y="2217123"/>
              <a:ext cx="2014750" cy="535955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bg1">
                  <a:lumMod val="65000"/>
                  <a:alpha val="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현재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D2F548-089D-93BB-F187-F5898F524358}"/>
                </a:ext>
              </a:extLst>
            </p:cNvPr>
            <p:cNvSpPr txBox="1"/>
            <p:nvPr/>
          </p:nvSpPr>
          <p:spPr bwMode="auto">
            <a:xfrm>
              <a:off x="1039443" y="2924910"/>
              <a:ext cx="4065821" cy="9079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선천적 원인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의료 기술의 한계 등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F31A3D4-E46B-EC4F-5E2B-331DB9B6CA1C}"/>
                </a:ext>
              </a:extLst>
            </p:cNvPr>
            <p:cNvSpPr txBox="1"/>
            <p:nvPr/>
          </p:nvSpPr>
          <p:spPr bwMode="auto">
            <a:xfrm>
              <a:off x="6429505" y="2924910"/>
              <a:ext cx="4729093" cy="13542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산업재해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사고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고령화 등으로 인한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후천적 장애 증가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E7FB1E4-E5B8-90C4-D0B9-9D73020BBED2}"/>
                </a:ext>
              </a:extLst>
            </p:cNvPr>
            <p:cNvSpPr txBox="1"/>
            <p:nvPr/>
          </p:nvSpPr>
          <p:spPr bwMode="auto">
            <a:xfrm>
              <a:off x="7636855" y="5388570"/>
              <a:ext cx="2347578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3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지속적 증가</a:t>
              </a:r>
              <a:endParaRPr lang="ko-KR" altLang="en-US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A90E4AF4-E2CD-20CF-25A0-3728688A27D7}"/>
                </a:ext>
              </a:extLst>
            </p:cNvPr>
            <p:cNvSpPr/>
            <p:nvPr/>
          </p:nvSpPr>
          <p:spPr bwMode="auto">
            <a:xfrm>
              <a:off x="7852880" y="5025094"/>
              <a:ext cx="1915528" cy="38595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전체 장애인구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8" name="화살표: 아래쪽 17">
              <a:extLst>
                <a:ext uri="{FF2B5EF4-FFF2-40B4-BE49-F238E27FC236}">
                  <a16:creationId xmlns:a16="http://schemas.microsoft.com/office/drawing/2014/main" id="{E4BF2E68-E88E-4F08-ABD1-1A9895A63956}"/>
                </a:ext>
              </a:extLst>
            </p:cNvPr>
            <p:cNvSpPr/>
            <p:nvPr/>
          </p:nvSpPr>
          <p:spPr>
            <a:xfrm>
              <a:off x="8616280" y="4598889"/>
              <a:ext cx="432048" cy="385960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9000">
                  <a:srgbClr val="FF66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2D7B21F5-315E-BE16-5968-9393F9CE8B65}"/>
                </a:ext>
              </a:extLst>
            </p:cNvPr>
            <p:cNvCxnSpPr>
              <a:cxnSpLocks/>
            </p:cNvCxnSpPr>
            <p:nvPr/>
          </p:nvCxnSpPr>
          <p:spPr>
            <a:xfrm>
              <a:off x="3630000" y="1831828"/>
              <a:ext cx="493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68D987E3-E448-7C2C-D552-C735F40D478E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AFD5177F-F433-6978-C7EC-FB74F838E49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FC6617-4D39-1A48-B3F7-4725804D002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835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A30A4-6A4C-3723-9269-D2784D368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3AED770-D909-A238-2A74-22207AAD603D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F1FC79A-CAF4-DB29-1FE0-266062434290}"/>
              </a:ext>
            </a:extLst>
          </p:cNvPr>
          <p:cNvGrpSpPr/>
          <p:nvPr/>
        </p:nvGrpSpPr>
        <p:grpSpPr>
          <a:xfrm>
            <a:off x="9120336" y="279939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FEA44C8B-276A-6308-7B7A-F458B6EE74AC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10298B-6D7D-92D4-C64B-201570CFFCE0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095E9EC-485C-0AA1-7777-EDAE981E0A4C}"/>
              </a:ext>
            </a:extLst>
          </p:cNvPr>
          <p:cNvGrpSpPr/>
          <p:nvPr/>
        </p:nvGrpSpPr>
        <p:grpSpPr>
          <a:xfrm>
            <a:off x="551384" y="2276872"/>
            <a:ext cx="10729563" cy="3038318"/>
            <a:chOff x="119336" y="2245293"/>
            <a:chExt cx="10729563" cy="3038318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EAC5F35-618F-F7B3-818D-5388327F939D}"/>
                </a:ext>
              </a:extLst>
            </p:cNvPr>
            <p:cNvSpPr txBox="1"/>
            <p:nvPr/>
          </p:nvSpPr>
          <p:spPr bwMode="auto">
            <a:xfrm>
              <a:off x="119336" y="2276872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장애로 인한 어려움 </a:t>
              </a:r>
            </a:p>
          </p:txBody>
        </p:sp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6D010FF8-E023-5E2D-A3C9-03383B0FA0D9}"/>
                </a:ext>
              </a:extLst>
            </p:cNvPr>
            <p:cNvSpPr/>
            <p:nvPr/>
          </p:nvSpPr>
          <p:spPr>
            <a:xfrm>
              <a:off x="828934" y="3297396"/>
              <a:ext cx="5925620" cy="573969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912813">
                <a:spcBef>
                  <a:spcPts val="600"/>
                </a:spcBef>
              </a:pPr>
              <a:r>
                <a:rPr kumimoji="1"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개인적 특성과 환경</a:t>
              </a:r>
              <a:r>
                <a:rPr kumimoji="1"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에 따라 다양</a:t>
              </a:r>
              <a:endParaRPr kumimoji="1"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586CE7B-246C-E3A0-6AA4-73E71C0DA7D0}"/>
                </a:ext>
              </a:extLst>
            </p:cNvPr>
            <p:cNvSpPr txBox="1"/>
            <p:nvPr/>
          </p:nvSpPr>
          <p:spPr bwMode="auto">
            <a:xfrm>
              <a:off x="1007601" y="4009828"/>
              <a:ext cx="5568287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사회적 지원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의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부재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로</a:t>
              </a:r>
              <a:br>
                <a:rPr lang="en-US" altLang="ko-KR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</a:b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발생하는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장벽</a:t>
              </a: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693491A8-AB87-1A89-1E7F-709CA6396FB6}"/>
                </a:ext>
              </a:extLst>
            </p:cNvPr>
            <p:cNvCxnSpPr>
              <a:cxnSpLocks/>
            </p:cNvCxnSpPr>
            <p:nvPr/>
          </p:nvCxnSpPr>
          <p:spPr>
            <a:xfrm>
              <a:off x="1325744" y="3084556"/>
              <a:ext cx="4932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D952E3BE-EB26-F3CC-6ACA-6A800A77220D}"/>
                </a:ext>
              </a:extLst>
            </p:cNvPr>
            <p:cNvGrpSpPr/>
            <p:nvPr/>
          </p:nvGrpSpPr>
          <p:grpSpPr>
            <a:xfrm>
              <a:off x="7506917" y="2245293"/>
              <a:ext cx="3341982" cy="3038318"/>
              <a:chOff x="7608168" y="2784888"/>
              <a:chExt cx="3341982" cy="3038318"/>
            </a:xfrm>
          </p:grpSpPr>
          <p:sp>
            <p:nvSpPr>
              <p:cNvPr id="13" name="타원 12">
                <a:extLst>
                  <a:ext uri="{FF2B5EF4-FFF2-40B4-BE49-F238E27FC236}">
                    <a16:creationId xmlns:a16="http://schemas.microsoft.com/office/drawing/2014/main" id="{404C0847-3D24-BCF8-E7C6-489F06F8CFF3}"/>
                  </a:ext>
                </a:extLst>
              </p:cNvPr>
              <p:cNvSpPr/>
              <p:nvPr/>
            </p:nvSpPr>
            <p:spPr bwMode="auto">
              <a:xfrm>
                <a:off x="7608168" y="2784888"/>
                <a:ext cx="1598983" cy="1598983"/>
              </a:xfrm>
              <a:prstGeom prst="ellipse">
                <a:avLst/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j-ea"/>
                    <a:ea typeface="+mj-ea"/>
                  </a:rPr>
                  <a:t>차별</a:t>
                </a:r>
                <a:endPara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타원 13">
                <a:extLst>
                  <a:ext uri="{FF2B5EF4-FFF2-40B4-BE49-F238E27FC236}">
                    <a16:creationId xmlns:a16="http://schemas.microsoft.com/office/drawing/2014/main" id="{FE8DECD2-99BD-0019-823E-F6F8DF5995D9}"/>
                  </a:ext>
                </a:extLst>
              </p:cNvPr>
              <p:cNvSpPr/>
              <p:nvPr/>
            </p:nvSpPr>
            <p:spPr bwMode="auto">
              <a:xfrm>
                <a:off x="9351167" y="2784888"/>
                <a:ext cx="1598983" cy="1598983"/>
              </a:xfrm>
              <a:prstGeom prst="ellipse">
                <a:avLst/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j-ea"/>
                    <a:ea typeface="+mj-ea"/>
                  </a:rPr>
                  <a:t>배제</a:t>
                </a:r>
                <a:endPara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557CA8BB-46E3-7EAF-606A-1D87223F92BD}"/>
                  </a:ext>
                </a:extLst>
              </p:cNvPr>
              <p:cNvSpPr/>
              <p:nvPr/>
            </p:nvSpPr>
            <p:spPr bwMode="auto">
              <a:xfrm>
                <a:off x="8479668" y="4224223"/>
                <a:ext cx="1598983" cy="1598983"/>
              </a:xfrm>
              <a:prstGeom prst="ellipse">
                <a:avLst/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j-ea"/>
                    <a:ea typeface="+mj-ea"/>
                  </a:rPr>
                  <a:t>학대</a:t>
                </a:r>
                <a:endPara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8561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D1BFD-5CC7-DFA6-5631-EB939D764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직사각형 39">
            <a:extLst>
              <a:ext uri="{FF2B5EF4-FFF2-40B4-BE49-F238E27FC236}">
                <a16:creationId xmlns:a16="http://schemas.microsoft.com/office/drawing/2014/main" id="{CAD6538B-A33B-091F-118F-9A8C0429DF92}"/>
              </a:ext>
            </a:extLst>
          </p:cNvPr>
          <p:cNvSpPr/>
          <p:nvPr/>
        </p:nvSpPr>
        <p:spPr>
          <a:xfrm>
            <a:off x="916275" y="2918489"/>
            <a:ext cx="4640812" cy="1036357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인지기능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의사소통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상호작용 차이</a:t>
            </a:r>
            <a:endParaRPr lang="en-US" altLang="ko-KR" sz="20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  <a:p>
            <a:pPr algn="ctr">
              <a:spcBef>
                <a:spcPts val="600"/>
              </a:spcBef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대인관계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사회생활 어려움</a:t>
            </a:r>
            <a:endParaRPr lang="ko-KR" altLang="en-US" sz="16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rgbClr val="FF6600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682DFA-66FB-7F19-4295-66DAA8646890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B84358-1374-5055-A3DC-1171A84DD455}"/>
              </a:ext>
            </a:extLst>
          </p:cNvPr>
          <p:cNvSpPr txBox="1"/>
          <p:nvPr/>
        </p:nvSpPr>
        <p:spPr bwMode="auto">
          <a:xfrm>
            <a:off x="2423592" y="1024142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장애로 인한 어려움</a:t>
            </a:r>
            <a:r>
              <a:rPr lang="en-US" altLang="ko-KR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(</a:t>
            </a:r>
            <a:r>
              <a:rPr lang="ko-KR" altLang="en-US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예시</a:t>
            </a:r>
            <a:r>
              <a:rPr lang="en-US" altLang="ko-KR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)</a:t>
            </a:r>
            <a:r>
              <a:rPr lang="ko-KR" altLang="en-US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</a:p>
        </p:txBody>
      </p:sp>
      <p:sp>
        <p:nvSpPr>
          <p:cNvPr id="5" name="사각형: 둥근 위쪽 모서리 4">
            <a:extLst>
              <a:ext uri="{FF2B5EF4-FFF2-40B4-BE49-F238E27FC236}">
                <a16:creationId xmlns:a16="http://schemas.microsoft.com/office/drawing/2014/main" id="{A8E95774-9861-DBE6-E577-68E9FD4504CE}"/>
              </a:ext>
            </a:extLst>
          </p:cNvPr>
          <p:cNvSpPr/>
          <p:nvPr/>
        </p:nvSpPr>
        <p:spPr bwMode="auto">
          <a:xfrm>
            <a:off x="916275" y="2087492"/>
            <a:ext cx="4640813" cy="830997"/>
          </a:xfrm>
          <a:prstGeom prst="round2SameRect">
            <a:avLst>
              <a:gd name="adj1" fmla="val 25780"/>
              <a:gd name="adj2" fmla="val 0"/>
            </a:avLst>
          </a:prstGeom>
          <a:solidFill>
            <a:srgbClr val="008A9E"/>
          </a:solidFill>
          <a:ln w="9525" algn="ctr">
            <a:noFill/>
            <a:round/>
            <a:headEnd/>
            <a:tailEnd/>
          </a:ln>
          <a:effectLst/>
        </p:spPr>
        <p:txBody>
          <a:bodyPr wrap="none" lIns="72000" tIns="0" rIns="72000" bIns="144000" rtlCol="0" anchor="t" anchorCtr="0"/>
          <a:lstStyle/>
          <a:p>
            <a:pPr lvl="0" algn="ctr" defTabSz="457200" eaLnBrk="0" fontAlgn="base" latinLnBrk="0" hangingPunct="0">
              <a:spcBef>
                <a:spcPts val="500"/>
              </a:spcBef>
              <a:spcAft>
                <a:spcPct val="0"/>
              </a:spcAft>
              <a:defRPr/>
            </a:pPr>
            <a:r>
              <a:rPr kumimoji="1"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발달장애인</a:t>
            </a:r>
            <a:br>
              <a:rPr kumimoji="1"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</a:br>
            <a:r>
              <a:rPr kumimoji="1"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(</a:t>
            </a:r>
            <a:r>
              <a:rPr kumimoji="1"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지적장애</a:t>
            </a:r>
            <a:r>
              <a:rPr kumimoji="1"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kumimoji="1"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자폐성장애</a:t>
            </a:r>
            <a:r>
              <a:rPr kumimoji="1"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)</a:t>
            </a:r>
            <a:endParaRPr kumimoji="1" lang="ko-KR" altLang="en-US" sz="32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prstClr val="white"/>
              </a:solidFill>
              <a:latin typeface="나눔스퀘어라운드 Bold" panose="020B0600000101010101" pitchFamily="50" charset="-127"/>
              <a:ea typeface="나눔스퀘어라운드 Bold" panose="020B0600000101010101" pitchFamily="50" charset="-127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950621A5-F7AC-EEF8-11C5-D58AF3054F0F}"/>
              </a:ext>
            </a:extLst>
          </p:cNvPr>
          <p:cNvSpPr/>
          <p:nvPr/>
        </p:nvSpPr>
        <p:spPr>
          <a:xfrm>
            <a:off x="916275" y="4983464"/>
            <a:ext cx="4640812" cy="1036357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청신경 손상 또는 평형기능 이상</a:t>
            </a:r>
          </a:p>
          <a:p>
            <a:pPr algn="ctr">
              <a:spcBef>
                <a:spcPts val="600"/>
              </a:spcBef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의사소통 및 보행 어려움</a:t>
            </a:r>
          </a:p>
        </p:txBody>
      </p:sp>
      <p:sp>
        <p:nvSpPr>
          <p:cNvPr id="43" name="사각형: 둥근 위쪽 모서리 42">
            <a:extLst>
              <a:ext uri="{FF2B5EF4-FFF2-40B4-BE49-F238E27FC236}">
                <a16:creationId xmlns:a16="http://schemas.microsoft.com/office/drawing/2014/main" id="{9EF14753-E117-41D6-3A19-DA6977F1A519}"/>
              </a:ext>
            </a:extLst>
          </p:cNvPr>
          <p:cNvSpPr/>
          <p:nvPr/>
        </p:nvSpPr>
        <p:spPr bwMode="auto">
          <a:xfrm>
            <a:off x="916275" y="4152467"/>
            <a:ext cx="4640813" cy="830997"/>
          </a:xfrm>
          <a:prstGeom prst="round2SameRect">
            <a:avLst>
              <a:gd name="adj1" fmla="val 25780"/>
              <a:gd name="adj2" fmla="val 0"/>
            </a:avLst>
          </a:prstGeom>
          <a:solidFill>
            <a:srgbClr val="008A9E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lvl="0" algn="ctr" defTabSz="457200" eaLnBrk="0" fontAlgn="base" latinLnBrk="0" hangingPunct="0">
              <a:spcBef>
                <a:spcPts val="500"/>
              </a:spcBef>
              <a:spcAft>
                <a:spcPct val="0"/>
              </a:spcAft>
              <a:defRPr/>
            </a:pPr>
            <a:r>
              <a:rPr kumimoji="1"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청각장애인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9A81B225-3F92-0F1D-F3D9-79E6B98DB182}"/>
              </a:ext>
            </a:extLst>
          </p:cNvPr>
          <p:cNvSpPr/>
          <p:nvPr/>
        </p:nvSpPr>
        <p:spPr>
          <a:xfrm>
            <a:off x="6634915" y="2918489"/>
            <a:ext cx="4640812" cy="1036357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망상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환각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사고나 기분의 장애 등</a:t>
            </a:r>
          </a:p>
          <a:p>
            <a:pPr algn="ctr">
              <a:spcBef>
                <a:spcPts val="600"/>
              </a:spcBef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일상생활 유지 어려움</a:t>
            </a:r>
          </a:p>
        </p:txBody>
      </p:sp>
      <p:sp>
        <p:nvSpPr>
          <p:cNvPr id="45" name="사각형: 둥근 위쪽 모서리 44">
            <a:extLst>
              <a:ext uri="{FF2B5EF4-FFF2-40B4-BE49-F238E27FC236}">
                <a16:creationId xmlns:a16="http://schemas.microsoft.com/office/drawing/2014/main" id="{A6F7732A-57E2-E24C-1437-0064B5CF4431}"/>
              </a:ext>
            </a:extLst>
          </p:cNvPr>
          <p:cNvSpPr/>
          <p:nvPr/>
        </p:nvSpPr>
        <p:spPr bwMode="auto">
          <a:xfrm>
            <a:off x="6634915" y="2087492"/>
            <a:ext cx="4640813" cy="830997"/>
          </a:xfrm>
          <a:prstGeom prst="round2SameRect">
            <a:avLst>
              <a:gd name="adj1" fmla="val 25780"/>
              <a:gd name="adj2" fmla="val 0"/>
            </a:avLst>
          </a:prstGeom>
          <a:solidFill>
            <a:srgbClr val="008A9E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lvl="0" algn="ctr" defTabSz="457200" eaLnBrk="0" fontAlgn="base" latinLnBrk="0" hangingPunct="0">
              <a:spcBef>
                <a:spcPts val="500"/>
              </a:spcBef>
              <a:spcAft>
                <a:spcPct val="0"/>
              </a:spcAft>
              <a:defRPr/>
            </a:pPr>
            <a:r>
              <a:rPr kumimoji="1"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정신장애인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D9BFB7AB-3FB7-3270-5084-77BECB79858C}"/>
              </a:ext>
            </a:extLst>
          </p:cNvPr>
          <p:cNvSpPr/>
          <p:nvPr/>
        </p:nvSpPr>
        <p:spPr>
          <a:xfrm>
            <a:off x="6634915" y="4983464"/>
            <a:ext cx="4640812" cy="1036357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뇌성마비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뇌졸중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, 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뇌 손상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(</a:t>
            </a:r>
            <a:r>
              <a:rPr lang="ko-KR" altLang="en-US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외상</a:t>
            </a:r>
            <a:r>
              <a:rPr lang="en-US" altLang="ko-KR" sz="20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Bold" panose="020B0600000101010101" pitchFamily="50" charset="-127"/>
                <a:ea typeface="나눔스퀘어라운드 Bold" panose="020B0600000101010101" pitchFamily="50" charset="-127"/>
              </a:rPr>
              <a:t>)</a:t>
            </a:r>
          </a:p>
          <a:p>
            <a:pPr algn="ctr">
              <a:spcBef>
                <a:spcPts val="600"/>
              </a:spcBef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걷기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움직임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일생생활 동작  어려움</a:t>
            </a:r>
          </a:p>
        </p:txBody>
      </p:sp>
      <p:sp>
        <p:nvSpPr>
          <p:cNvPr id="47" name="사각형: 둥근 위쪽 모서리 46">
            <a:extLst>
              <a:ext uri="{FF2B5EF4-FFF2-40B4-BE49-F238E27FC236}">
                <a16:creationId xmlns:a16="http://schemas.microsoft.com/office/drawing/2014/main" id="{635FE491-4B80-34FE-AEB8-C184CB9890AF}"/>
              </a:ext>
            </a:extLst>
          </p:cNvPr>
          <p:cNvSpPr/>
          <p:nvPr/>
        </p:nvSpPr>
        <p:spPr bwMode="auto">
          <a:xfrm>
            <a:off x="6634915" y="4152467"/>
            <a:ext cx="4640813" cy="830997"/>
          </a:xfrm>
          <a:prstGeom prst="round2SameRect">
            <a:avLst>
              <a:gd name="adj1" fmla="val 25780"/>
              <a:gd name="adj2" fmla="val 0"/>
            </a:avLst>
          </a:prstGeom>
          <a:solidFill>
            <a:srgbClr val="008A9E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lvl="0" algn="ctr" defTabSz="457200" eaLnBrk="0" fontAlgn="base" latinLnBrk="0" hangingPunct="0">
              <a:spcBef>
                <a:spcPts val="500"/>
              </a:spcBef>
              <a:spcAft>
                <a:spcPct val="0"/>
              </a:spcAft>
              <a:defRPr/>
            </a:pPr>
            <a:r>
              <a:rPr kumimoji="1"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prstClr val="white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뇌병변장애인</a:t>
            </a: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87459094-3A09-FE96-6304-4E9042F5EF3D}"/>
              </a:ext>
            </a:extLst>
          </p:cNvPr>
          <p:cNvCxnSpPr>
            <a:cxnSpLocks/>
          </p:cNvCxnSpPr>
          <p:nvPr/>
        </p:nvCxnSpPr>
        <p:spPr>
          <a:xfrm>
            <a:off x="3630000" y="1831828"/>
            <a:ext cx="493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2">
            <a:extLst>
              <a:ext uri="{FF2B5EF4-FFF2-40B4-BE49-F238E27FC236}">
                <a16:creationId xmlns:a16="http://schemas.microsoft.com/office/drawing/2014/main" id="{04F7E9FE-5883-5EA2-B70D-C476A325C656}"/>
              </a:ext>
            </a:extLst>
          </p:cNvPr>
          <p:cNvGrpSpPr/>
          <p:nvPr/>
        </p:nvGrpSpPr>
        <p:grpSpPr>
          <a:xfrm>
            <a:off x="9120336" y="279939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A09A2427-42C7-839E-D8F7-37A1CC68845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68DFA57-574D-6553-4E5E-35CECA3A3B8D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2849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6CA8E6-9EA4-F197-FCAE-74016442B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그림 48" descr="만화 영화, 클립아트, 일러스트레이션, 애니메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05C29FE3-F1C8-E72B-EE40-8675860FD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8696" y="2859573"/>
            <a:ext cx="6157754" cy="4132262"/>
          </a:xfrm>
          <a:prstGeom prst="rect">
            <a:avLst/>
          </a:prstGeom>
        </p:spPr>
      </p:pic>
      <p:grpSp>
        <p:nvGrpSpPr>
          <p:cNvPr id="26" name="그룹 25">
            <a:extLst>
              <a:ext uri="{FF2B5EF4-FFF2-40B4-BE49-F238E27FC236}">
                <a16:creationId xmlns:a16="http://schemas.microsoft.com/office/drawing/2014/main" id="{EBAC7EF3-306E-E63F-BFC6-71C05F545F50}"/>
              </a:ext>
            </a:extLst>
          </p:cNvPr>
          <p:cNvGrpSpPr/>
          <p:nvPr/>
        </p:nvGrpSpPr>
        <p:grpSpPr>
          <a:xfrm>
            <a:off x="11449027" y="764704"/>
            <a:ext cx="251246" cy="218165"/>
            <a:chOff x="9834336" y="1828800"/>
            <a:chExt cx="588758" cy="511240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2BD51948-A367-9C39-7EA0-56C029B33A6A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099B32D6-6C77-FAB4-076A-FADE0C37CBEB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108B1C8-71B4-9798-DE97-62AFDD5A42E5}"/>
              </a:ext>
            </a:extLst>
          </p:cNvPr>
          <p:cNvGrpSpPr/>
          <p:nvPr/>
        </p:nvGrpSpPr>
        <p:grpSpPr>
          <a:xfrm>
            <a:off x="4281006" y="1098064"/>
            <a:ext cx="7201101" cy="5344670"/>
            <a:chOff x="3075622" y="1250824"/>
            <a:chExt cx="5949168" cy="4799733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08539BBD-D201-0251-6A43-D2E101CD6046}"/>
                </a:ext>
              </a:extLst>
            </p:cNvPr>
            <p:cNvSpPr/>
            <p:nvPr/>
          </p:nvSpPr>
          <p:spPr>
            <a:xfrm flipH="1">
              <a:off x="3075622" y="1574800"/>
              <a:ext cx="5915748" cy="4475757"/>
            </a:xfrm>
            <a:custGeom>
              <a:avLst/>
              <a:gdLst>
                <a:gd name="connsiteX0" fmla="*/ 7648 w 5915748"/>
                <a:gd name="connsiteY0" fmla="*/ 0 h 3863040"/>
                <a:gd name="connsiteX1" fmla="*/ 5901244 w 5915748"/>
                <a:gd name="connsiteY1" fmla="*/ 0 h 3863040"/>
                <a:gd name="connsiteX2" fmla="*/ 5897352 w 5915748"/>
                <a:gd name="connsiteY2" fmla="*/ 40338 h 3863040"/>
                <a:gd name="connsiteX3" fmla="*/ 5897374 w 5915748"/>
                <a:gd name="connsiteY3" fmla="*/ 89790 h 3863040"/>
                <a:gd name="connsiteX4" fmla="*/ 5897311 w 5915748"/>
                <a:gd name="connsiteY4" fmla="*/ 445351 h 3863040"/>
                <a:gd name="connsiteX5" fmla="*/ 5903120 w 5915748"/>
                <a:gd name="connsiteY5" fmla="*/ 877413 h 3863040"/>
                <a:gd name="connsiteX6" fmla="*/ 5901314 w 5915748"/>
                <a:gd name="connsiteY6" fmla="*/ 923043 h 3863040"/>
                <a:gd name="connsiteX7" fmla="*/ 5901408 w 5915748"/>
                <a:gd name="connsiteY7" fmla="*/ 940274 h 3863040"/>
                <a:gd name="connsiteX8" fmla="*/ 5899782 w 5915748"/>
                <a:gd name="connsiteY8" fmla="*/ 1100241 h 3863040"/>
                <a:gd name="connsiteX9" fmla="*/ 5897425 w 5915748"/>
                <a:gd name="connsiteY9" fmla="*/ 1193986 h 3863040"/>
                <a:gd name="connsiteX10" fmla="*/ 5901370 w 5915748"/>
                <a:gd name="connsiteY10" fmla="*/ 1322202 h 3863040"/>
                <a:gd name="connsiteX11" fmla="*/ 5897311 w 5915748"/>
                <a:gd name="connsiteY11" fmla="*/ 1690256 h 3863040"/>
                <a:gd name="connsiteX12" fmla="*/ 5891060 w 5915748"/>
                <a:gd name="connsiteY12" fmla="*/ 1784967 h 3863040"/>
                <a:gd name="connsiteX13" fmla="*/ 5889549 w 5915748"/>
                <a:gd name="connsiteY13" fmla="*/ 1808941 h 3863040"/>
                <a:gd name="connsiteX14" fmla="*/ 5897311 w 5915748"/>
                <a:gd name="connsiteY14" fmla="*/ 1908114 h 3863040"/>
                <a:gd name="connsiteX15" fmla="*/ 5910021 w 5915748"/>
                <a:gd name="connsiteY15" fmla="*/ 2434412 h 3863040"/>
                <a:gd name="connsiteX16" fmla="*/ 5906468 w 5915748"/>
                <a:gd name="connsiteY16" fmla="*/ 2473471 h 3863040"/>
                <a:gd name="connsiteX17" fmla="*/ 5906249 w 5915748"/>
                <a:gd name="connsiteY17" fmla="*/ 2516503 h 3863040"/>
                <a:gd name="connsiteX18" fmla="*/ 5897311 w 5915748"/>
                <a:gd name="connsiteY18" fmla="*/ 2848017 h 3863040"/>
                <a:gd name="connsiteX19" fmla="*/ 5897311 w 5915748"/>
                <a:gd name="connsiteY19" fmla="*/ 3688328 h 3863040"/>
                <a:gd name="connsiteX20" fmla="*/ 5736451 w 5915748"/>
                <a:gd name="connsiteY20" fmla="*/ 3849188 h 3863040"/>
                <a:gd name="connsiteX21" fmla="*/ 5587958 w 5915748"/>
                <a:gd name="connsiteY21" fmla="*/ 3852802 h 3863040"/>
                <a:gd name="connsiteX22" fmla="*/ 5550635 w 5915748"/>
                <a:gd name="connsiteY22" fmla="*/ 3851984 h 3863040"/>
                <a:gd name="connsiteX23" fmla="*/ 5497683 w 5915748"/>
                <a:gd name="connsiteY23" fmla="*/ 3852780 h 3863040"/>
                <a:gd name="connsiteX24" fmla="*/ 4997418 w 5915748"/>
                <a:gd name="connsiteY24" fmla="*/ 3849842 h 3863040"/>
                <a:gd name="connsiteX25" fmla="*/ 4969774 w 5915748"/>
                <a:gd name="connsiteY25" fmla="*/ 3849577 h 3863040"/>
                <a:gd name="connsiteX26" fmla="*/ 4875629 w 5915748"/>
                <a:gd name="connsiteY26" fmla="*/ 3851973 h 3863040"/>
                <a:gd name="connsiteX27" fmla="*/ 4526496 w 5915748"/>
                <a:gd name="connsiteY27" fmla="*/ 3840284 h 3863040"/>
                <a:gd name="connsiteX28" fmla="*/ 4483128 w 5915748"/>
                <a:gd name="connsiteY28" fmla="*/ 3839752 h 3863040"/>
                <a:gd name="connsiteX29" fmla="*/ 4394820 w 5915748"/>
                <a:gd name="connsiteY29" fmla="*/ 3842653 h 3863040"/>
                <a:gd name="connsiteX30" fmla="*/ 4289274 w 5915748"/>
                <a:gd name="connsiteY30" fmla="*/ 3849188 h 3863040"/>
                <a:gd name="connsiteX31" fmla="*/ 4029741 w 5915748"/>
                <a:gd name="connsiteY31" fmla="*/ 3859086 h 3863040"/>
                <a:gd name="connsiteX32" fmla="*/ 4012331 w 5915748"/>
                <a:gd name="connsiteY32" fmla="*/ 3858708 h 3863040"/>
                <a:gd name="connsiteX33" fmla="*/ 3929288 w 5915748"/>
                <a:gd name="connsiteY33" fmla="*/ 3861919 h 3863040"/>
                <a:gd name="connsiteX34" fmla="*/ 3485678 w 5915748"/>
                <a:gd name="connsiteY34" fmla="*/ 3851780 h 3863040"/>
                <a:gd name="connsiteX35" fmla="*/ 3462232 w 5915748"/>
                <a:gd name="connsiteY35" fmla="*/ 3851251 h 3863040"/>
                <a:gd name="connsiteX36" fmla="*/ 3417659 w 5915748"/>
                <a:gd name="connsiteY36" fmla="*/ 3852240 h 3863040"/>
                <a:gd name="connsiteX37" fmla="*/ 3120400 w 5915748"/>
                <a:gd name="connsiteY37" fmla="*/ 3849188 h 3863040"/>
                <a:gd name="connsiteX38" fmla="*/ 2682868 w 5915748"/>
                <a:gd name="connsiteY38" fmla="*/ 3854455 h 3863040"/>
                <a:gd name="connsiteX39" fmla="*/ 2616220 w 5915748"/>
                <a:gd name="connsiteY39" fmla="*/ 3855103 h 3863040"/>
                <a:gd name="connsiteX40" fmla="*/ 2605227 w 5915748"/>
                <a:gd name="connsiteY40" fmla="*/ 3856208 h 3863040"/>
                <a:gd name="connsiteX41" fmla="*/ 1923695 w 5915748"/>
                <a:gd name="connsiteY41" fmla="*/ 3849188 h 3863040"/>
                <a:gd name="connsiteX42" fmla="*/ 1733117 w 5915748"/>
                <a:gd name="connsiteY42" fmla="*/ 3845394 h 3863040"/>
                <a:gd name="connsiteX43" fmla="*/ 1721944 w 5915748"/>
                <a:gd name="connsiteY43" fmla="*/ 3845161 h 3863040"/>
                <a:gd name="connsiteX44" fmla="*/ 1680211 w 5915748"/>
                <a:gd name="connsiteY44" fmla="*/ 3846204 h 3863040"/>
                <a:gd name="connsiteX45" fmla="*/ 1506240 w 5915748"/>
                <a:gd name="connsiteY45" fmla="*/ 3849188 h 3863040"/>
                <a:gd name="connsiteX46" fmla="*/ 1022070 w 5915748"/>
                <a:gd name="connsiteY46" fmla="*/ 3860090 h 3863040"/>
                <a:gd name="connsiteX47" fmla="*/ 942923 w 5915748"/>
                <a:gd name="connsiteY47" fmla="*/ 3854556 h 3863040"/>
                <a:gd name="connsiteX48" fmla="*/ 881955 w 5915748"/>
                <a:gd name="connsiteY48" fmla="*/ 3855170 h 3863040"/>
                <a:gd name="connsiteX49" fmla="*/ 170384 w 5915748"/>
                <a:gd name="connsiteY49" fmla="*/ 3849188 h 3863040"/>
                <a:gd name="connsiteX50" fmla="*/ 116540 w 5915748"/>
                <a:gd name="connsiteY50" fmla="*/ 3837072 h 3863040"/>
                <a:gd name="connsiteX51" fmla="*/ 110231 w 5915748"/>
                <a:gd name="connsiteY51" fmla="*/ 3833191 h 3863040"/>
                <a:gd name="connsiteX52" fmla="*/ 107707 w 5915748"/>
                <a:gd name="connsiteY52" fmla="*/ 3832519 h 3863040"/>
                <a:gd name="connsiteX53" fmla="*/ 96045 w 5915748"/>
                <a:gd name="connsiteY53" fmla="*/ 3824465 h 3863040"/>
                <a:gd name="connsiteX54" fmla="*/ 64193 w 5915748"/>
                <a:gd name="connsiteY54" fmla="*/ 3804873 h 3863040"/>
                <a:gd name="connsiteX55" fmla="*/ 9525 w 5915748"/>
                <a:gd name="connsiteY55" fmla="*/ 3688328 h 3863040"/>
                <a:gd name="connsiteX56" fmla="*/ 5536 w 5915748"/>
                <a:gd name="connsiteY56" fmla="*/ 3437787 h 3863040"/>
                <a:gd name="connsiteX57" fmla="*/ 2820 w 5915748"/>
                <a:gd name="connsiteY57" fmla="*/ 3330032 h 3863040"/>
                <a:gd name="connsiteX58" fmla="*/ 9525 w 5915748"/>
                <a:gd name="connsiteY58" fmla="*/ 3022304 h 3863040"/>
                <a:gd name="connsiteX59" fmla="*/ 9897 w 5915748"/>
                <a:gd name="connsiteY59" fmla="*/ 3018082 h 3863040"/>
                <a:gd name="connsiteX60" fmla="*/ 10136 w 5915748"/>
                <a:gd name="connsiteY60" fmla="*/ 2958992 h 3863040"/>
                <a:gd name="connsiteX61" fmla="*/ 9525 w 5915748"/>
                <a:gd name="connsiteY61" fmla="*/ 2486995 h 3863040"/>
                <a:gd name="connsiteX62" fmla="*/ 10420 w 5915748"/>
                <a:gd name="connsiteY62" fmla="*/ 2456389 h 3863040"/>
                <a:gd name="connsiteX63" fmla="*/ 9525 w 5915748"/>
                <a:gd name="connsiteY63" fmla="*/ 2399851 h 3863040"/>
                <a:gd name="connsiteX64" fmla="*/ 12328 w 5915748"/>
                <a:gd name="connsiteY64" fmla="*/ 2156699 h 3863040"/>
                <a:gd name="connsiteX65" fmla="*/ 12647 w 5915748"/>
                <a:gd name="connsiteY65" fmla="*/ 2120187 h 3863040"/>
                <a:gd name="connsiteX66" fmla="*/ 12264 w 5915748"/>
                <a:gd name="connsiteY66" fmla="*/ 2084699 h 3863040"/>
                <a:gd name="connsiteX67" fmla="*/ 11188 w 5915748"/>
                <a:gd name="connsiteY67" fmla="*/ 1994789 h 3863040"/>
                <a:gd name="connsiteX68" fmla="*/ 10783 w 5915748"/>
                <a:gd name="connsiteY68" fmla="*/ 1953882 h 3863040"/>
                <a:gd name="connsiteX69" fmla="*/ 9525 w 5915748"/>
                <a:gd name="connsiteY69" fmla="*/ 1908114 h 3863040"/>
                <a:gd name="connsiteX70" fmla="*/ 7173 w 5915748"/>
                <a:gd name="connsiteY70" fmla="*/ 1752025 h 3863040"/>
                <a:gd name="connsiteX71" fmla="*/ 8436 w 5915748"/>
                <a:gd name="connsiteY71" fmla="*/ 1632246 h 3863040"/>
                <a:gd name="connsiteX72" fmla="*/ 8398 w 5915748"/>
                <a:gd name="connsiteY72" fmla="*/ 1628886 h 3863040"/>
                <a:gd name="connsiteX73" fmla="*/ 9525 w 5915748"/>
                <a:gd name="connsiteY73" fmla="*/ 1285662 h 3863040"/>
                <a:gd name="connsiteX74" fmla="*/ 9900 w 5915748"/>
                <a:gd name="connsiteY74" fmla="*/ 1275523 h 3863040"/>
                <a:gd name="connsiteX75" fmla="*/ 9525 w 5915748"/>
                <a:gd name="connsiteY75" fmla="*/ 1242090 h 3863040"/>
                <a:gd name="connsiteX76" fmla="*/ 9525 w 5915748"/>
                <a:gd name="connsiteY76" fmla="*/ 576066 h 3863040"/>
                <a:gd name="connsiteX77" fmla="*/ 9525 w 5915748"/>
                <a:gd name="connsiteY77" fmla="*/ 40757 h 38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915748" h="3863040">
                  <a:moveTo>
                    <a:pt x="7648" y="0"/>
                  </a:moveTo>
                  <a:lnTo>
                    <a:pt x="5901244" y="0"/>
                  </a:lnTo>
                  <a:lnTo>
                    <a:pt x="5897352" y="40338"/>
                  </a:lnTo>
                  <a:lnTo>
                    <a:pt x="5897374" y="89790"/>
                  </a:lnTo>
                  <a:cubicBezTo>
                    <a:pt x="5894018" y="215782"/>
                    <a:pt x="5883803" y="316990"/>
                    <a:pt x="5897311" y="445351"/>
                  </a:cubicBezTo>
                  <a:cubicBezTo>
                    <a:pt x="5910820" y="573712"/>
                    <a:pt x="5908433" y="727903"/>
                    <a:pt x="5903120" y="877413"/>
                  </a:cubicBezTo>
                  <a:lnTo>
                    <a:pt x="5901314" y="923043"/>
                  </a:lnTo>
                  <a:lnTo>
                    <a:pt x="5901408" y="940274"/>
                  </a:lnTo>
                  <a:cubicBezTo>
                    <a:pt x="5901442" y="987382"/>
                    <a:pt x="5901007" y="1039427"/>
                    <a:pt x="5899782" y="1100241"/>
                  </a:cubicBezTo>
                  <a:lnTo>
                    <a:pt x="5897425" y="1193986"/>
                  </a:lnTo>
                  <a:lnTo>
                    <a:pt x="5901370" y="1322202"/>
                  </a:lnTo>
                  <a:cubicBezTo>
                    <a:pt x="5904665" y="1429361"/>
                    <a:pt x="5906606" y="1548201"/>
                    <a:pt x="5897311" y="1690256"/>
                  </a:cubicBezTo>
                  <a:cubicBezTo>
                    <a:pt x="5894988" y="1725770"/>
                    <a:pt x="5892896" y="1757012"/>
                    <a:pt x="5891060" y="1784967"/>
                  </a:cubicBezTo>
                  <a:lnTo>
                    <a:pt x="5889549" y="1808941"/>
                  </a:lnTo>
                  <a:lnTo>
                    <a:pt x="5897311" y="1908114"/>
                  </a:lnTo>
                  <a:cubicBezTo>
                    <a:pt x="5918420" y="2139873"/>
                    <a:pt x="5919535" y="2293145"/>
                    <a:pt x="5910021" y="2434412"/>
                  </a:cubicBezTo>
                  <a:lnTo>
                    <a:pt x="5906468" y="2473471"/>
                  </a:lnTo>
                  <a:lnTo>
                    <a:pt x="5906249" y="2516503"/>
                  </a:lnTo>
                  <a:cubicBezTo>
                    <a:pt x="5903658" y="2605247"/>
                    <a:pt x="5898088" y="2700754"/>
                    <a:pt x="5897311" y="2848017"/>
                  </a:cubicBezTo>
                  <a:cubicBezTo>
                    <a:pt x="5895757" y="3142543"/>
                    <a:pt x="5929709" y="3315174"/>
                    <a:pt x="5897311" y="3688328"/>
                  </a:cubicBezTo>
                  <a:cubicBezTo>
                    <a:pt x="5896951" y="3780433"/>
                    <a:pt x="5824804" y="3857097"/>
                    <a:pt x="5736451" y="3849188"/>
                  </a:cubicBezTo>
                  <a:cubicBezTo>
                    <a:pt x="5691548" y="3852478"/>
                    <a:pt x="5641995" y="3853261"/>
                    <a:pt x="5587958" y="3852802"/>
                  </a:cubicBezTo>
                  <a:lnTo>
                    <a:pt x="5550635" y="3851984"/>
                  </a:lnTo>
                  <a:lnTo>
                    <a:pt x="5497683" y="3852780"/>
                  </a:lnTo>
                  <a:cubicBezTo>
                    <a:pt x="5302555" y="3853952"/>
                    <a:pt x="5122400" y="3851257"/>
                    <a:pt x="4997418" y="3849842"/>
                  </a:cubicBezTo>
                  <a:lnTo>
                    <a:pt x="4969774" y="3849577"/>
                  </a:lnTo>
                  <a:lnTo>
                    <a:pt x="4875629" y="3851973"/>
                  </a:lnTo>
                  <a:cubicBezTo>
                    <a:pt x="4741357" y="3852842"/>
                    <a:pt x="4647787" y="3843658"/>
                    <a:pt x="4526496" y="3840284"/>
                  </a:cubicBezTo>
                  <a:lnTo>
                    <a:pt x="4483128" y="3839752"/>
                  </a:lnTo>
                  <a:lnTo>
                    <a:pt x="4394820" y="3842653"/>
                  </a:lnTo>
                  <a:cubicBezTo>
                    <a:pt x="4361269" y="3844226"/>
                    <a:pt x="4326146" y="3846363"/>
                    <a:pt x="4289274" y="3849188"/>
                  </a:cubicBezTo>
                  <a:cubicBezTo>
                    <a:pt x="4178658" y="3857665"/>
                    <a:pt x="4099725" y="3859765"/>
                    <a:pt x="4029741" y="3859086"/>
                  </a:cubicBezTo>
                  <a:lnTo>
                    <a:pt x="4012331" y="3858708"/>
                  </a:lnTo>
                  <a:lnTo>
                    <a:pt x="3929288" y="3861919"/>
                  </a:lnTo>
                  <a:cubicBezTo>
                    <a:pt x="3758679" y="3866229"/>
                    <a:pt x="3659946" y="3857094"/>
                    <a:pt x="3485678" y="3851780"/>
                  </a:cubicBezTo>
                  <a:lnTo>
                    <a:pt x="3462232" y="3851251"/>
                  </a:lnTo>
                  <a:lnTo>
                    <a:pt x="3417659" y="3852240"/>
                  </a:lnTo>
                  <a:cubicBezTo>
                    <a:pt x="3320399" y="3854560"/>
                    <a:pt x="3255119" y="3856279"/>
                    <a:pt x="3120400" y="3849188"/>
                  </a:cubicBezTo>
                  <a:cubicBezTo>
                    <a:pt x="2985681" y="3842097"/>
                    <a:pt x="2856110" y="3851211"/>
                    <a:pt x="2682868" y="3854455"/>
                  </a:cubicBezTo>
                  <a:lnTo>
                    <a:pt x="2616220" y="3855103"/>
                  </a:lnTo>
                  <a:lnTo>
                    <a:pt x="2605227" y="3856208"/>
                  </a:lnTo>
                  <a:cubicBezTo>
                    <a:pt x="2425760" y="3868222"/>
                    <a:pt x="2139890" y="3851714"/>
                    <a:pt x="1923695" y="3849188"/>
                  </a:cubicBezTo>
                  <a:cubicBezTo>
                    <a:pt x="1861925" y="3848467"/>
                    <a:pt x="1798271" y="3846961"/>
                    <a:pt x="1733117" y="3845394"/>
                  </a:cubicBezTo>
                  <a:lnTo>
                    <a:pt x="1721944" y="3845161"/>
                  </a:lnTo>
                  <a:lnTo>
                    <a:pt x="1680211" y="3846204"/>
                  </a:lnTo>
                  <a:cubicBezTo>
                    <a:pt x="1623551" y="3847710"/>
                    <a:pt x="1567034" y="3848986"/>
                    <a:pt x="1506240" y="3849188"/>
                  </a:cubicBezTo>
                  <a:cubicBezTo>
                    <a:pt x="1323858" y="3849796"/>
                    <a:pt x="1175140" y="3863875"/>
                    <a:pt x="1022070" y="3860090"/>
                  </a:cubicBezTo>
                  <a:lnTo>
                    <a:pt x="942923" y="3854556"/>
                  </a:lnTo>
                  <a:lnTo>
                    <a:pt x="881955" y="3855170"/>
                  </a:lnTo>
                  <a:cubicBezTo>
                    <a:pt x="630205" y="3854836"/>
                    <a:pt x="343641" y="3839875"/>
                    <a:pt x="170384" y="3849188"/>
                  </a:cubicBezTo>
                  <a:cubicBezTo>
                    <a:pt x="153451" y="3848721"/>
                    <a:pt x="134871" y="3844570"/>
                    <a:pt x="116540" y="3837072"/>
                  </a:cubicBezTo>
                  <a:lnTo>
                    <a:pt x="110231" y="3833191"/>
                  </a:lnTo>
                  <a:lnTo>
                    <a:pt x="107707" y="3832519"/>
                  </a:lnTo>
                  <a:lnTo>
                    <a:pt x="96045" y="3824465"/>
                  </a:lnTo>
                  <a:lnTo>
                    <a:pt x="64193" y="3804873"/>
                  </a:lnTo>
                  <a:cubicBezTo>
                    <a:pt x="32324" y="3777164"/>
                    <a:pt x="9042" y="3737416"/>
                    <a:pt x="9525" y="3688328"/>
                  </a:cubicBezTo>
                  <a:lnTo>
                    <a:pt x="5536" y="3437787"/>
                  </a:lnTo>
                  <a:lnTo>
                    <a:pt x="2820" y="3330032"/>
                  </a:lnTo>
                  <a:cubicBezTo>
                    <a:pt x="238" y="3211111"/>
                    <a:pt x="-109" y="3100618"/>
                    <a:pt x="9525" y="3022304"/>
                  </a:cubicBezTo>
                  <a:lnTo>
                    <a:pt x="9897" y="3018082"/>
                  </a:lnTo>
                  <a:lnTo>
                    <a:pt x="10136" y="2958992"/>
                  </a:lnTo>
                  <a:cubicBezTo>
                    <a:pt x="8729" y="2811274"/>
                    <a:pt x="3082" y="2667312"/>
                    <a:pt x="9525" y="2486995"/>
                  </a:cubicBezTo>
                  <a:lnTo>
                    <a:pt x="10420" y="2456389"/>
                  </a:lnTo>
                  <a:lnTo>
                    <a:pt x="9525" y="2399851"/>
                  </a:lnTo>
                  <a:cubicBezTo>
                    <a:pt x="9610" y="2291520"/>
                    <a:pt x="11437" y="2224562"/>
                    <a:pt x="12328" y="2156699"/>
                  </a:cubicBezTo>
                  <a:lnTo>
                    <a:pt x="12647" y="2120187"/>
                  </a:lnTo>
                  <a:lnTo>
                    <a:pt x="12264" y="2084699"/>
                  </a:lnTo>
                  <a:cubicBezTo>
                    <a:pt x="11922" y="2056231"/>
                    <a:pt x="11549" y="2026456"/>
                    <a:pt x="11188" y="1994789"/>
                  </a:cubicBezTo>
                  <a:lnTo>
                    <a:pt x="10783" y="1953882"/>
                  </a:lnTo>
                  <a:lnTo>
                    <a:pt x="9525" y="1908114"/>
                  </a:lnTo>
                  <a:cubicBezTo>
                    <a:pt x="7699" y="1852137"/>
                    <a:pt x="7110" y="1801384"/>
                    <a:pt x="7173" y="1752025"/>
                  </a:cubicBezTo>
                  <a:lnTo>
                    <a:pt x="8436" y="1632246"/>
                  </a:lnTo>
                  <a:lnTo>
                    <a:pt x="8398" y="1628886"/>
                  </a:lnTo>
                  <a:cubicBezTo>
                    <a:pt x="6231" y="1463173"/>
                    <a:pt x="2639" y="1478917"/>
                    <a:pt x="9525" y="1285662"/>
                  </a:cubicBezTo>
                  <a:lnTo>
                    <a:pt x="9900" y="1275523"/>
                  </a:lnTo>
                  <a:lnTo>
                    <a:pt x="9525" y="1242090"/>
                  </a:lnTo>
                  <a:cubicBezTo>
                    <a:pt x="4337" y="940306"/>
                    <a:pt x="-2085" y="827375"/>
                    <a:pt x="9525" y="576066"/>
                  </a:cubicBezTo>
                  <a:cubicBezTo>
                    <a:pt x="-12933" y="368488"/>
                    <a:pt x="11654" y="293607"/>
                    <a:pt x="9525" y="40757"/>
                  </a:cubicBezTo>
                  <a:close/>
                </a:path>
              </a:pathLst>
            </a:custGeom>
            <a:solidFill>
              <a:srgbClr val="8FAD58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D2F55353-2C98-7C99-D884-93DD63B16A13}"/>
                </a:ext>
              </a:extLst>
            </p:cNvPr>
            <p:cNvSpPr/>
            <p:nvPr/>
          </p:nvSpPr>
          <p:spPr>
            <a:xfrm>
              <a:off x="3095912" y="1250824"/>
              <a:ext cx="5928878" cy="4699802"/>
            </a:xfrm>
            <a:custGeom>
              <a:avLst/>
              <a:gdLst>
                <a:gd name="connsiteX0" fmla="*/ 2663432 w 5928878"/>
                <a:gd name="connsiteY0" fmla="*/ 7 h 4699802"/>
                <a:gd name="connsiteX1" fmla="*/ 2781496 w 5928878"/>
                <a:gd name="connsiteY1" fmla="*/ 7064 h 4699802"/>
                <a:gd name="connsiteX2" fmla="*/ 2781496 w 5928878"/>
                <a:gd name="connsiteY2" fmla="*/ 115164 h 4699802"/>
                <a:gd name="connsiteX3" fmla="*/ 2767092 w 5928878"/>
                <a:gd name="connsiteY3" fmla="*/ 118049 h 4699802"/>
                <a:gd name="connsiteX4" fmla="*/ 2721213 w 5928878"/>
                <a:gd name="connsiteY4" fmla="*/ 161333 h 4699802"/>
                <a:gd name="connsiteX5" fmla="*/ 2703019 w 5928878"/>
                <a:gd name="connsiteY5" fmla="*/ 213971 h 4699802"/>
                <a:gd name="connsiteX6" fmla="*/ 2708879 w 5928878"/>
                <a:gd name="connsiteY6" fmla="*/ 253811 h 4699802"/>
                <a:gd name="connsiteX7" fmla="*/ 2728535 w 5928878"/>
                <a:gd name="connsiteY7" fmla="*/ 282076 h 4699802"/>
                <a:gd name="connsiteX8" fmla="*/ 2807927 w 5928878"/>
                <a:gd name="connsiteY8" fmla="*/ 318075 h 4699802"/>
                <a:gd name="connsiteX9" fmla="*/ 2912835 w 5928878"/>
                <a:gd name="connsiteY9" fmla="*/ 213971 h 4699802"/>
                <a:gd name="connsiteX10" fmla="*/ 2902651 w 5928878"/>
                <a:gd name="connsiteY10" fmla="*/ 174209 h 4699802"/>
                <a:gd name="connsiteX11" fmla="*/ 2892435 w 5928878"/>
                <a:gd name="connsiteY11" fmla="*/ 150837 h 4699802"/>
                <a:gd name="connsiteX12" fmla="*/ 2874285 w 5928878"/>
                <a:gd name="connsiteY12" fmla="*/ 129707 h 4699802"/>
                <a:gd name="connsiteX13" fmla="*/ 2848761 w 5928878"/>
                <a:gd name="connsiteY13" fmla="*/ 118049 h 4699802"/>
                <a:gd name="connsiteX14" fmla="*/ 2834358 w 5928878"/>
                <a:gd name="connsiteY14" fmla="*/ 115164 h 4699802"/>
                <a:gd name="connsiteX15" fmla="*/ 2834358 w 5928878"/>
                <a:gd name="connsiteY15" fmla="*/ 7064 h 4699802"/>
                <a:gd name="connsiteX16" fmla="*/ 3084417 w 5928878"/>
                <a:gd name="connsiteY16" fmla="*/ 7064 h 4699802"/>
                <a:gd name="connsiteX17" fmla="*/ 3084417 w 5928878"/>
                <a:gd name="connsiteY17" fmla="*/ 115164 h 4699802"/>
                <a:gd name="connsiteX18" fmla="*/ 3070014 w 5928878"/>
                <a:gd name="connsiteY18" fmla="*/ 118049 h 4699802"/>
                <a:gd name="connsiteX19" fmla="*/ 3026781 w 5928878"/>
                <a:gd name="connsiteY19" fmla="*/ 153499 h 4699802"/>
                <a:gd name="connsiteX20" fmla="*/ 3013614 w 5928878"/>
                <a:gd name="connsiteY20" fmla="*/ 180084 h 4699802"/>
                <a:gd name="connsiteX21" fmla="*/ 3005940 w 5928878"/>
                <a:gd name="connsiteY21" fmla="*/ 213971 h 4699802"/>
                <a:gd name="connsiteX22" fmla="*/ 3045460 w 5928878"/>
                <a:gd name="connsiteY22" fmla="*/ 288983 h 4699802"/>
                <a:gd name="connsiteX23" fmla="*/ 3073423 w 5928878"/>
                <a:gd name="connsiteY23" fmla="*/ 310755 h 4699802"/>
                <a:gd name="connsiteX24" fmla="*/ 3110848 w 5928878"/>
                <a:gd name="connsiteY24" fmla="*/ 318075 h 4699802"/>
                <a:gd name="connsiteX25" fmla="*/ 3184548 w 5928878"/>
                <a:gd name="connsiteY25" fmla="*/ 284795 h 4699802"/>
                <a:gd name="connsiteX26" fmla="*/ 3187374 w 5928878"/>
                <a:gd name="connsiteY26" fmla="*/ 281098 h 4699802"/>
                <a:gd name="connsiteX27" fmla="*/ 3203845 w 5928878"/>
                <a:gd name="connsiteY27" fmla="*/ 258238 h 4699802"/>
                <a:gd name="connsiteX28" fmla="*/ 3215756 w 5928878"/>
                <a:gd name="connsiteY28" fmla="*/ 213971 h 4699802"/>
                <a:gd name="connsiteX29" fmla="*/ 3151683 w 5928878"/>
                <a:gd name="connsiteY29" fmla="*/ 118049 h 4699802"/>
                <a:gd name="connsiteX30" fmla="*/ 3137279 w 5928878"/>
                <a:gd name="connsiteY30" fmla="*/ 115164 h 4699802"/>
                <a:gd name="connsiteX31" fmla="*/ 3137279 w 5928878"/>
                <a:gd name="connsiteY31" fmla="*/ 7064 h 4699802"/>
                <a:gd name="connsiteX32" fmla="*/ 3387338 w 5928878"/>
                <a:gd name="connsiteY32" fmla="*/ 7064 h 4699802"/>
                <a:gd name="connsiteX33" fmla="*/ 3389507 w 5928878"/>
                <a:gd name="connsiteY33" fmla="*/ 34000 h 4699802"/>
                <a:gd name="connsiteX34" fmla="*/ 3389780 w 5928878"/>
                <a:gd name="connsiteY34" fmla="*/ 54078 h 4699802"/>
                <a:gd name="connsiteX35" fmla="*/ 3390004 w 5928878"/>
                <a:gd name="connsiteY35" fmla="*/ 58387 h 4699802"/>
                <a:gd name="connsiteX36" fmla="*/ 3387338 w 5928878"/>
                <a:gd name="connsiteY36" fmla="*/ 115164 h 4699802"/>
                <a:gd name="connsiteX37" fmla="*/ 3372935 w 5928878"/>
                <a:gd name="connsiteY37" fmla="*/ 118049 h 4699802"/>
                <a:gd name="connsiteX38" fmla="*/ 3308862 w 5928878"/>
                <a:gd name="connsiteY38" fmla="*/ 213971 h 4699802"/>
                <a:gd name="connsiteX39" fmla="*/ 3413769 w 5928878"/>
                <a:gd name="connsiteY39" fmla="*/ 318075 h 4699802"/>
                <a:gd name="connsiteX40" fmla="*/ 3518677 w 5928878"/>
                <a:gd name="connsiteY40" fmla="*/ 213971 h 4699802"/>
                <a:gd name="connsiteX41" fmla="*/ 3454604 w 5928878"/>
                <a:gd name="connsiteY41" fmla="*/ 118049 h 4699802"/>
                <a:gd name="connsiteX42" fmla="*/ 3440201 w 5928878"/>
                <a:gd name="connsiteY42" fmla="*/ 115164 h 4699802"/>
                <a:gd name="connsiteX43" fmla="*/ 3440056 w 5928878"/>
                <a:gd name="connsiteY43" fmla="*/ 90906 h 4699802"/>
                <a:gd name="connsiteX44" fmla="*/ 3440201 w 5928878"/>
                <a:gd name="connsiteY44" fmla="*/ 84054 h 4699802"/>
                <a:gd name="connsiteX45" fmla="*/ 3440201 w 5928878"/>
                <a:gd name="connsiteY45" fmla="*/ 7064 h 4699802"/>
                <a:gd name="connsiteX46" fmla="*/ 3690259 w 5928878"/>
                <a:gd name="connsiteY46" fmla="*/ 7064 h 4699802"/>
                <a:gd name="connsiteX47" fmla="*/ 3691799 w 5928878"/>
                <a:gd name="connsiteY47" fmla="*/ 37264 h 4699802"/>
                <a:gd name="connsiteX48" fmla="*/ 3690409 w 5928878"/>
                <a:gd name="connsiteY48" fmla="*/ 61066 h 4699802"/>
                <a:gd name="connsiteX49" fmla="*/ 3690259 w 5928878"/>
                <a:gd name="connsiteY49" fmla="*/ 115164 h 4699802"/>
                <a:gd name="connsiteX50" fmla="*/ 3675856 w 5928878"/>
                <a:gd name="connsiteY50" fmla="*/ 118049 h 4699802"/>
                <a:gd name="connsiteX51" fmla="*/ 3646942 w 5928878"/>
                <a:gd name="connsiteY51" fmla="*/ 133742 h 4699802"/>
                <a:gd name="connsiteX52" fmla="*/ 3628312 w 5928878"/>
                <a:gd name="connsiteY52" fmla="*/ 155894 h 4699802"/>
                <a:gd name="connsiteX53" fmla="*/ 3611783 w 5928878"/>
                <a:gd name="connsiteY53" fmla="*/ 213971 h 4699802"/>
                <a:gd name="connsiteX54" fmla="*/ 3623044 w 5928878"/>
                <a:gd name="connsiteY54" fmla="*/ 249625 h 4699802"/>
                <a:gd name="connsiteX55" fmla="*/ 3633886 w 5928878"/>
                <a:gd name="connsiteY55" fmla="*/ 266489 h 4699802"/>
                <a:gd name="connsiteX56" fmla="*/ 3645300 w 5928878"/>
                <a:gd name="connsiteY56" fmla="*/ 281935 h 4699802"/>
                <a:gd name="connsiteX57" fmla="*/ 3716691 w 5928878"/>
                <a:gd name="connsiteY57" fmla="*/ 318075 h 4699802"/>
                <a:gd name="connsiteX58" fmla="*/ 3789389 w 5928878"/>
                <a:gd name="connsiteY58" fmla="*/ 290356 h 4699802"/>
                <a:gd name="connsiteX59" fmla="*/ 3798304 w 5928878"/>
                <a:gd name="connsiteY59" fmla="*/ 277505 h 4699802"/>
                <a:gd name="connsiteX60" fmla="*/ 3812379 w 5928878"/>
                <a:gd name="connsiteY60" fmla="*/ 255517 h 4699802"/>
                <a:gd name="connsiteX61" fmla="*/ 3821598 w 5928878"/>
                <a:gd name="connsiteY61" fmla="*/ 213971 h 4699802"/>
                <a:gd name="connsiteX62" fmla="*/ 3757525 w 5928878"/>
                <a:gd name="connsiteY62" fmla="*/ 118049 h 4699802"/>
                <a:gd name="connsiteX63" fmla="*/ 3743122 w 5928878"/>
                <a:gd name="connsiteY63" fmla="*/ 115164 h 4699802"/>
                <a:gd name="connsiteX64" fmla="*/ 3743122 w 5928878"/>
                <a:gd name="connsiteY64" fmla="*/ 7064 h 4699802"/>
                <a:gd name="connsiteX65" fmla="*/ 3852564 w 5928878"/>
                <a:gd name="connsiteY65" fmla="*/ 5643 h 4699802"/>
                <a:gd name="connsiteX66" fmla="*/ 3877261 w 5928878"/>
                <a:gd name="connsiteY66" fmla="*/ 6448 h 4699802"/>
                <a:gd name="connsiteX67" fmla="*/ 3940557 w 5928878"/>
                <a:gd name="connsiteY67" fmla="*/ 3516 h 4699802"/>
                <a:gd name="connsiteX68" fmla="*/ 3993180 w 5928878"/>
                <a:gd name="connsiteY68" fmla="*/ 7064 h 4699802"/>
                <a:gd name="connsiteX69" fmla="*/ 3993180 w 5928878"/>
                <a:gd name="connsiteY69" fmla="*/ 115164 h 4699802"/>
                <a:gd name="connsiteX70" fmla="*/ 3978777 w 5928878"/>
                <a:gd name="connsiteY70" fmla="*/ 118049 h 4699802"/>
                <a:gd name="connsiteX71" fmla="*/ 3931526 w 5928878"/>
                <a:gd name="connsiteY71" fmla="*/ 154363 h 4699802"/>
                <a:gd name="connsiteX72" fmla="*/ 3930642 w 5928878"/>
                <a:gd name="connsiteY72" fmla="*/ 155375 h 4699802"/>
                <a:gd name="connsiteX73" fmla="*/ 3914704 w 5928878"/>
                <a:gd name="connsiteY73" fmla="*/ 213971 h 4699802"/>
                <a:gd name="connsiteX74" fmla="*/ 3926265 w 5928878"/>
                <a:gd name="connsiteY74" fmla="*/ 254166 h 4699802"/>
                <a:gd name="connsiteX75" fmla="*/ 3930346 w 5928878"/>
                <a:gd name="connsiteY75" fmla="*/ 260577 h 4699802"/>
                <a:gd name="connsiteX76" fmla="*/ 3946625 w 5928878"/>
                <a:gd name="connsiteY76" fmla="*/ 283816 h 4699802"/>
                <a:gd name="connsiteX77" fmla="*/ 4019612 w 5928878"/>
                <a:gd name="connsiteY77" fmla="*/ 318075 h 4699802"/>
                <a:gd name="connsiteX78" fmla="*/ 4124520 w 5928878"/>
                <a:gd name="connsiteY78" fmla="*/ 213971 h 4699802"/>
                <a:gd name="connsiteX79" fmla="*/ 4060446 w 5928878"/>
                <a:gd name="connsiteY79" fmla="*/ 118049 h 4699802"/>
                <a:gd name="connsiteX80" fmla="*/ 4046043 w 5928878"/>
                <a:gd name="connsiteY80" fmla="*/ 115164 h 4699802"/>
                <a:gd name="connsiteX81" fmla="*/ 4046532 w 5928878"/>
                <a:gd name="connsiteY81" fmla="*/ 61765 h 4699802"/>
                <a:gd name="connsiteX82" fmla="*/ 4046554 w 5928878"/>
                <a:gd name="connsiteY82" fmla="*/ 45156 h 4699802"/>
                <a:gd name="connsiteX83" fmla="*/ 4046138 w 5928878"/>
                <a:gd name="connsiteY83" fmla="*/ 34653 h 4699802"/>
                <a:gd name="connsiteX84" fmla="*/ 4046043 w 5928878"/>
                <a:gd name="connsiteY84" fmla="*/ 7064 h 4699802"/>
                <a:gd name="connsiteX85" fmla="*/ 4094447 w 5928878"/>
                <a:gd name="connsiteY85" fmla="*/ 12470 h 4699802"/>
                <a:gd name="connsiteX86" fmla="*/ 4101652 w 5928878"/>
                <a:gd name="connsiteY86" fmla="*/ 12658 h 4699802"/>
                <a:gd name="connsiteX87" fmla="*/ 4148284 w 5928878"/>
                <a:gd name="connsiteY87" fmla="*/ 13143 h 4699802"/>
                <a:gd name="connsiteX88" fmla="*/ 4296102 w 5928878"/>
                <a:gd name="connsiteY88" fmla="*/ 7064 h 4699802"/>
                <a:gd name="connsiteX89" fmla="*/ 4297032 w 5928878"/>
                <a:gd name="connsiteY89" fmla="*/ 60327 h 4699802"/>
                <a:gd name="connsiteX90" fmla="*/ 4296362 w 5928878"/>
                <a:gd name="connsiteY90" fmla="*/ 74171 h 4699802"/>
                <a:gd name="connsiteX91" fmla="*/ 4296102 w 5928878"/>
                <a:gd name="connsiteY91" fmla="*/ 115164 h 4699802"/>
                <a:gd name="connsiteX92" fmla="*/ 4281698 w 5928878"/>
                <a:gd name="connsiteY92" fmla="*/ 118049 h 4699802"/>
                <a:gd name="connsiteX93" fmla="*/ 4239537 w 5928878"/>
                <a:gd name="connsiteY93" fmla="*/ 156981 h 4699802"/>
                <a:gd name="connsiteX94" fmla="*/ 4217625 w 5928878"/>
                <a:gd name="connsiteY94" fmla="*/ 213971 h 4699802"/>
                <a:gd name="connsiteX95" fmla="*/ 4228696 w 5928878"/>
                <a:gd name="connsiteY95" fmla="*/ 256082 h 4699802"/>
                <a:gd name="connsiteX96" fmla="*/ 4248295 w 5928878"/>
                <a:gd name="connsiteY96" fmla="*/ 285292 h 4699802"/>
                <a:gd name="connsiteX97" fmla="*/ 4278539 w 5928878"/>
                <a:gd name="connsiteY97" fmla="*/ 306515 h 4699802"/>
                <a:gd name="connsiteX98" fmla="*/ 4281265 w 5928878"/>
                <a:gd name="connsiteY98" fmla="*/ 308240 h 4699802"/>
                <a:gd name="connsiteX99" fmla="*/ 4322533 w 5928878"/>
                <a:gd name="connsiteY99" fmla="*/ 318075 h 4699802"/>
                <a:gd name="connsiteX100" fmla="*/ 4427441 w 5928878"/>
                <a:gd name="connsiteY100" fmla="*/ 213971 h 4699802"/>
                <a:gd name="connsiteX101" fmla="*/ 4363367 w 5928878"/>
                <a:gd name="connsiteY101" fmla="*/ 118049 h 4699802"/>
                <a:gd name="connsiteX102" fmla="*/ 4348964 w 5928878"/>
                <a:gd name="connsiteY102" fmla="*/ 115164 h 4699802"/>
                <a:gd name="connsiteX103" fmla="*/ 4348964 w 5928878"/>
                <a:gd name="connsiteY103" fmla="*/ 7064 h 4699802"/>
                <a:gd name="connsiteX104" fmla="*/ 4415167 w 5928878"/>
                <a:gd name="connsiteY104" fmla="*/ 5052 h 4699802"/>
                <a:gd name="connsiteX105" fmla="*/ 4422446 w 5928878"/>
                <a:gd name="connsiteY105" fmla="*/ 5375 h 4699802"/>
                <a:gd name="connsiteX106" fmla="*/ 4424283 w 5928878"/>
                <a:gd name="connsiteY106" fmla="*/ 5333 h 4699802"/>
                <a:gd name="connsiteX107" fmla="*/ 4599023 w 5928878"/>
                <a:gd name="connsiteY107" fmla="*/ 7064 h 4699802"/>
                <a:gd name="connsiteX108" fmla="*/ 4599023 w 5928878"/>
                <a:gd name="connsiteY108" fmla="*/ 115164 h 4699802"/>
                <a:gd name="connsiteX109" fmla="*/ 4584620 w 5928878"/>
                <a:gd name="connsiteY109" fmla="*/ 118049 h 4699802"/>
                <a:gd name="connsiteX110" fmla="*/ 4520546 w 5928878"/>
                <a:gd name="connsiteY110" fmla="*/ 213971 h 4699802"/>
                <a:gd name="connsiteX111" fmla="*/ 4529624 w 5928878"/>
                <a:gd name="connsiteY111" fmla="*/ 255174 h 4699802"/>
                <a:gd name="connsiteX112" fmla="*/ 4552676 w 5928878"/>
                <a:gd name="connsiteY112" fmla="*/ 287265 h 4699802"/>
                <a:gd name="connsiteX113" fmla="*/ 4585525 w 5928878"/>
                <a:gd name="connsiteY113" fmla="*/ 308876 h 4699802"/>
                <a:gd name="connsiteX114" fmla="*/ 4625454 w 5928878"/>
                <a:gd name="connsiteY114" fmla="*/ 318075 h 4699802"/>
                <a:gd name="connsiteX115" fmla="*/ 4666609 w 5928878"/>
                <a:gd name="connsiteY115" fmla="*/ 307895 h 4699802"/>
                <a:gd name="connsiteX116" fmla="*/ 4701946 w 5928878"/>
                <a:gd name="connsiteY116" fmla="*/ 284286 h 4699802"/>
                <a:gd name="connsiteX117" fmla="*/ 4724680 w 5928878"/>
                <a:gd name="connsiteY117" fmla="*/ 250368 h 4699802"/>
                <a:gd name="connsiteX118" fmla="*/ 4730362 w 5928878"/>
                <a:gd name="connsiteY118" fmla="*/ 213971 h 4699802"/>
                <a:gd name="connsiteX119" fmla="*/ 4666289 w 5928878"/>
                <a:gd name="connsiteY119" fmla="*/ 118049 h 4699802"/>
                <a:gd name="connsiteX120" fmla="*/ 4651886 w 5928878"/>
                <a:gd name="connsiteY120" fmla="*/ 115164 h 4699802"/>
                <a:gd name="connsiteX121" fmla="*/ 4651886 w 5928878"/>
                <a:gd name="connsiteY121" fmla="*/ 7064 h 4699802"/>
                <a:gd name="connsiteX122" fmla="*/ 4709439 w 5928878"/>
                <a:gd name="connsiteY122" fmla="*/ 3934 h 4699802"/>
                <a:gd name="connsiteX123" fmla="*/ 4732879 w 5928878"/>
                <a:gd name="connsiteY123" fmla="*/ 4505 h 4699802"/>
                <a:gd name="connsiteX124" fmla="*/ 4782414 w 5928878"/>
                <a:gd name="connsiteY124" fmla="*/ 4432 h 4699802"/>
                <a:gd name="connsiteX125" fmla="*/ 4901944 w 5928878"/>
                <a:gd name="connsiteY125" fmla="*/ 7064 h 4699802"/>
                <a:gd name="connsiteX126" fmla="*/ 4901944 w 5928878"/>
                <a:gd name="connsiteY126" fmla="*/ 115164 h 4699802"/>
                <a:gd name="connsiteX127" fmla="*/ 4887541 w 5928878"/>
                <a:gd name="connsiteY127" fmla="*/ 118049 h 4699802"/>
                <a:gd name="connsiteX128" fmla="*/ 4823468 w 5928878"/>
                <a:gd name="connsiteY128" fmla="*/ 213971 h 4699802"/>
                <a:gd name="connsiteX129" fmla="*/ 4831523 w 5928878"/>
                <a:gd name="connsiteY129" fmla="*/ 255415 h 4699802"/>
                <a:gd name="connsiteX130" fmla="*/ 4831549 w 5928878"/>
                <a:gd name="connsiteY130" fmla="*/ 255455 h 4699802"/>
                <a:gd name="connsiteX131" fmla="*/ 4853570 w 5928878"/>
                <a:gd name="connsiteY131" fmla="*/ 287669 h 4699802"/>
                <a:gd name="connsiteX132" fmla="*/ 4859860 w 5928878"/>
                <a:gd name="connsiteY132" fmla="*/ 291957 h 4699802"/>
                <a:gd name="connsiteX133" fmla="*/ 4886302 w 5928878"/>
                <a:gd name="connsiteY133" fmla="*/ 309095 h 4699802"/>
                <a:gd name="connsiteX134" fmla="*/ 4928375 w 5928878"/>
                <a:gd name="connsiteY134" fmla="*/ 318075 h 4699802"/>
                <a:gd name="connsiteX135" fmla="*/ 5005628 w 5928878"/>
                <a:gd name="connsiteY135" fmla="*/ 281394 h 4699802"/>
                <a:gd name="connsiteX136" fmla="*/ 5018560 w 5928878"/>
                <a:gd name="connsiteY136" fmla="*/ 263859 h 4699802"/>
                <a:gd name="connsiteX137" fmla="*/ 5023401 w 5928878"/>
                <a:gd name="connsiteY137" fmla="*/ 255308 h 4699802"/>
                <a:gd name="connsiteX138" fmla="*/ 5033283 w 5928878"/>
                <a:gd name="connsiteY138" fmla="*/ 213971 h 4699802"/>
                <a:gd name="connsiteX139" fmla="*/ 4969210 w 5928878"/>
                <a:gd name="connsiteY139" fmla="*/ 118049 h 4699802"/>
                <a:gd name="connsiteX140" fmla="*/ 4954807 w 5928878"/>
                <a:gd name="connsiteY140" fmla="*/ 115164 h 4699802"/>
                <a:gd name="connsiteX141" fmla="*/ 4954807 w 5928878"/>
                <a:gd name="connsiteY141" fmla="*/ 7064 h 4699802"/>
                <a:gd name="connsiteX142" fmla="*/ 5012164 w 5928878"/>
                <a:gd name="connsiteY142" fmla="*/ 9617 h 4699802"/>
                <a:gd name="connsiteX143" fmla="*/ 5045870 w 5928878"/>
                <a:gd name="connsiteY143" fmla="*/ 10485 h 4699802"/>
                <a:gd name="connsiteX144" fmla="*/ 5075779 w 5928878"/>
                <a:gd name="connsiteY144" fmla="*/ 9849 h 4699802"/>
                <a:gd name="connsiteX145" fmla="*/ 5204865 w 5928878"/>
                <a:gd name="connsiteY145" fmla="*/ 7064 h 4699802"/>
                <a:gd name="connsiteX146" fmla="*/ 5204865 w 5928878"/>
                <a:gd name="connsiteY146" fmla="*/ 115164 h 4699802"/>
                <a:gd name="connsiteX147" fmla="*/ 5190462 w 5928878"/>
                <a:gd name="connsiteY147" fmla="*/ 118049 h 4699802"/>
                <a:gd name="connsiteX148" fmla="*/ 5150926 w 5928878"/>
                <a:gd name="connsiteY148" fmla="*/ 151818 h 4699802"/>
                <a:gd name="connsiteX149" fmla="*/ 5148540 w 5928878"/>
                <a:gd name="connsiteY149" fmla="*/ 154775 h 4699802"/>
                <a:gd name="connsiteX150" fmla="*/ 5126389 w 5928878"/>
                <a:gd name="connsiteY150" fmla="*/ 213971 h 4699802"/>
                <a:gd name="connsiteX151" fmla="*/ 5231297 w 5928878"/>
                <a:gd name="connsiteY151" fmla="*/ 318075 h 4699802"/>
                <a:gd name="connsiteX152" fmla="*/ 5269943 w 5928878"/>
                <a:gd name="connsiteY152" fmla="*/ 307259 h 4699802"/>
                <a:gd name="connsiteX153" fmla="*/ 5277402 w 5928878"/>
                <a:gd name="connsiteY153" fmla="*/ 302322 h 4699802"/>
                <a:gd name="connsiteX154" fmla="*/ 5303926 w 5928878"/>
                <a:gd name="connsiteY154" fmla="*/ 281786 h 4699802"/>
                <a:gd name="connsiteX155" fmla="*/ 5336204 w 5928878"/>
                <a:gd name="connsiteY155" fmla="*/ 213971 h 4699802"/>
                <a:gd name="connsiteX156" fmla="*/ 5272131 w 5928878"/>
                <a:gd name="connsiteY156" fmla="*/ 118049 h 4699802"/>
                <a:gd name="connsiteX157" fmla="*/ 5257728 w 5928878"/>
                <a:gd name="connsiteY157" fmla="*/ 115164 h 4699802"/>
                <a:gd name="connsiteX158" fmla="*/ 5257728 w 5928878"/>
                <a:gd name="connsiteY158" fmla="*/ 7064 h 4699802"/>
                <a:gd name="connsiteX159" fmla="*/ 5318878 w 5928878"/>
                <a:gd name="connsiteY159" fmla="*/ 4245 h 4699802"/>
                <a:gd name="connsiteX160" fmla="*/ 5376514 w 5928878"/>
                <a:gd name="connsiteY160" fmla="*/ 6254 h 4699802"/>
                <a:gd name="connsiteX161" fmla="*/ 5379470 w 5928878"/>
                <a:gd name="connsiteY161" fmla="*/ 6115 h 4699802"/>
                <a:gd name="connsiteX162" fmla="*/ 5507786 w 5928878"/>
                <a:gd name="connsiteY162" fmla="*/ 7064 h 4699802"/>
                <a:gd name="connsiteX163" fmla="*/ 5507786 w 5928878"/>
                <a:gd name="connsiteY163" fmla="*/ 115164 h 4699802"/>
                <a:gd name="connsiteX164" fmla="*/ 5493383 w 5928878"/>
                <a:gd name="connsiteY164" fmla="*/ 118049 h 4699802"/>
                <a:gd name="connsiteX165" fmla="*/ 5429310 w 5928878"/>
                <a:gd name="connsiteY165" fmla="*/ 213971 h 4699802"/>
                <a:gd name="connsiteX166" fmla="*/ 5463956 w 5928878"/>
                <a:gd name="connsiteY166" fmla="*/ 286116 h 4699802"/>
                <a:gd name="connsiteX167" fmla="*/ 5495489 w 5928878"/>
                <a:gd name="connsiteY167" fmla="*/ 308876 h 4699802"/>
                <a:gd name="connsiteX168" fmla="*/ 5534218 w 5928878"/>
                <a:gd name="connsiteY168" fmla="*/ 318075 h 4699802"/>
                <a:gd name="connsiteX169" fmla="*/ 5578342 w 5928878"/>
                <a:gd name="connsiteY169" fmla="*/ 310814 h 4699802"/>
                <a:gd name="connsiteX170" fmla="*/ 5578560 w 5928878"/>
                <a:gd name="connsiteY170" fmla="*/ 310661 h 4699802"/>
                <a:gd name="connsiteX171" fmla="*/ 5602998 w 5928878"/>
                <a:gd name="connsiteY171" fmla="*/ 292546 h 4699802"/>
                <a:gd name="connsiteX172" fmla="*/ 5639126 w 5928878"/>
                <a:gd name="connsiteY172" fmla="*/ 213971 h 4699802"/>
                <a:gd name="connsiteX173" fmla="*/ 5627256 w 5928878"/>
                <a:gd name="connsiteY173" fmla="*/ 174262 h 4699802"/>
                <a:gd name="connsiteX174" fmla="*/ 5617840 w 5928878"/>
                <a:gd name="connsiteY174" fmla="*/ 157799 h 4699802"/>
                <a:gd name="connsiteX175" fmla="*/ 5575052 w 5928878"/>
                <a:gd name="connsiteY175" fmla="*/ 118049 h 4699802"/>
                <a:gd name="connsiteX176" fmla="*/ 5560649 w 5928878"/>
                <a:gd name="connsiteY176" fmla="*/ 115164 h 4699802"/>
                <a:gd name="connsiteX177" fmla="*/ 5560649 w 5928878"/>
                <a:gd name="connsiteY177" fmla="*/ 7064 h 4699802"/>
                <a:gd name="connsiteX178" fmla="*/ 5742421 w 5928878"/>
                <a:gd name="connsiteY178" fmla="*/ 7064 h 4699802"/>
                <a:gd name="connsiteX179" fmla="*/ 5795712 w 5928878"/>
                <a:gd name="connsiteY179" fmla="*/ 23432 h 4699802"/>
                <a:gd name="connsiteX180" fmla="*/ 5797892 w 5928878"/>
                <a:gd name="connsiteY180" fmla="*/ 25107 h 4699802"/>
                <a:gd name="connsiteX181" fmla="*/ 5804758 w 5928878"/>
                <a:gd name="connsiteY181" fmla="*/ 27341 h 4699802"/>
                <a:gd name="connsiteX182" fmla="*/ 5903281 w 5928878"/>
                <a:gd name="connsiteY182" fmla="*/ 167923 h 4699802"/>
                <a:gd name="connsiteX183" fmla="*/ 5914200 w 5928878"/>
                <a:gd name="connsiteY183" fmla="*/ 764370 h 4699802"/>
                <a:gd name="connsiteX184" fmla="*/ 5903322 w 5928878"/>
                <a:gd name="connsiteY184" fmla="*/ 877100 h 4699802"/>
                <a:gd name="connsiteX185" fmla="*/ 5903344 w 5928878"/>
                <a:gd name="connsiteY185" fmla="*/ 926552 h 4699802"/>
                <a:gd name="connsiteX186" fmla="*/ 5903281 w 5928878"/>
                <a:gd name="connsiteY186" fmla="*/ 1282113 h 4699802"/>
                <a:gd name="connsiteX187" fmla="*/ 5909090 w 5928878"/>
                <a:gd name="connsiteY187" fmla="*/ 1714175 h 4699802"/>
                <a:gd name="connsiteX188" fmla="*/ 5907284 w 5928878"/>
                <a:gd name="connsiteY188" fmla="*/ 1759805 h 4699802"/>
                <a:gd name="connsiteX189" fmla="*/ 5907378 w 5928878"/>
                <a:gd name="connsiteY189" fmla="*/ 1777036 h 4699802"/>
                <a:gd name="connsiteX190" fmla="*/ 5905752 w 5928878"/>
                <a:gd name="connsiteY190" fmla="*/ 1937003 h 4699802"/>
                <a:gd name="connsiteX191" fmla="*/ 5903395 w 5928878"/>
                <a:gd name="connsiteY191" fmla="*/ 2030748 h 4699802"/>
                <a:gd name="connsiteX192" fmla="*/ 5907340 w 5928878"/>
                <a:gd name="connsiteY192" fmla="*/ 2158964 h 4699802"/>
                <a:gd name="connsiteX193" fmla="*/ 5903281 w 5928878"/>
                <a:gd name="connsiteY193" fmla="*/ 2527018 h 4699802"/>
                <a:gd name="connsiteX194" fmla="*/ 5897030 w 5928878"/>
                <a:gd name="connsiteY194" fmla="*/ 2621729 h 4699802"/>
                <a:gd name="connsiteX195" fmla="*/ 5895519 w 5928878"/>
                <a:gd name="connsiteY195" fmla="*/ 2645703 h 4699802"/>
                <a:gd name="connsiteX196" fmla="*/ 5903281 w 5928878"/>
                <a:gd name="connsiteY196" fmla="*/ 2744876 h 4699802"/>
                <a:gd name="connsiteX197" fmla="*/ 5915991 w 5928878"/>
                <a:gd name="connsiteY197" fmla="*/ 3271174 h 4699802"/>
                <a:gd name="connsiteX198" fmla="*/ 5912438 w 5928878"/>
                <a:gd name="connsiteY198" fmla="*/ 3310233 h 4699802"/>
                <a:gd name="connsiteX199" fmla="*/ 5912219 w 5928878"/>
                <a:gd name="connsiteY199" fmla="*/ 3353265 h 4699802"/>
                <a:gd name="connsiteX200" fmla="*/ 5903281 w 5928878"/>
                <a:gd name="connsiteY200" fmla="*/ 3684779 h 4699802"/>
                <a:gd name="connsiteX201" fmla="*/ 5903281 w 5928878"/>
                <a:gd name="connsiteY201" fmla="*/ 4525090 h 4699802"/>
                <a:gd name="connsiteX202" fmla="*/ 5742421 w 5928878"/>
                <a:gd name="connsiteY202" fmla="*/ 4685950 h 4699802"/>
                <a:gd name="connsiteX203" fmla="*/ 5593928 w 5928878"/>
                <a:gd name="connsiteY203" fmla="*/ 4689564 h 4699802"/>
                <a:gd name="connsiteX204" fmla="*/ 5556605 w 5928878"/>
                <a:gd name="connsiteY204" fmla="*/ 4688746 h 4699802"/>
                <a:gd name="connsiteX205" fmla="*/ 5503653 w 5928878"/>
                <a:gd name="connsiteY205" fmla="*/ 4689542 h 4699802"/>
                <a:gd name="connsiteX206" fmla="*/ 5003388 w 5928878"/>
                <a:gd name="connsiteY206" fmla="*/ 4686604 h 4699802"/>
                <a:gd name="connsiteX207" fmla="*/ 4975744 w 5928878"/>
                <a:gd name="connsiteY207" fmla="*/ 4686339 h 4699802"/>
                <a:gd name="connsiteX208" fmla="*/ 4881599 w 5928878"/>
                <a:gd name="connsiteY208" fmla="*/ 4688735 h 4699802"/>
                <a:gd name="connsiteX209" fmla="*/ 4532466 w 5928878"/>
                <a:gd name="connsiteY209" fmla="*/ 4677046 h 4699802"/>
                <a:gd name="connsiteX210" fmla="*/ 4489098 w 5928878"/>
                <a:gd name="connsiteY210" fmla="*/ 4676514 h 4699802"/>
                <a:gd name="connsiteX211" fmla="*/ 4400790 w 5928878"/>
                <a:gd name="connsiteY211" fmla="*/ 4679415 h 4699802"/>
                <a:gd name="connsiteX212" fmla="*/ 4295244 w 5928878"/>
                <a:gd name="connsiteY212" fmla="*/ 4685950 h 4699802"/>
                <a:gd name="connsiteX213" fmla="*/ 4035711 w 5928878"/>
                <a:gd name="connsiteY213" fmla="*/ 4695848 h 4699802"/>
                <a:gd name="connsiteX214" fmla="*/ 4018301 w 5928878"/>
                <a:gd name="connsiteY214" fmla="*/ 4695470 h 4699802"/>
                <a:gd name="connsiteX215" fmla="*/ 3935258 w 5928878"/>
                <a:gd name="connsiteY215" fmla="*/ 4698681 h 4699802"/>
                <a:gd name="connsiteX216" fmla="*/ 3491648 w 5928878"/>
                <a:gd name="connsiteY216" fmla="*/ 4688542 h 4699802"/>
                <a:gd name="connsiteX217" fmla="*/ 3468202 w 5928878"/>
                <a:gd name="connsiteY217" fmla="*/ 4688013 h 4699802"/>
                <a:gd name="connsiteX218" fmla="*/ 3423629 w 5928878"/>
                <a:gd name="connsiteY218" fmla="*/ 4689002 h 4699802"/>
                <a:gd name="connsiteX219" fmla="*/ 3126370 w 5928878"/>
                <a:gd name="connsiteY219" fmla="*/ 4685950 h 4699802"/>
                <a:gd name="connsiteX220" fmla="*/ 2688838 w 5928878"/>
                <a:gd name="connsiteY220" fmla="*/ 4691217 h 4699802"/>
                <a:gd name="connsiteX221" fmla="*/ 2622190 w 5928878"/>
                <a:gd name="connsiteY221" fmla="*/ 4691865 h 4699802"/>
                <a:gd name="connsiteX222" fmla="*/ 2611197 w 5928878"/>
                <a:gd name="connsiteY222" fmla="*/ 4692970 h 4699802"/>
                <a:gd name="connsiteX223" fmla="*/ 1929665 w 5928878"/>
                <a:gd name="connsiteY223" fmla="*/ 4685950 h 4699802"/>
                <a:gd name="connsiteX224" fmla="*/ 1739087 w 5928878"/>
                <a:gd name="connsiteY224" fmla="*/ 4682156 h 4699802"/>
                <a:gd name="connsiteX225" fmla="*/ 1727914 w 5928878"/>
                <a:gd name="connsiteY225" fmla="*/ 4681923 h 4699802"/>
                <a:gd name="connsiteX226" fmla="*/ 1686181 w 5928878"/>
                <a:gd name="connsiteY226" fmla="*/ 4682966 h 4699802"/>
                <a:gd name="connsiteX227" fmla="*/ 1512210 w 5928878"/>
                <a:gd name="connsiteY227" fmla="*/ 4685950 h 4699802"/>
                <a:gd name="connsiteX228" fmla="*/ 1028040 w 5928878"/>
                <a:gd name="connsiteY228" fmla="*/ 4696852 h 4699802"/>
                <a:gd name="connsiteX229" fmla="*/ 948893 w 5928878"/>
                <a:gd name="connsiteY229" fmla="*/ 4691318 h 4699802"/>
                <a:gd name="connsiteX230" fmla="*/ 887925 w 5928878"/>
                <a:gd name="connsiteY230" fmla="*/ 4691932 h 4699802"/>
                <a:gd name="connsiteX231" fmla="*/ 176354 w 5928878"/>
                <a:gd name="connsiteY231" fmla="*/ 4685950 h 4699802"/>
                <a:gd name="connsiteX232" fmla="*/ 122510 w 5928878"/>
                <a:gd name="connsiteY232" fmla="*/ 4673834 h 4699802"/>
                <a:gd name="connsiteX233" fmla="*/ 116201 w 5928878"/>
                <a:gd name="connsiteY233" fmla="*/ 4669953 h 4699802"/>
                <a:gd name="connsiteX234" fmla="*/ 113677 w 5928878"/>
                <a:gd name="connsiteY234" fmla="*/ 4669281 h 4699802"/>
                <a:gd name="connsiteX235" fmla="*/ 102015 w 5928878"/>
                <a:gd name="connsiteY235" fmla="*/ 4661227 h 4699802"/>
                <a:gd name="connsiteX236" fmla="*/ 70163 w 5928878"/>
                <a:gd name="connsiteY236" fmla="*/ 4641635 h 4699802"/>
                <a:gd name="connsiteX237" fmla="*/ 15495 w 5928878"/>
                <a:gd name="connsiteY237" fmla="*/ 4525090 h 4699802"/>
                <a:gd name="connsiteX238" fmla="*/ 11506 w 5928878"/>
                <a:gd name="connsiteY238" fmla="*/ 4274549 h 4699802"/>
                <a:gd name="connsiteX239" fmla="*/ 8790 w 5928878"/>
                <a:gd name="connsiteY239" fmla="*/ 4166794 h 4699802"/>
                <a:gd name="connsiteX240" fmla="*/ 15495 w 5928878"/>
                <a:gd name="connsiteY240" fmla="*/ 3859066 h 4699802"/>
                <a:gd name="connsiteX241" fmla="*/ 15867 w 5928878"/>
                <a:gd name="connsiteY241" fmla="*/ 3854844 h 4699802"/>
                <a:gd name="connsiteX242" fmla="*/ 16106 w 5928878"/>
                <a:gd name="connsiteY242" fmla="*/ 3795754 h 4699802"/>
                <a:gd name="connsiteX243" fmla="*/ 15495 w 5928878"/>
                <a:gd name="connsiteY243" fmla="*/ 3323757 h 4699802"/>
                <a:gd name="connsiteX244" fmla="*/ 16390 w 5928878"/>
                <a:gd name="connsiteY244" fmla="*/ 3293151 h 4699802"/>
                <a:gd name="connsiteX245" fmla="*/ 15495 w 5928878"/>
                <a:gd name="connsiteY245" fmla="*/ 3236613 h 4699802"/>
                <a:gd name="connsiteX246" fmla="*/ 18298 w 5928878"/>
                <a:gd name="connsiteY246" fmla="*/ 2993461 h 4699802"/>
                <a:gd name="connsiteX247" fmla="*/ 18617 w 5928878"/>
                <a:gd name="connsiteY247" fmla="*/ 2956949 h 4699802"/>
                <a:gd name="connsiteX248" fmla="*/ 18234 w 5928878"/>
                <a:gd name="connsiteY248" fmla="*/ 2921461 h 4699802"/>
                <a:gd name="connsiteX249" fmla="*/ 17158 w 5928878"/>
                <a:gd name="connsiteY249" fmla="*/ 2831551 h 4699802"/>
                <a:gd name="connsiteX250" fmla="*/ 16753 w 5928878"/>
                <a:gd name="connsiteY250" fmla="*/ 2790644 h 4699802"/>
                <a:gd name="connsiteX251" fmla="*/ 15495 w 5928878"/>
                <a:gd name="connsiteY251" fmla="*/ 2744876 h 4699802"/>
                <a:gd name="connsiteX252" fmla="*/ 13143 w 5928878"/>
                <a:gd name="connsiteY252" fmla="*/ 2588787 h 4699802"/>
                <a:gd name="connsiteX253" fmla="*/ 14406 w 5928878"/>
                <a:gd name="connsiteY253" fmla="*/ 2469008 h 4699802"/>
                <a:gd name="connsiteX254" fmla="*/ 14368 w 5928878"/>
                <a:gd name="connsiteY254" fmla="*/ 2465648 h 4699802"/>
                <a:gd name="connsiteX255" fmla="*/ 15495 w 5928878"/>
                <a:gd name="connsiteY255" fmla="*/ 2122424 h 4699802"/>
                <a:gd name="connsiteX256" fmla="*/ 15870 w 5928878"/>
                <a:gd name="connsiteY256" fmla="*/ 2112285 h 4699802"/>
                <a:gd name="connsiteX257" fmla="*/ 15495 w 5928878"/>
                <a:gd name="connsiteY257" fmla="*/ 2078852 h 4699802"/>
                <a:gd name="connsiteX258" fmla="*/ 15495 w 5928878"/>
                <a:gd name="connsiteY258" fmla="*/ 1412828 h 4699802"/>
                <a:gd name="connsiteX259" fmla="*/ 15495 w 5928878"/>
                <a:gd name="connsiteY259" fmla="*/ 877519 h 4699802"/>
                <a:gd name="connsiteX260" fmla="*/ 15495 w 5928878"/>
                <a:gd name="connsiteY260" fmla="*/ 167923 h 4699802"/>
                <a:gd name="connsiteX261" fmla="*/ 105990 w 5928878"/>
                <a:gd name="connsiteY261" fmla="*/ 21626 h 4699802"/>
                <a:gd name="connsiteX262" fmla="*/ 119701 w 5928878"/>
                <a:gd name="connsiteY262" fmla="*/ 18788 h 4699802"/>
                <a:gd name="connsiteX263" fmla="*/ 144402 w 5928878"/>
                <a:gd name="connsiteY263" fmla="*/ 10537 h 4699802"/>
                <a:gd name="connsiteX264" fmla="*/ 176354 w 5928878"/>
                <a:gd name="connsiteY264" fmla="*/ 7064 h 4699802"/>
                <a:gd name="connsiteX265" fmla="*/ 276540 w 5928878"/>
                <a:gd name="connsiteY265" fmla="*/ 5557 h 4699802"/>
                <a:gd name="connsiteX266" fmla="*/ 284176 w 5928878"/>
                <a:gd name="connsiteY266" fmla="*/ 5698 h 4699802"/>
                <a:gd name="connsiteX267" fmla="*/ 302606 w 5928878"/>
                <a:gd name="connsiteY267" fmla="*/ 5228 h 4699802"/>
                <a:gd name="connsiteX268" fmla="*/ 358126 w 5928878"/>
                <a:gd name="connsiteY268" fmla="*/ 7064 h 4699802"/>
                <a:gd name="connsiteX269" fmla="*/ 358126 w 5928878"/>
                <a:gd name="connsiteY269" fmla="*/ 115164 h 4699802"/>
                <a:gd name="connsiteX270" fmla="*/ 343723 w 5928878"/>
                <a:gd name="connsiteY270" fmla="*/ 118049 h 4699802"/>
                <a:gd name="connsiteX271" fmla="*/ 279649 w 5928878"/>
                <a:gd name="connsiteY271" fmla="*/ 213971 h 4699802"/>
                <a:gd name="connsiteX272" fmla="*/ 287181 w 5928878"/>
                <a:gd name="connsiteY272" fmla="*/ 255189 h 4699802"/>
                <a:gd name="connsiteX273" fmla="*/ 307703 w 5928878"/>
                <a:gd name="connsiteY273" fmla="*/ 283750 h 4699802"/>
                <a:gd name="connsiteX274" fmla="*/ 343381 w 5928878"/>
                <a:gd name="connsiteY274" fmla="*/ 307328 h 4699802"/>
                <a:gd name="connsiteX275" fmla="*/ 384557 w 5928878"/>
                <a:gd name="connsiteY275" fmla="*/ 318075 h 4699802"/>
                <a:gd name="connsiteX276" fmla="*/ 489465 w 5928878"/>
                <a:gd name="connsiteY276" fmla="*/ 213971 h 4699802"/>
                <a:gd name="connsiteX277" fmla="*/ 425392 w 5928878"/>
                <a:gd name="connsiteY277" fmla="*/ 118049 h 4699802"/>
                <a:gd name="connsiteX278" fmla="*/ 410989 w 5928878"/>
                <a:gd name="connsiteY278" fmla="*/ 115164 h 4699802"/>
                <a:gd name="connsiteX279" fmla="*/ 410989 w 5928878"/>
                <a:gd name="connsiteY279" fmla="*/ 7064 h 4699802"/>
                <a:gd name="connsiteX280" fmla="*/ 661047 w 5928878"/>
                <a:gd name="connsiteY280" fmla="*/ 7064 h 4699802"/>
                <a:gd name="connsiteX281" fmla="*/ 661047 w 5928878"/>
                <a:gd name="connsiteY281" fmla="*/ 115164 h 4699802"/>
                <a:gd name="connsiteX282" fmla="*/ 646644 w 5928878"/>
                <a:gd name="connsiteY282" fmla="*/ 118049 h 4699802"/>
                <a:gd name="connsiteX283" fmla="*/ 582571 w 5928878"/>
                <a:gd name="connsiteY283" fmla="*/ 213971 h 4699802"/>
                <a:gd name="connsiteX284" fmla="*/ 590435 w 5928878"/>
                <a:gd name="connsiteY284" fmla="*/ 252410 h 4699802"/>
                <a:gd name="connsiteX285" fmla="*/ 611725 w 5928878"/>
                <a:gd name="connsiteY285" fmla="*/ 283636 h 4699802"/>
                <a:gd name="connsiteX286" fmla="*/ 687478 w 5928878"/>
                <a:gd name="connsiteY286" fmla="*/ 318075 h 4699802"/>
                <a:gd name="connsiteX287" fmla="*/ 792386 w 5928878"/>
                <a:gd name="connsiteY287" fmla="*/ 213971 h 4699802"/>
                <a:gd name="connsiteX288" fmla="*/ 728313 w 5928878"/>
                <a:gd name="connsiteY288" fmla="*/ 118049 h 4699802"/>
                <a:gd name="connsiteX289" fmla="*/ 713910 w 5928878"/>
                <a:gd name="connsiteY289" fmla="*/ 115164 h 4699802"/>
                <a:gd name="connsiteX290" fmla="*/ 712695 w 5928878"/>
                <a:gd name="connsiteY290" fmla="*/ 91852 h 4699802"/>
                <a:gd name="connsiteX291" fmla="*/ 712876 w 5928878"/>
                <a:gd name="connsiteY291" fmla="*/ 86471 h 4699802"/>
                <a:gd name="connsiteX292" fmla="*/ 711754 w 5928878"/>
                <a:gd name="connsiteY292" fmla="*/ 55341 h 4699802"/>
                <a:gd name="connsiteX293" fmla="*/ 713910 w 5928878"/>
                <a:gd name="connsiteY293" fmla="*/ 7064 h 4699802"/>
                <a:gd name="connsiteX294" fmla="*/ 845956 w 5928878"/>
                <a:gd name="connsiteY294" fmla="*/ 6901 h 4699802"/>
                <a:gd name="connsiteX295" fmla="*/ 898890 w 5928878"/>
                <a:gd name="connsiteY295" fmla="*/ 9295 h 4699802"/>
                <a:gd name="connsiteX296" fmla="*/ 963968 w 5928878"/>
                <a:gd name="connsiteY296" fmla="*/ 7064 h 4699802"/>
                <a:gd name="connsiteX297" fmla="*/ 963968 w 5928878"/>
                <a:gd name="connsiteY297" fmla="*/ 115164 h 4699802"/>
                <a:gd name="connsiteX298" fmla="*/ 949565 w 5928878"/>
                <a:gd name="connsiteY298" fmla="*/ 118049 h 4699802"/>
                <a:gd name="connsiteX299" fmla="*/ 885492 w 5928878"/>
                <a:gd name="connsiteY299" fmla="*/ 213971 h 4699802"/>
                <a:gd name="connsiteX300" fmla="*/ 917182 w 5928878"/>
                <a:gd name="connsiteY300" fmla="*/ 287205 h 4699802"/>
                <a:gd name="connsiteX301" fmla="*/ 924675 w 5928878"/>
                <a:gd name="connsiteY301" fmla="*/ 292552 h 4699802"/>
                <a:gd name="connsiteX302" fmla="*/ 951694 w 5928878"/>
                <a:gd name="connsiteY302" fmla="*/ 307935 h 4699802"/>
                <a:gd name="connsiteX303" fmla="*/ 990400 w 5928878"/>
                <a:gd name="connsiteY303" fmla="*/ 318075 h 4699802"/>
                <a:gd name="connsiteX304" fmla="*/ 1095307 w 5928878"/>
                <a:gd name="connsiteY304" fmla="*/ 213971 h 4699802"/>
                <a:gd name="connsiteX305" fmla="*/ 1031234 w 5928878"/>
                <a:gd name="connsiteY305" fmla="*/ 118049 h 4699802"/>
                <a:gd name="connsiteX306" fmla="*/ 1016831 w 5928878"/>
                <a:gd name="connsiteY306" fmla="*/ 115164 h 4699802"/>
                <a:gd name="connsiteX307" fmla="*/ 1016831 w 5928878"/>
                <a:gd name="connsiteY307" fmla="*/ 7064 h 4699802"/>
                <a:gd name="connsiteX308" fmla="*/ 1152118 w 5928878"/>
                <a:gd name="connsiteY308" fmla="*/ 7783 h 4699802"/>
                <a:gd name="connsiteX309" fmla="*/ 1178929 w 5928878"/>
                <a:gd name="connsiteY309" fmla="*/ 8771 h 4699802"/>
                <a:gd name="connsiteX310" fmla="*/ 1220084 w 5928878"/>
                <a:gd name="connsiteY310" fmla="*/ 6506 h 4699802"/>
                <a:gd name="connsiteX311" fmla="*/ 1266889 w 5928878"/>
                <a:gd name="connsiteY311" fmla="*/ 7064 h 4699802"/>
                <a:gd name="connsiteX312" fmla="*/ 1266889 w 5928878"/>
                <a:gd name="connsiteY312" fmla="*/ 115164 h 4699802"/>
                <a:gd name="connsiteX313" fmla="*/ 1252486 w 5928878"/>
                <a:gd name="connsiteY313" fmla="*/ 118049 h 4699802"/>
                <a:gd name="connsiteX314" fmla="*/ 1188413 w 5928878"/>
                <a:gd name="connsiteY314" fmla="*/ 213971 h 4699802"/>
                <a:gd name="connsiteX315" fmla="*/ 1293321 w 5928878"/>
                <a:gd name="connsiteY315" fmla="*/ 318075 h 4699802"/>
                <a:gd name="connsiteX316" fmla="*/ 1333085 w 5928878"/>
                <a:gd name="connsiteY316" fmla="*/ 307285 h 4699802"/>
                <a:gd name="connsiteX317" fmla="*/ 1363416 w 5928878"/>
                <a:gd name="connsiteY317" fmla="*/ 283763 h 4699802"/>
                <a:gd name="connsiteX318" fmla="*/ 1398229 w 5928878"/>
                <a:gd name="connsiteY318" fmla="*/ 213971 h 4699802"/>
                <a:gd name="connsiteX319" fmla="*/ 1394468 w 5928878"/>
                <a:gd name="connsiteY319" fmla="*/ 181368 h 4699802"/>
                <a:gd name="connsiteX320" fmla="*/ 1394305 w 5928878"/>
                <a:gd name="connsiteY320" fmla="*/ 180995 h 4699802"/>
                <a:gd name="connsiteX321" fmla="*/ 1381255 w 5928878"/>
                <a:gd name="connsiteY321" fmla="*/ 156792 h 4699802"/>
                <a:gd name="connsiteX322" fmla="*/ 1334155 w 5928878"/>
                <a:gd name="connsiteY322" fmla="*/ 118049 h 4699802"/>
                <a:gd name="connsiteX323" fmla="*/ 1319752 w 5928878"/>
                <a:gd name="connsiteY323" fmla="*/ 115164 h 4699802"/>
                <a:gd name="connsiteX324" fmla="*/ 1319752 w 5928878"/>
                <a:gd name="connsiteY324" fmla="*/ 7064 h 4699802"/>
                <a:gd name="connsiteX325" fmla="*/ 1569811 w 5928878"/>
                <a:gd name="connsiteY325" fmla="*/ 7064 h 4699802"/>
                <a:gd name="connsiteX326" fmla="*/ 1569811 w 5928878"/>
                <a:gd name="connsiteY326" fmla="*/ 115164 h 4699802"/>
                <a:gd name="connsiteX327" fmla="*/ 1555408 w 5928878"/>
                <a:gd name="connsiteY327" fmla="*/ 118049 h 4699802"/>
                <a:gd name="connsiteX328" fmla="*/ 1491334 w 5928878"/>
                <a:gd name="connsiteY328" fmla="*/ 213971 h 4699802"/>
                <a:gd name="connsiteX329" fmla="*/ 1596242 w 5928878"/>
                <a:gd name="connsiteY329" fmla="*/ 318075 h 4699802"/>
                <a:gd name="connsiteX330" fmla="*/ 1701150 w 5928878"/>
                <a:gd name="connsiteY330" fmla="*/ 213971 h 4699802"/>
                <a:gd name="connsiteX331" fmla="*/ 1697838 w 5928878"/>
                <a:gd name="connsiteY331" fmla="*/ 182977 h 4699802"/>
                <a:gd name="connsiteX332" fmla="*/ 1691020 w 5928878"/>
                <a:gd name="connsiteY332" fmla="*/ 167910 h 4699802"/>
                <a:gd name="connsiteX333" fmla="*/ 1685038 w 5928878"/>
                <a:gd name="connsiteY333" fmla="*/ 155198 h 4699802"/>
                <a:gd name="connsiteX334" fmla="*/ 1674915 w 5928878"/>
                <a:gd name="connsiteY334" fmla="*/ 144043 h 4699802"/>
                <a:gd name="connsiteX335" fmla="*/ 1663714 w 5928878"/>
                <a:gd name="connsiteY335" fmla="*/ 132206 h 4699802"/>
                <a:gd name="connsiteX336" fmla="*/ 1637077 w 5928878"/>
                <a:gd name="connsiteY336" fmla="*/ 118049 h 4699802"/>
                <a:gd name="connsiteX337" fmla="*/ 1622673 w 5928878"/>
                <a:gd name="connsiteY337" fmla="*/ 115164 h 4699802"/>
                <a:gd name="connsiteX338" fmla="*/ 1622673 w 5928878"/>
                <a:gd name="connsiteY338" fmla="*/ 7064 h 4699802"/>
                <a:gd name="connsiteX339" fmla="*/ 1872732 w 5928878"/>
                <a:gd name="connsiteY339" fmla="*/ 7064 h 4699802"/>
                <a:gd name="connsiteX340" fmla="*/ 1872732 w 5928878"/>
                <a:gd name="connsiteY340" fmla="*/ 115164 h 4699802"/>
                <a:gd name="connsiteX341" fmla="*/ 1858329 w 5928878"/>
                <a:gd name="connsiteY341" fmla="*/ 118049 h 4699802"/>
                <a:gd name="connsiteX342" fmla="*/ 1814224 w 5928878"/>
                <a:gd name="connsiteY342" fmla="*/ 157888 h 4699802"/>
                <a:gd name="connsiteX343" fmla="*/ 1807018 w 5928878"/>
                <a:gd name="connsiteY343" fmla="*/ 171280 h 4699802"/>
                <a:gd name="connsiteX344" fmla="*/ 1794255 w 5928878"/>
                <a:gd name="connsiteY344" fmla="*/ 213971 h 4699802"/>
                <a:gd name="connsiteX345" fmla="*/ 1899163 w 5928878"/>
                <a:gd name="connsiteY345" fmla="*/ 318075 h 4699802"/>
                <a:gd name="connsiteX346" fmla="*/ 2004071 w 5928878"/>
                <a:gd name="connsiteY346" fmla="*/ 213971 h 4699802"/>
                <a:gd name="connsiteX347" fmla="*/ 1985791 w 5928878"/>
                <a:gd name="connsiteY347" fmla="*/ 159920 h 4699802"/>
                <a:gd name="connsiteX348" fmla="*/ 1968006 w 5928878"/>
                <a:gd name="connsiteY348" fmla="*/ 137422 h 4699802"/>
                <a:gd name="connsiteX349" fmla="*/ 1939998 w 5928878"/>
                <a:gd name="connsiteY349" fmla="*/ 118049 h 4699802"/>
                <a:gd name="connsiteX350" fmla="*/ 1925595 w 5928878"/>
                <a:gd name="connsiteY350" fmla="*/ 115164 h 4699802"/>
                <a:gd name="connsiteX351" fmla="*/ 1925595 w 5928878"/>
                <a:gd name="connsiteY351" fmla="*/ 7064 h 4699802"/>
                <a:gd name="connsiteX352" fmla="*/ 2175653 w 5928878"/>
                <a:gd name="connsiteY352" fmla="*/ 7064 h 4699802"/>
                <a:gd name="connsiteX353" fmla="*/ 2175653 w 5928878"/>
                <a:gd name="connsiteY353" fmla="*/ 115164 h 4699802"/>
                <a:gd name="connsiteX354" fmla="*/ 2161250 w 5928878"/>
                <a:gd name="connsiteY354" fmla="*/ 118049 h 4699802"/>
                <a:gd name="connsiteX355" fmla="*/ 2116908 w 5928878"/>
                <a:gd name="connsiteY355" fmla="*/ 160572 h 4699802"/>
                <a:gd name="connsiteX356" fmla="*/ 2097177 w 5928878"/>
                <a:gd name="connsiteY356" fmla="*/ 213971 h 4699802"/>
                <a:gd name="connsiteX357" fmla="*/ 2103576 w 5928878"/>
                <a:gd name="connsiteY357" fmla="*/ 253025 h 4699802"/>
                <a:gd name="connsiteX358" fmla="*/ 2124979 w 5928878"/>
                <a:gd name="connsiteY358" fmla="*/ 283675 h 4699802"/>
                <a:gd name="connsiteX359" fmla="*/ 2125576 w 5928878"/>
                <a:gd name="connsiteY359" fmla="*/ 284464 h 4699802"/>
                <a:gd name="connsiteX360" fmla="*/ 2159474 w 5928878"/>
                <a:gd name="connsiteY360" fmla="*/ 306599 h 4699802"/>
                <a:gd name="connsiteX361" fmla="*/ 2202084 w 5928878"/>
                <a:gd name="connsiteY361" fmla="*/ 318075 h 4699802"/>
                <a:gd name="connsiteX362" fmla="*/ 2244939 w 5928878"/>
                <a:gd name="connsiteY362" fmla="*/ 310579 h 4699802"/>
                <a:gd name="connsiteX363" fmla="*/ 2277608 w 5928878"/>
                <a:gd name="connsiteY363" fmla="*/ 290445 h 4699802"/>
                <a:gd name="connsiteX364" fmla="*/ 2296039 w 5928878"/>
                <a:gd name="connsiteY364" fmla="*/ 264811 h 4699802"/>
                <a:gd name="connsiteX365" fmla="*/ 2299434 w 5928878"/>
                <a:gd name="connsiteY365" fmla="*/ 259721 h 4699802"/>
                <a:gd name="connsiteX366" fmla="*/ 2306992 w 5928878"/>
                <a:gd name="connsiteY366" fmla="*/ 213971 h 4699802"/>
                <a:gd name="connsiteX367" fmla="*/ 2242919 w 5928878"/>
                <a:gd name="connsiteY367" fmla="*/ 118049 h 4699802"/>
                <a:gd name="connsiteX368" fmla="*/ 2228516 w 5928878"/>
                <a:gd name="connsiteY368" fmla="*/ 115164 h 4699802"/>
                <a:gd name="connsiteX369" fmla="*/ 2228516 w 5928878"/>
                <a:gd name="connsiteY369" fmla="*/ 7064 h 4699802"/>
                <a:gd name="connsiteX370" fmla="*/ 2284900 w 5928878"/>
                <a:gd name="connsiteY370" fmla="*/ 8390 h 4699802"/>
                <a:gd name="connsiteX371" fmla="*/ 2325242 w 5928878"/>
                <a:gd name="connsiteY371" fmla="*/ 8317 h 4699802"/>
                <a:gd name="connsiteX372" fmla="*/ 2359583 w 5928878"/>
                <a:gd name="connsiteY372" fmla="*/ 7187 h 4699802"/>
                <a:gd name="connsiteX373" fmla="*/ 2478574 w 5928878"/>
                <a:gd name="connsiteY373" fmla="*/ 7064 h 4699802"/>
                <a:gd name="connsiteX374" fmla="*/ 2478574 w 5928878"/>
                <a:gd name="connsiteY374" fmla="*/ 115164 h 4699802"/>
                <a:gd name="connsiteX375" fmla="*/ 2464171 w 5928878"/>
                <a:gd name="connsiteY375" fmla="*/ 118049 h 4699802"/>
                <a:gd name="connsiteX376" fmla="*/ 2420398 w 5928878"/>
                <a:gd name="connsiteY376" fmla="*/ 154837 h 4699802"/>
                <a:gd name="connsiteX377" fmla="*/ 2419080 w 5928878"/>
                <a:gd name="connsiteY377" fmla="*/ 157238 h 4699802"/>
                <a:gd name="connsiteX378" fmla="*/ 2400098 w 5928878"/>
                <a:gd name="connsiteY378" fmla="*/ 213971 h 4699802"/>
                <a:gd name="connsiteX379" fmla="*/ 2505006 w 5928878"/>
                <a:gd name="connsiteY379" fmla="*/ 318075 h 4699802"/>
                <a:gd name="connsiteX380" fmla="*/ 2546177 w 5928878"/>
                <a:gd name="connsiteY380" fmla="*/ 309477 h 4699802"/>
                <a:gd name="connsiteX381" fmla="*/ 2574557 w 5928878"/>
                <a:gd name="connsiteY381" fmla="*/ 292712 h 4699802"/>
                <a:gd name="connsiteX382" fmla="*/ 2598169 w 5928878"/>
                <a:gd name="connsiteY382" fmla="*/ 259497 h 4699802"/>
                <a:gd name="connsiteX383" fmla="*/ 2609913 w 5928878"/>
                <a:gd name="connsiteY383" fmla="*/ 213971 h 4699802"/>
                <a:gd name="connsiteX384" fmla="*/ 2545840 w 5928878"/>
                <a:gd name="connsiteY384" fmla="*/ 118049 h 4699802"/>
                <a:gd name="connsiteX385" fmla="*/ 2531437 w 5928878"/>
                <a:gd name="connsiteY385" fmla="*/ 115164 h 4699802"/>
                <a:gd name="connsiteX386" fmla="*/ 2531437 w 5928878"/>
                <a:gd name="connsiteY386" fmla="*/ 7064 h 4699802"/>
                <a:gd name="connsiteX387" fmla="*/ 2663432 w 5928878"/>
                <a:gd name="connsiteY387" fmla="*/ 7 h 46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5928878" h="4699802">
                  <a:moveTo>
                    <a:pt x="2663432" y="7"/>
                  </a:moveTo>
                  <a:cubicBezTo>
                    <a:pt x="2699774" y="162"/>
                    <a:pt x="2733794" y="2669"/>
                    <a:pt x="2781496" y="7064"/>
                  </a:cubicBezTo>
                  <a:cubicBezTo>
                    <a:pt x="2778594" y="52700"/>
                    <a:pt x="2782219" y="90448"/>
                    <a:pt x="2781496" y="115164"/>
                  </a:cubicBezTo>
                  <a:cubicBezTo>
                    <a:pt x="2775319" y="116417"/>
                    <a:pt x="2774160" y="116827"/>
                    <a:pt x="2767092" y="118049"/>
                  </a:cubicBezTo>
                  <a:lnTo>
                    <a:pt x="2721213" y="161333"/>
                  </a:lnTo>
                  <a:lnTo>
                    <a:pt x="2703019" y="213971"/>
                  </a:lnTo>
                  <a:lnTo>
                    <a:pt x="2708879" y="253811"/>
                  </a:lnTo>
                  <a:lnTo>
                    <a:pt x="2728535" y="282076"/>
                  </a:lnTo>
                  <a:cubicBezTo>
                    <a:pt x="2748001" y="300490"/>
                    <a:pt x="2776446" y="313553"/>
                    <a:pt x="2807927" y="318075"/>
                  </a:cubicBezTo>
                  <a:cubicBezTo>
                    <a:pt x="2863971" y="323230"/>
                    <a:pt x="2914719" y="257636"/>
                    <a:pt x="2912835" y="213971"/>
                  </a:cubicBezTo>
                  <a:lnTo>
                    <a:pt x="2902651" y="174209"/>
                  </a:lnTo>
                  <a:lnTo>
                    <a:pt x="2892435" y="150837"/>
                  </a:lnTo>
                  <a:lnTo>
                    <a:pt x="2874285" y="129707"/>
                  </a:lnTo>
                  <a:lnTo>
                    <a:pt x="2848761" y="118049"/>
                  </a:lnTo>
                  <a:cubicBezTo>
                    <a:pt x="2842330" y="116150"/>
                    <a:pt x="2840433" y="116739"/>
                    <a:pt x="2834358" y="115164"/>
                  </a:cubicBezTo>
                  <a:cubicBezTo>
                    <a:pt x="2831837" y="92308"/>
                    <a:pt x="2832185" y="41739"/>
                    <a:pt x="2834358" y="7064"/>
                  </a:cubicBezTo>
                  <a:cubicBezTo>
                    <a:pt x="2936199" y="-872"/>
                    <a:pt x="3000104" y="3820"/>
                    <a:pt x="3084417" y="7064"/>
                  </a:cubicBezTo>
                  <a:cubicBezTo>
                    <a:pt x="3087897" y="30383"/>
                    <a:pt x="3089711" y="63193"/>
                    <a:pt x="3084417" y="115164"/>
                  </a:cubicBezTo>
                  <a:cubicBezTo>
                    <a:pt x="3080189" y="115293"/>
                    <a:pt x="3073153" y="117133"/>
                    <a:pt x="3070014" y="118049"/>
                  </a:cubicBezTo>
                  <a:lnTo>
                    <a:pt x="3026781" y="153499"/>
                  </a:lnTo>
                  <a:lnTo>
                    <a:pt x="3013614" y="180084"/>
                  </a:lnTo>
                  <a:cubicBezTo>
                    <a:pt x="3010105" y="190187"/>
                    <a:pt x="3007539" y="201453"/>
                    <a:pt x="3005940" y="213971"/>
                  </a:cubicBezTo>
                  <a:cubicBezTo>
                    <a:pt x="3012305" y="239971"/>
                    <a:pt x="3026727" y="268303"/>
                    <a:pt x="3045460" y="288983"/>
                  </a:cubicBezTo>
                  <a:lnTo>
                    <a:pt x="3073423" y="310755"/>
                  </a:lnTo>
                  <a:lnTo>
                    <a:pt x="3110848" y="318075"/>
                  </a:lnTo>
                  <a:cubicBezTo>
                    <a:pt x="3138284" y="312782"/>
                    <a:pt x="3164957" y="301917"/>
                    <a:pt x="3184548" y="284795"/>
                  </a:cubicBezTo>
                  <a:lnTo>
                    <a:pt x="3187374" y="281098"/>
                  </a:lnTo>
                  <a:lnTo>
                    <a:pt x="3203845" y="258238"/>
                  </a:lnTo>
                  <a:cubicBezTo>
                    <a:pt x="3209611" y="245807"/>
                    <a:pt x="3213650" y="231150"/>
                    <a:pt x="3215756" y="213971"/>
                  </a:cubicBezTo>
                  <a:cubicBezTo>
                    <a:pt x="3211082" y="175405"/>
                    <a:pt x="3189066" y="137155"/>
                    <a:pt x="3151683" y="118049"/>
                  </a:cubicBezTo>
                  <a:cubicBezTo>
                    <a:pt x="3144845" y="116602"/>
                    <a:pt x="3142439" y="116489"/>
                    <a:pt x="3137279" y="115164"/>
                  </a:cubicBezTo>
                  <a:cubicBezTo>
                    <a:pt x="3138739" y="71620"/>
                    <a:pt x="3135440" y="29454"/>
                    <a:pt x="3137279" y="7064"/>
                  </a:cubicBezTo>
                  <a:cubicBezTo>
                    <a:pt x="3242354" y="-4364"/>
                    <a:pt x="3270245" y="6517"/>
                    <a:pt x="3387338" y="7064"/>
                  </a:cubicBezTo>
                  <a:cubicBezTo>
                    <a:pt x="3388438" y="17359"/>
                    <a:pt x="3389127" y="26006"/>
                    <a:pt x="3389507" y="34000"/>
                  </a:cubicBezTo>
                  <a:lnTo>
                    <a:pt x="3389780" y="54078"/>
                  </a:lnTo>
                  <a:lnTo>
                    <a:pt x="3390004" y="58387"/>
                  </a:lnTo>
                  <a:cubicBezTo>
                    <a:pt x="3389830" y="74596"/>
                    <a:pt x="3388768" y="91714"/>
                    <a:pt x="3387338" y="115164"/>
                  </a:cubicBezTo>
                  <a:cubicBezTo>
                    <a:pt x="3381174" y="116392"/>
                    <a:pt x="3377640" y="117242"/>
                    <a:pt x="3372935" y="118049"/>
                  </a:cubicBezTo>
                  <a:cubicBezTo>
                    <a:pt x="3344297" y="137294"/>
                    <a:pt x="3307763" y="171606"/>
                    <a:pt x="3308862" y="213971"/>
                  </a:cubicBezTo>
                  <a:cubicBezTo>
                    <a:pt x="3318823" y="262923"/>
                    <a:pt x="3363353" y="315793"/>
                    <a:pt x="3413769" y="318075"/>
                  </a:cubicBezTo>
                  <a:cubicBezTo>
                    <a:pt x="3481533" y="310909"/>
                    <a:pt x="3510253" y="262443"/>
                    <a:pt x="3518677" y="213971"/>
                  </a:cubicBezTo>
                  <a:cubicBezTo>
                    <a:pt x="3517365" y="171239"/>
                    <a:pt x="3494262" y="133412"/>
                    <a:pt x="3454604" y="118049"/>
                  </a:cubicBezTo>
                  <a:cubicBezTo>
                    <a:pt x="3448116" y="116054"/>
                    <a:pt x="3446937" y="116579"/>
                    <a:pt x="3440201" y="115164"/>
                  </a:cubicBezTo>
                  <a:cubicBezTo>
                    <a:pt x="3439916" y="108338"/>
                    <a:pt x="3439923" y="100014"/>
                    <a:pt x="3440056" y="90906"/>
                  </a:cubicBezTo>
                  <a:lnTo>
                    <a:pt x="3440201" y="84054"/>
                  </a:lnTo>
                  <a:lnTo>
                    <a:pt x="3440201" y="7064"/>
                  </a:lnTo>
                  <a:cubicBezTo>
                    <a:pt x="3555971" y="-5208"/>
                    <a:pt x="3617370" y="6203"/>
                    <a:pt x="3690259" y="7064"/>
                  </a:cubicBezTo>
                  <a:cubicBezTo>
                    <a:pt x="3691604" y="18471"/>
                    <a:pt x="3691952" y="28291"/>
                    <a:pt x="3691799" y="37264"/>
                  </a:cubicBezTo>
                  <a:lnTo>
                    <a:pt x="3690409" y="61066"/>
                  </a:lnTo>
                  <a:lnTo>
                    <a:pt x="3690259" y="115164"/>
                  </a:lnTo>
                  <a:cubicBezTo>
                    <a:pt x="3686805" y="116438"/>
                    <a:pt x="3682777" y="116724"/>
                    <a:pt x="3675856" y="118049"/>
                  </a:cubicBezTo>
                  <a:cubicBezTo>
                    <a:pt x="3664423" y="121810"/>
                    <a:pt x="3654876" y="127178"/>
                    <a:pt x="3646942" y="133742"/>
                  </a:cubicBezTo>
                  <a:lnTo>
                    <a:pt x="3628312" y="155894"/>
                  </a:lnTo>
                  <a:lnTo>
                    <a:pt x="3611783" y="213971"/>
                  </a:lnTo>
                  <a:cubicBezTo>
                    <a:pt x="3613664" y="225331"/>
                    <a:pt x="3617470" y="237614"/>
                    <a:pt x="3623044" y="249625"/>
                  </a:cubicBezTo>
                  <a:lnTo>
                    <a:pt x="3633886" y="266489"/>
                  </a:lnTo>
                  <a:lnTo>
                    <a:pt x="3645300" y="281935"/>
                  </a:lnTo>
                  <a:cubicBezTo>
                    <a:pt x="3663226" y="299066"/>
                    <a:pt x="3687464" y="310893"/>
                    <a:pt x="3716691" y="318075"/>
                  </a:cubicBezTo>
                  <a:cubicBezTo>
                    <a:pt x="3742351" y="321767"/>
                    <a:pt x="3769244" y="310117"/>
                    <a:pt x="3789389" y="290356"/>
                  </a:cubicBezTo>
                  <a:lnTo>
                    <a:pt x="3798304" y="277505"/>
                  </a:lnTo>
                  <a:lnTo>
                    <a:pt x="3812379" y="255517"/>
                  </a:lnTo>
                  <a:cubicBezTo>
                    <a:pt x="3817744" y="242535"/>
                    <a:pt x="3820951" y="228400"/>
                    <a:pt x="3821598" y="213971"/>
                  </a:cubicBezTo>
                  <a:cubicBezTo>
                    <a:pt x="3826835" y="179207"/>
                    <a:pt x="3791327" y="137070"/>
                    <a:pt x="3757525" y="118049"/>
                  </a:cubicBezTo>
                  <a:cubicBezTo>
                    <a:pt x="3752351" y="116838"/>
                    <a:pt x="3747028" y="115244"/>
                    <a:pt x="3743122" y="115164"/>
                  </a:cubicBezTo>
                  <a:cubicBezTo>
                    <a:pt x="3741089" y="84148"/>
                    <a:pt x="3740117" y="51052"/>
                    <a:pt x="3743122" y="7064"/>
                  </a:cubicBezTo>
                  <a:cubicBezTo>
                    <a:pt x="3775557" y="2939"/>
                    <a:pt x="3811463" y="4054"/>
                    <a:pt x="3852564" y="5643"/>
                  </a:cubicBezTo>
                  <a:lnTo>
                    <a:pt x="3877261" y="6448"/>
                  </a:lnTo>
                  <a:lnTo>
                    <a:pt x="3940557" y="3516"/>
                  </a:lnTo>
                  <a:cubicBezTo>
                    <a:pt x="3961546" y="3214"/>
                    <a:pt x="3979871" y="4034"/>
                    <a:pt x="3993180" y="7064"/>
                  </a:cubicBezTo>
                  <a:cubicBezTo>
                    <a:pt x="3995285" y="38561"/>
                    <a:pt x="3992381" y="69475"/>
                    <a:pt x="3993180" y="115164"/>
                  </a:cubicBezTo>
                  <a:cubicBezTo>
                    <a:pt x="3986033" y="116751"/>
                    <a:pt x="3985837" y="117238"/>
                    <a:pt x="3978777" y="118049"/>
                  </a:cubicBezTo>
                  <a:lnTo>
                    <a:pt x="3931526" y="154363"/>
                  </a:lnTo>
                  <a:lnTo>
                    <a:pt x="3930642" y="155375"/>
                  </a:lnTo>
                  <a:lnTo>
                    <a:pt x="3914704" y="213971"/>
                  </a:lnTo>
                  <a:cubicBezTo>
                    <a:pt x="3916920" y="228007"/>
                    <a:pt x="3920776" y="241639"/>
                    <a:pt x="3926265" y="254166"/>
                  </a:cubicBezTo>
                  <a:lnTo>
                    <a:pt x="3930346" y="260577"/>
                  </a:lnTo>
                  <a:lnTo>
                    <a:pt x="3946625" y="283816"/>
                  </a:lnTo>
                  <a:cubicBezTo>
                    <a:pt x="3965045" y="302180"/>
                    <a:pt x="3990310" y="314612"/>
                    <a:pt x="4019612" y="318075"/>
                  </a:cubicBezTo>
                  <a:cubicBezTo>
                    <a:pt x="4064664" y="320383"/>
                    <a:pt x="4113941" y="275479"/>
                    <a:pt x="4124520" y="213971"/>
                  </a:cubicBezTo>
                  <a:cubicBezTo>
                    <a:pt x="4124606" y="173522"/>
                    <a:pt x="4092755" y="134265"/>
                    <a:pt x="4060446" y="118049"/>
                  </a:cubicBezTo>
                  <a:cubicBezTo>
                    <a:pt x="4055853" y="117297"/>
                    <a:pt x="4050453" y="115425"/>
                    <a:pt x="4046043" y="115164"/>
                  </a:cubicBezTo>
                  <a:cubicBezTo>
                    <a:pt x="4046099" y="89713"/>
                    <a:pt x="4046397" y="75848"/>
                    <a:pt x="4046532" y="61765"/>
                  </a:cubicBezTo>
                  <a:lnTo>
                    <a:pt x="4046554" y="45156"/>
                  </a:lnTo>
                  <a:lnTo>
                    <a:pt x="4046138" y="34653"/>
                  </a:lnTo>
                  <a:cubicBezTo>
                    <a:pt x="4045822" y="24685"/>
                    <a:pt x="4045692" y="15211"/>
                    <a:pt x="4046043" y="7064"/>
                  </a:cubicBezTo>
                  <a:cubicBezTo>
                    <a:pt x="4061561" y="9591"/>
                    <a:pt x="4077458" y="11362"/>
                    <a:pt x="4094447" y="12470"/>
                  </a:cubicBezTo>
                  <a:lnTo>
                    <a:pt x="4101652" y="12658"/>
                  </a:lnTo>
                  <a:lnTo>
                    <a:pt x="4148284" y="13143"/>
                  </a:lnTo>
                  <a:cubicBezTo>
                    <a:pt x="4187923" y="12295"/>
                    <a:pt x="4235158" y="9422"/>
                    <a:pt x="4296102" y="7064"/>
                  </a:cubicBezTo>
                  <a:cubicBezTo>
                    <a:pt x="4298474" y="28204"/>
                    <a:pt x="4297908" y="44134"/>
                    <a:pt x="4297032" y="60327"/>
                  </a:cubicBezTo>
                  <a:lnTo>
                    <a:pt x="4296362" y="74171"/>
                  </a:lnTo>
                  <a:lnTo>
                    <a:pt x="4296102" y="115164"/>
                  </a:lnTo>
                  <a:cubicBezTo>
                    <a:pt x="4293003" y="116088"/>
                    <a:pt x="4288397" y="116294"/>
                    <a:pt x="4281698" y="118049"/>
                  </a:cubicBezTo>
                  <a:lnTo>
                    <a:pt x="4239537" y="156981"/>
                  </a:lnTo>
                  <a:lnTo>
                    <a:pt x="4217625" y="213971"/>
                  </a:lnTo>
                  <a:lnTo>
                    <a:pt x="4228696" y="256082"/>
                  </a:lnTo>
                  <a:lnTo>
                    <a:pt x="4248295" y="285292"/>
                  </a:lnTo>
                  <a:lnTo>
                    <a:pt x="4278539" y="306515"/>
                  </a:lnTo>
                  <a:lnTo>
                    <a:pt x="4281265" y="308240"/>
                  </a:lnTo>
                  <a:cubicBezTo>
                    <a:pt x="4293299" y="313071"/>
                    <a:pt x="4307039" y="316268"/>
                    <a:pt x="4322533" y="318075"/>
                  </a:cubicBezTo>
                  <a:cubicBezTo>
                    <a:pt x="4379671" y="314239"/>
                    <a:pt x="4425542" y="267845"/>
                    <a:pt x="4427441" y="213971"/>
                  </a:cubicBezTo>
                  <a:cubicBezTo>
                    <a:pt x="4419576" y="173963"/>
                    <a:pt x="4398055" y="140384"/>
                    <a:pt x="4363367" y="118049"/>
                  </a:cubicBezTo>
                  <a:cubicBezTo>
                    <a:pt x="4357890" y="117376"/>
                    <a:pt x="4354075" y="116563"/>
                    <a:pt x="4348964" y="115164"/>
                  </a:cubicBezTo>
                  <a:cubicBezTo>
                    <a:pt x="4345698" y="91257"/>
                    <a:pt x="4349382" y="43288"/>
                    <a:pt x="4348964" y="7064"/>
                  </a:cubicBezTo>
                  <a:cubicBezTo>
                    <a:pt x="4370155" y="4945"/>
                    <a:pt x="4392545" y="4580"/>
                    <a:pt x="4415167" y="5052"/>
                  </a:cubicBezTo>
                  <a:lnTo>
                    <a:pt x="4422446" y="5375"/>
                  </a:lnTo>
                  <a:lnTo>
                    <a:pt x="4424283" y="5333"/>
                  </a:lnTo>
                  <a:cubicBezTo>
                    <a:pt x="4493732" y="5972"/>
                    <a:pt x="4547174" y="11931"/>
                    <a:pt x="4599023" y="7064"/>
                  </a:cubicBezTo>
                  <a:cubicBezTo>
                    <a:pt x="4599370" y="49520"/>
                    <a:pt x="4594763" y="92083"/>
                    <a:pt x="4599023" y="115164"/>
                  </a:cubicBezTo>
                  <a:cubicBezTo>
                    <a:pt x="4594403" y="116175"/>
                    <a:pt x="4588401" y="117551"/>
                    <a:pt x="4584620" y="118049"/>
                  </a:cubicBezTo>
                  <a:cubicBezTo>
                    <a:pt x="4554061" y="128740"/>
                    <a:pt x="4516223" y="166354"/>
                    <a:pt x="4520546" y="213971"/>
                  </a:cubicBezTo>
                  <a:cubicBezTo>
                    <a:pt x="4520208" y="228205"/>
                    <a:pt x="4523599" y="242236"/>
                    <a:pt x="4529624" y="255174"/>
                  </a:cubicBezTo>
                  <a:lnTo>
                    <a:pt x="4552676" y="287265"/>
                  </a:lnTo>
                  <a:lnTo>
                    <a:pt x="4585525" y="308876"/>
                  </a:lnTo>
                  <a:cubicBezTo>
                    <a:pt x="4598076" y="314275"/>
                    <a:pt x="4611640" y="317496"/>
                    <a:pt x="4625454" y="318075"/>
                  </a:cubicBezTo>
                  <a:cubicBezTo>
                    <a:pt x="4639233" y="317545"/>
                    <a:pt x="4653351" y="313876"/>
                    <a:pt x="4666609" y="307895"/>
                  </a:cubicBezTo>
                  <a:lnTo>
                    <a:pt x="4701946" y="284286"/>
                  </a:lnTo>
                  <a:lnTo>
                    <a:pt x="4724680" y="250368"/>
                  </a:lnTo>
                  <a:cubicBezTo>
                    <a:pt x="4729703" y="238268"/>
                    <a:pt x="4731880" y="225762"/>
                    <a:pt x="4730362" y="213971"/>
                  </a:cubicBezTo>
                  <a:cubicBezTo>
                    <a:pt x="4727348" y="175652"/>
                    <a:pt x="4703490" y="135835"/>
                    <a:pt x="4666289" y="118049"/>
                  </a:cubicBezTo>
                  <a:cubicBezTo>
                    <a:pt x="4660108" y="116259"/>
                    <a:pt x="4655341" y="115167"/>
                    <a:pt x="4651886" y="115164"/>
                  </a:cubicBezTo>
                  <a:cubicBezTo>
                    <a:pt x="4647552" y="67399"/>
                    <a:pt x="4650281" y="48069"/>
                    <a:pt x="4651886" y="7064"/>
                  </a:cubicBezTo>
                  <a:cubicBezTo>
                    <a:pt x="4669803" y="4813"/>
                    <a:pt x="4689166" y="3985"/>
                    <a:pt x="4709439" y="3934"/>
                  </a:cubicBezTo>
                  <a:lnTo>
                    <a:pt x="4732879" y="4505"/>
                  </a:lnTo>
                  <a:lnTo>
                    <a:pt x="4782414" y="4432"/>
                  </a:lnTo>
                  <a:cubicBezTo>
                    <a:pt x="4822538" y="4937"/>
                    <a:pt x="4860829" y="6318"/>
                    <a:pt x="4901944" y="7064"/>
                  </a:cubicBezTo>
                  <a:cubicBezTo>
                    <a:pt x="4902384" y="52033"/>
                    <a:pt x="4904052" y="61162"/>
                    <a:pt x="4901944" y="115164"/>
                  </a:cubicBezTo>
                  <a:cubicBezTo>
                    <a:pt x="4897534" y="115492"/>
                    <a:pt x="4891895" y="116625"/>
                    <a:pt x="4887541" y="118049"/>
                  </a:cubicBezTo>
                  <a:cubicBezTo>
                    <a:pt x="4848466" y="136970"/>
                    <a:pt x="4823474" y="169787"/>
                    <a:pt x="4823468" y="213971"/>
                  </a:cubicBezTo>
                  <a:lnTo>
                    <a:pt x="4831523" y="255415"/>
                  </a:lnTo>
                  <a:lnTo>
                    <a:pt x="4831549" y="255455"/>
                  </a:lnTo>
                  <a:lnTo>
                    <a:pt x="4853570" y="287669"/>
                  </a:lnTo>
                  <a:lnTo>
                    <a:pt x="4859860" y="291957"/>
                  </a:lnTo>
                  <a:lnTo>
                    <a:pt x="4886302" y="309095"/>
                  </a:lnTo>
                  <a:lnTo>
                    <a:pt x="4928375" y="318075"/>
                  </a:lnTo>
                  <a:cubicBezTo>
                    <a:pt x="4957593" y="312652"/>
                    <a:pt x="4985743" y="299585"/>
                    <a:pt x="5005628" y="281394"/>
                  </a:cubicBezTo>
                  <a:lnTo>
                    <a:pt x="5018560" y="263859"/>
                  </a:lnTo>
                  <a:lnTo>
                    <a:pt x="5023401" y="255308"/>
                  </a:lnTo>
                  <a:cubicBezTo>
                    <a:pt x="5028281" y="242244"/>
                    <a:pt x="5031498" y="228136"/>
                    <a:pt x="5033283" y="213971"/>
                  </a:cubicBezTo>
                  <a:cubicBezTo>
                    <a:pt x="5024146" y="170080"/>
                    <a:pt x="5007669" y="135682"/>
                    <a:pt x="4969210" y="118049"/>
                  </a:cubicBezTo>
                  <a:cubicBezTo>
                    <a:pt x="4962153" y="116219"/>
                    <a:pt x="4958873" y="116661"/>
                    <a:pt x="4954807" y="115164"/>
                  </a:cubicBezTo>
                  <a:cubicBezTo>
                    <a:pt x="4956569" y="85704"/>
                    <a:pt x="4950919" y="60436"/>
                    <a:pt x="4954807" y="7064"/>
                  </a:cubicBezTo>
                  <a:cubicBezTo>
                    <a:pt x="4970476" y="7887"/>
                    <a:pt x="4990314" y="8816"/>
                    <a:pt x="5012164" y="9617"/>
                  </a:cubicBezTo>
                  <a:lnTo>
                    <a:pt x="5045870" y="10485"/>
                  </a:lnTo>
                  <a:lnTo>
                    <a:pt x="5075779" y="9849"/>
                  </a:lnTo>
                  <a:cubicBezTo>
                    <a:pt x="5119233" y="8029"/>
                    <a:pt x="5164040" y="5281"/>
                    <a:pt x="5204865" y="7064"/>
                  </a:cubicBezTo>
                  <a:cubicBezTo>
                    <a:pt x="5209164" y="49523"/>
                    <a:pt x="5206732" y="63078"/>
                    <a:pt x="5204865" y="115164"/>
                  </a:cubicBezTo>
                  <a:cubicBezTo>
                    <a:pt x="5198536" y="116330"/>
                    <a:pt x="5194703" y="117164"/>
                    <a:pt x="5190462" y="118049"/>
                  </a:cubicBezTo>
                  <a:lnTo>
                    <a:pt x="5150926" y="151818"/>
                  </a:lnTo>
                  <a:lnTo>
                    <a:pt x="5148540" y="154775"/>
                  </a:lnTo>
                  <a:cubicBezTo>
                    <a:pt x="5138098" y="172017"/>
                    <a:pt x="5130952" y="193005"/>
                    <a:pt x="5126389" y="213971"/>
                  </a:cubicBezTo>
                  <a:cubicBezTo>
                    <a:pt x="5122663" y="259962"/>
                    <a:pt x="5185383" y="322504"/>
                    <a:pt x="5231297" y="318075"/>
                  </a:cubicBezTo>
                  <a:lnTo>
                    <a:pt x="5269943" y="307259"/>
                  </a:lnTo>
                  <a:lnTo>
                    <a:pt x="5277402" y="302322"/>
                  </a:lnTo>
                  <a:lnTo>
                    <a:pt x="5303926" y="281786"/>
                  </a:lnTo>
                  <a:cubicBezTo>
                    <a:pt x="5322315" y="261846"/>
                    <a:pt x="5333979" y="236652"/>
                    <a:pt x="5336204" y="213971"/>
                  </a:cubicBezTo>
                  <a:cubicBezTo>
                    <a:pt x="5335541" y="172015"/>
                    <a:pt x="5309136" y="135598"/>
                    <a:pt x="5272131" y="118049"/>
                  </a:cubicBezTo>
                  <a:cubicBezTo>
                    <a:pt x="5266216" y="117370"/>
                    <a:pt x="5264421" y="116196"/>
                    <a:pt x="5257728" y="115164"/>
                  </a:cubicBezTo>
                  <a:cubicBezTo>
                    <a:pt x="5254783" y="92635"/>
                    <a:pt x="5257457" y="38065"/>
                    <a:pt x="5257728" y="7064"/>
                  </a:cubicBezTo>
                  <a:cubicBezTo>
                    <a:pt x="5278134" y="4783"/>
                    <a:pt x="5298473" y="4100"/>
                    <a:pt x="5318878" y="4245"/>
                  </a:cubicBezTo>
                  <a:lnTo>
                    <a:pt x="5376514" y="6254"/>
                  </a:lnTo>
                  <a:lnTo>
                    <a:pt x="5379470" y="6115"/>
                  </a:lnTo>
                  <a:cubicBezTo>
                    <a:pt x="5424617" y="3593"/>
                    <a:pt x="5470860" y="1387"/>
                    <a:pt x="5507786" y="7064"/>
                  </a:cubicBezTo>
                  <a:cubicBezTo>
                    <a:pt x="5509368" y="49918"/>
                    <a:pt x="5512553" y="74405"/>
                    <a:pt x="5507786" y="115164"/>
                  </a:cubicBezTo>
                  <a:cubicBezTo>
                    <a:pt x="5504674" y="115049"/>
                    <a:pt x="5499859" y="116288"/>
                    <a:pt x="5493383" y="118049"/>
                  </a:cubicBezTo>
                  <a:cubicBezTo>
                    <a:pt x="5457814" y="140983"/>
                    <a:pt x="5424595" y="175434"/>
                    <a:pt x="5429310" y="213971"/>
                  </a:cubicBezTo>
                  <a:cubicBezTo>
                    <a:pt x="5432432" y="240892"/>
                    <a:pt x="5445226" y="266853"/>
                    <a:pt x="5463956" y="286116"/>
                  </a:cubicBezTo>
                  <a:lnTo>
                    <a:pt x="5495489" y="308876"/>
                  </a:lnTo>
                  <a:lnTo>
                    <a:pt x="5534218" y="318075"/>
                  </a:lnTo>
                  <a:cubicBezTo>
                    <a:pt x="5550277" y="319099"/>
                    <a:pt x="5565144" y="316339"/>
                    <a:pt x="5578342" y="310814"/>
                  </a:cubicBezTo>
                  <a:lnTo>
                    <a:pt x="5578560" y="310661"/>
                  </a:lnTo>
                  <a:lnTo>
                    <a:pt x="5602998" y="292546"/>
                  </a:lnTo>
                  <a:cubicBezTo>
                    <a:pt x="5620795" y="272232"/>
                    <a:pt x="5633152" y="243077"/>
                    <a:pt x="5639126" y="213971"/>
                  </a:cubicBezTo>
                  <a:lnTo>
                    <a:pt x="5627256" y="174262"/>
                  </a:lnTo>
                  <a:lnTo>
                    <a:pt x="5617840" y="157799"/>
                  </a:lnTo>
                  <a:cubicBezTo>
                    <a:pt x="5605492" y="141316"/>
                    <a:pt x="5589560" y="127571"/>
                    <a:pt x="5575052" y="118049"/>
                  </a:cubicBezTo>
                  <a:cubicBezTo>
                    <a:pt x="5570215" y="117068"/>
                    <a:pt x="5566016" y="116137"/>
                    <a:pt x="5560649" y="115164"/>
                  </a:cubicBezTo>
                  <a:cubicBezTo>
                    <a:pt x="5561256" y="64573"/>
                    <a:pt x="5565492" y="42832"/>
                    <a:pt x="5560649" y="7064"/>
                  </a:cubicBezTo>
                  <a:cubicBezTo>
                    <a:pt x="5615204" y="7501"/>
                    <a:pt x="5689195" y="1251"/>
                    <a:pt x="5742421" y="7064"/>
                  </a:cubicBezTo>
                  <a:cubicBezTo>
                    <a:pt x="5759450" y="7519"/>
                    <a:pt x="5777760" y="13563"/>
                    <a:pt x="5795712" y="23432"/>
                  </a:cubicBezTo>
                  <a:lnTo>
                    <a:pt x="5797892" y="25107"/>
                  </a:lnTo>
                  <a:lnTo>
                    <a:pt x="5804758" y="27341"/>
                  </a:lnTo>
                  <a:cubicBezTo>
                    <a:pt x="5859884" y="56514"/>
                    <a:pt x="5893214" y="110127"/>
                    <a:pt x="5903281" y="167923"/>
                  </a:cubicBezTo>
                  <a:cubicBezTo>
                    <a:pt x="5934120" y="471261"/>
                    <a:pt x="5936254" y="528703"/>
                    <a:pt x="5914200" y="764370"/>
                  </a:cubicBezTo>
                  <a:lnTo>
                    <a:pt x="5903322" y="877100"/>
                  </a:lnTo>
                  <a:lnTo>
                    <a:pt x="5903344" y="926552"/>
                  </a:lnTo>
                  <a:cubicBezTo>
                    <a:pt x="5899988" y="1052544"/>
                    <a:pt x="5889773" y="1153752"/>
                    <a:pt x="5903281" y="1282113"/>
                  </a:cubicBezTo>
                  <a:cubicBezTo>
                    <a:pt x="5916790" y="1410474"/>
                    <a:pt x="5914403" y="1564665"/>
                    <a:pt x="5909090" y="1714175"/>
                  </a:cubicBezTo>
                  <a:lnTo>
                    <a:pt x="5907284" y="1759805"/>
                  </a:lnTo>
                  <a:lnTo>
                    <a:pt x="5907378" y="1777036"/>
                  </a:lnTo>
                  <a:cubicBezTo>
                    <a:pt x="5907412" y="1824144"/>
                    <a:pt x="5906977" y="1876189"/>
                    <a:pt x="5905752" y="1937003"/>
                  </a:cubicBezTo>
                  <a:lnTo>
                    <a:pt x="5903395" y="2030748"/>
                  </a:lnTo>
                  <a:lnTo>
                    <a:pt x="5907340" y="2158964"/>
                  </a:lnTo>
                  <a:cubicBezTo>
                    <a:pt x="5910635" y="2266123"/>
                    <a:pt x="5912576" y="2384963"/>
                    <a:pt x="5903281" y="2527018"/>
                  </a:cubicBezTo>
                  <a:cubicBezTo>
                    <a:pt x="5900958" y="2562532"/>
                    <a:pt x="5898866" y="2593774"/>
                    <a:pt x="5897030" y="2621729"/>
                  </a:cubicBezTo>
                  <a:lnTo>
                    <a:pt x="5895519" y="2645703"/>
                  </a:lnTo>
                  <a:lnTo>
                    <a:pt x="5903281" y="2744876"/>
                  </a:lnTo>
                  <a:cubicBezTo>
                    <a:pt x="5924390" y="2976635"/>
                    <a:pt x="5925505" y="3129907"/>
                    <a:pt x="5915991" y="3271174"/>
                  </a:cubicBezTo>
                  <a:lnTo>
                    <a:pt x="5912438" y="3310233"/>
                  </a:lnTo>
                  <a:lnTo>
                    <a:pt x="5912219" y="3353265"/>
                  </a:lnTo>
                  <a:cubicBezTo>
                    <a:pt x="5909628" y="3442009"/>
                    <a:pt x="5904058" y="3537516"/>
                    <a:pt x="5903281" y="3684779"/>
                  </a:cubicBezTo>
                  <a:cubicBezTo>
                    <a:pt x="5901727" y="3979305"/>
                    <a:pt x="5935679" y="4151936"/>
                    <a:pt x="5903281" y="4525090"/>
                  </a:cubicBezTo>
                  <a:cubicBezTo>
                    <a:pt x="5902921" y="4617195"/>
                    <a:pt x="5830774" y="4693859"/>
                    <a:pt x="5742421" y="4685950"/>
                  </a:cubicBezTo>
                  <a:cubicBezTo>
                    <a:pt x="5697518" y="4689240"/>
                    <a:pt x="5647965" y="4690023"/>
                    <a:pt x="5593928" y="4689564"/>
                  </a:cubicBezTo>
                  <a:lnTo>
                    <a:pt x="5556605" y="4688746"/>
                  </a:lnTo>
                  <a:lnTo>
                    <a:pt x="5503653" y="4689542"/>
                  </a:lnTo>
                  <a:cubicBezTo>
                    <a:pt x="5308525" y="4690714"/>
                    <a:pt x="5128370" y="4688019"/>
                    <a:pt x="5003388" y="4686604"/>
                  </a:cubicBezTo>
                  <a:lnTo>
                    <a:pt x="4975744" y="4686339"/>
                  </a:lnTo>
                  <a:lnTo>
                    <a:pt x="4881599" y="4688735"/>
                  </a:lnTo>
                  <a:cubicBezTo>
                    <a:pt x="4747327" y="4689604"/>
                    <a:pt x="4653757" y="4680420"/>
                    <a:pt x="4532466" y="4677046"/>
                  </a:cubicBezTo>
                  <a:lnTo>
                    <a:pt x="4489098" y="4676514"/>
                  </a:lnTo>
                  <a:lnTo>
                    <a:pt x="4400790" y="4679415"/>
                  </a:lnTo>
                  <a:cubicBezTo>
                    <a:pt x="4367239" y="4680988"/>
                    <a:pt x="4332116" y="4683125"/>
                    <a:pt x="4295244" y="4685950"/>
                  </a:cubicBezTo>
                  <a:cubicBezTo>
                    <a:pt x="4184628" y="4694427"/>
                    <a:pt x="4105695" y="4696527"/>
                    <a:pt x="4035711" y="4695848"/>
                  </a:cubicBezTo>
                  <a:lnTo>
                    <a:pt x="4018301" y="4695470"/>
                  </a:lnTo>
                  <a:lnTo>
                    <a:pt x="3935258" y="4698681"/>
                  </a:lnTo>
                  <a:cubicBezTo>
                    <a:pt x="3764649" y="4702991"/>
                    <a:pt x="3665916" y="4693856"/>
                    <a:pt x="3491648" y="4688542"/>
                  </a:cubicBezTo>
                  <a:lnTo>
                    <a:pt x="3468202" y="4688013"/>
                  </a:lnTo>
                  <a:lnTo>
                    <a:pt x="3423629" y="4689002"/>
                  </a:lnTo>
                  <a:cubicBezTo>
                    <a:pt x="3326369" y="4691322"/>
                    <a:pt x="3261089" y="4693041"/>
                    <a:pt x="3126370" y="4685950"/>
                  </a:cubicBezTo>
                  <a:cubicBezTo>
                    <a:pt x="2991651" y="4678859"/>
                    <a:pt x="2862080" y="4687973"/>
                    <a:pt x="2688838" y="4691217"/>
                  </a:cubicBezTo>
                  <a:lnTo>
                    <a:pt x="2622190" y="4691865"/>
                  </a:lnTo>
                  <a:lnTo>
                    <a:pt x="2611197" y="4692970"/>
                  </a:lnTo>
                  <a:cubicBezTo>
                    <a:pt x="2431730" y="4704984"/>
                    <a:pt x="2145860" y="4688476"/>
                    <a:pt x="1929665" y="4685950"/>
                  </a:cubicBezTo>
                  <a:cubicBezTo>
                    <a:pt x="1867895" y="4685229"/>
                    <a:pt x="1804241" y="4683723"/>
                    <a:pt x="1739087" y="4682156"/>
                  </a:cubicBezTo>
                  <a:lnTo>
                    <a:pt x="1727914" y="4681923"/>
                  </a:lnTo>
                  <a:lnTo>
                    <a:pt x="1686181" y="4682966"/>
                  </a:lnTo>
                  <a:cubicBezTo>
                    <a:pt x="1629521" y="4684472"/>
                    <a:pt x="1573004" y="4685748"/>
                    <a:pt x="1512210" y="4685950"/>
                  </a:cubicBezTo>
                  <a:cubicBezTo>
                    <a:pt x="1329828" y="4686558"/>
                    <a:pt x="1181110" y="4700637"/>
                    <a:pt x="1028040" y="4696852"/>
                  </a:cubicBezTo>
                  <a:lnTo>
                    <a:pt x="948893" y="4691318"/>
                  </a:lnTo>
                  <a:lnTo>
                    <a:pt x="887925" y="4691932"/>
                  </a:lnTo>
                  <a:cubicBezTo>
                    <a:pt x="636175" y="4691598"/>
                    <a:pt x="349611" y="4676637"/>
                    <a:pt x="176354" y="4685950"/>
                  </a:cubicBezTo>
                  <a:cubicBezTo>
                    <a:pt x="159421" y="4685483"/>
                    <a:pt x="140841" y="4681332"/>
                    <a:pt x="122510" y="4673834"/>
                  </a:cubicBezTo>
                  <a:lnTo>
                    <a:pt x="116201" y="4669953"/>
                  </a:lnTo>
                  <a:lnTo>
                    <a:pt x="113677" y="4669281"/>
                  </a:lnTo>
                  <a:lnTo>
                    <a:pt x="102015" y="4661227"/>
                  </a:lnTo>
                  <a:lnTo>
                    <a:pt x="70163" y="4641635"/>
                  </a:lnTo>
                  <a:cubicBezTo>
                    <a:pt x="38294" y="4613926"/>
                    <a:pt x="15012" y="4574178"/>
                    <a:pt x="15495" y="4525090"/>
                  </a:cubicBezTo>
                  <a:lnTo>
                    <a:pt x="11506" y="4274549"/>
                  </a:lnTo>
                  <a:lnTo>
                    <a:pt x="8790" y="4166794"/>
                  </a:lnTo>
                  <a:cubicBezTo>
                    <a:pt x="6208" y="4047873"/>
                    <a:pt x="5861" y="3937380"/>
                    <a:pt x="15495" y="3859066"/>
                  </a:cubicBezTo>
                  <a:lnTo>
                    <a:pt x="15867" y="3854844"/>
                  </a:lnTo>
                  <a:lnTo>
                    <a:pt x="16106" y="3795754"/>
                  </a:lnTo>
                  <a:cubicBezTo>
                    <a:pt x="14699" y="3648036"/>
                    <a:pt x="9052" y="3504074"/>
                    <a:pt x="15495" y="3323757"/>
                  </a:cubicBezTo>
                  <a:lnTo>
                    <a:pt x="16390" y="3293151"/>
                  </a:lnTo>
                  <a:lnTo>
                    <a:pt x="15495" y="3236613"/>
                  </a:lnTo>
                  <a:cubicBezTo>
                    <a:pt x="15580" y="3128282"/>
                    <a:pt x="17407" y="3061324"/>
                    <a:pt x="18298" y="2993461"/>
                  </a:cubicBezTo>
                  <a:lnTo>
                    <a:pt x="18617" y="2956949"/>
                  </a:lnTo>
                  <a:lnTo>
                    <a:pt x="18234" y="2921461"/>
                  </a:lnTo>
                  <a:cubicBezTo>
                    <a:pt x="17892" y="2892993"/>
                    <a:pt x="17519" y="2863218"/>
                    <a:pt x="17158" y="2831551"/>
                  </a:cubicBezTo>
                  <a:lnTo>
                    <a:pt x="16753" y="2790644"/>
                  </a:lnTo>
                  <a:lnTo>
                    <a:pt x="15495" y="2744876"/>
                  </a:lnTo>
                  <a:cubicBezTo>
                    <a:pt x="13669" y="2688899"/>
                    <a:pt x="13080" y="2638146"/>
                    <a:pt x="13143" y="2588787"/>
                  </a:cubicBezTo>
                  <a:lnTo>
                    <a:pt x="14406" y="2469008"/>
                  </a:lnTo>
                  <a:lnTo>
                    <a:pt x="14368" y="2465648"/>
                  </a:lnTo>
                  <a:cubicBezTo>
                    <a:pt x="12201" y="2299935"/>
                    <a:pt x="8609" y="2315679"/>
                    <a:pt x="15495" y="2122424"/>
                  </a:cubicBezTo>
                  <a:lnTo>
                    <a:pt x="15870" y="2112285"/>
                  </a:lnTo>
                  <a:lnTo>
                    <a:pt x="15495" y="2078852"/>
                  </a:lnTo>
                  <a:cubicBezTo>
                    <a:pt x="10307" y="1777068"/>
                    <a:pt x="3885" y="1664137"/>
                    <a:pt x="15495" y="1412828"/>
                  </a:cubicBezTo>
                  <a:cubicBezTo>
                    <a:pt x="-6963" y="1205250"/>
                    <a:pt x="17624" y="1130369"/>
                    <a:pt x="15495" y="877519"/>
                  </a:cubicBezTo>
                  <a:cubicBezTo>
                    <a:pt x="11497" y="757012"/>
                    <a:pt x="-17277" y="435588"/>
                    <a:pt x="15495" y="167923"/>
                  </a:cubicBezTo>
                  <a:cubicBezTo>
                    <a:pt x="7711" y="108744"/>
                    <a:pt x="43725" y="48548"/>
                    <a:pt x="105990" y="21626"/>
                  </a:cubicBezTo>
                  <a:lnTo>
                    <a:pt x="119701" y="18788"/>
                  </a:lnTo>
                  <a:lnTo>
                    <a:pt x="144402" y="10537"/>
                  </a:lnTo>
                  <a:cubicBezTo>
                    <a:pt x="154822" y="8220"/>
                    <a:pt x="165520" y="7010"/>
                    <a:pt x="176354" y="7064"/>
                  </a:cubicBezTo>
                  <a:cubicBezTo>
                    <a:pt x="215909" y="6795"/>
                    <a:pt x="247774" y="5925"/>
                    <a:pt x="276540" y="5557"/>
                  </a:cubicBezTo>
                  <a:lnTo>
                    <a:pt x="284176" y="5698"/>
                  </a:lnTo>
                  <a:lnTo>
                    <a:pt x="302606" y="5228"/>
                  </a:lnTo>
                  <a:cubicBezTo>
                    <a:pt x="318346" y="5214"/>
                    <a:pt x="336303" y="5686"/>
                    <a:pt x="358126" y="7064"/>
                  </a:cubicBezTo>
                  <a:cubicBezTo>
                    <a:pt x="360417" y="60838"/>
                    <a:pt x="360008" y="66868"/>
                    <a:pt x="358126" y="115164"/>
                  </a:cubicBezTo>
                  <a:cubicBezTo>
                    <a:pt x="351812" y="116172"/>
                    <a:pt x="346470" y="116797"/>
                    <a:pt x="343723" y="118049"/>
                  </a:cubicBezTo>
                  <a:cubicBezTo>
                    <a:pt x="308312" y="131456"/>
                    <a:pt x="282392" y="170958"/>
                    <a:pt x="279649" y="213971"/>
                  </a:cubicBezTo>
                  <a:cubicBezTo>
                    <a:pt x="278856" y="228780"/>
                    <a:pt x="281673" y="242674"/>
                    <a:pt x="287181" y="255189"/>
                  </a:cubicBezTo>
                  <a:lnTo>
                    <a:pt x="307703" y="283750"/>
                  </a:lnTo>
                  <a:lnTo>
                    <a:pt x="343381" y="307328"/>
                  </a:lnTo>
                  <a:cubicBezTo>
                    <a:pt x="356577" y="313280"/>
                    <a:pt x="370680" y="317086"/>
                    <a:pt x="384557" y="318075"/>
                  </a:cubicBezTo>
                  <a:cubicBezTo>
                    <a:pt x="438991" y="320149"/>
                    <a:pt x="486145" y="265558"/>
                    <a:pt x="489465" y="213971"/>
                  </a:cubicBezTo>
                  <a:cubicBezTo>
                    <a:pt x="485471" y="177459"/>
                    <a:pt x="460221" y="130577"/>
                    <a:pt x="425392" y="118049"/>
                  </a:cubicBezTo>
                  <a:cubicBezTo>
                    <a:pt x="419786" y="117661"/>
                    <a:pt x="417507" y="115836"/>
                    <a:pt x="410989" y="115164"/>
                  </a:cubicBezTo>
                  <a:cubicBezTo>
                    <a:pt x="408429" y="85901"/>
                    <a:pt x="405590" y="34601"/>
                    <a:pt x="410989" y="7064"/>
                  </a:cubicBezTo>
                  <a:cubicBezTo>
                    <a:pt x="489178" y="11448"/>
                    <a:pt x="609948" y="4159"/>
                    <a:pt x="661047" y="7064"/>
                  </a:cubicBezTo>
                  <a:cubicBezTo>
                    <a:pt x="663639" y="47113"/>
                    <a:pt x="660800" y="80256"/>
                    <a:pt x="661047" y="115164"/>
                  </a:cubicBezTo>
                  <a:cubicBezTo>
                    <a:pt x="655019" y="115925"/>
                    <a:pt x="651232" y="117213"/>
                    <a:pt x="646644" y="118049"/>
                  </a:cubicBezTo>
                  <a:cubicBezTo>
                    <a:pt x="607374" y="135309"/>
                    <a:pt x="591002" y="170353"/>
                    <a:pt x="582571" y="213971"/>
                  </a:cubicBezTo>
                  <a:lnTo>
                    <a:pt x="590435" y="252410"/>
                  </a:lnTo>
                  <a:lnTo>
                    <a:pt x="611725" y="283636"/>
                  </a:lnTo>
                  <a:cubicBezTo>
                    <a:pt x="630699" y="302720"/>
                    <a:pt x="657438" y="315933"/>
                    <a:pt x="687478" y="318075"/>
                  </a:cubicBezTo>
                  <a:cubicBezTo>
                    <a:pt x="733254" y="324533"/>
                    <a:pt x="782572" y="272879"/>
                    <a:pt x="792386" y="213971"/>
                  </a:cubicBezTo>
                  <a:cubicBezTo>
                    <a:pt x="790559" y="173751"/>
                    <a:pt x="757502" y="134304"/>
                    <a:pt x="728313" y="118049"/>
                  </a:cubicBezTo>
                  <a:cubicBezTo>
                    <a:pt x="725133" y="117092"/>
                    <a:pt x="720297" y="115996"/>
                    <a:pt x="713910" y="115164"/>
                  </a:cubicBezTo>
                  <a:cubicBezTo>
                    <a:pt x="712892" y="109446"/>
                    <a:pt x="712606" y="101265"/>
                    <a:pt x="712695" y="91852"/>
                  </a:cubicBezTo>
                  <a:lnTo>
                    <a:pt x="712876" y="86471"/>
                  </a:lnTo>
                  <a:lnTo>
                    <a:pt x="711754" y="55341"/>
                  </a:lnTo>
                  <a:cubicBezTo>
                    <a:pt x="711395" y="37999"/>
                    <a:pt x="711755" y="22583"/>
                    <a:pt x="713910" y="7064"/>
                  </a:cubicBezTo>
                  <a:cubicBezTo>
                    <a:pt x="750389" y="1696"/>
                    <a:pt x="799342" y="4271"/>
                    <a:pt x="845956" y="6901"/>
                  </a:cubicBezTo>
                  <a:lnTo>
                    <a:pt x="898890" y="9295"/>
                  </a:lnTo>
                  <a:lnTo>
                    <a:pt x="963968" y="7064"/>
                  </a:lnTo>
                  <a:cubicBezTo>
                    <a:pt x="966735" y="44469"/>
                    <a:pt x="966881" y="63185"/>
                    <a:pt x="963968" y="115164"/>
                  </a:cubicBezTo>
                  <a:cubicBezTo>
                    <a:pt x="958835" y="116310"/>
                    <a:pt x="954001" y="117529"/>
                    <a:pt x="949565" y="118049"/>
                  </a:cubicBezTo>
                  <a:cubicBezTo>
                    <a:pt x="914778" y="133164"/>
                    <a:pt x="885241" y="169789"/>
                    <a:pt x="885492" y="213971"/>
                  </a:cubicBezTo>
                  <a:cubicBezTo>
                    <a:pt x="887269" y="241111"/>
                    <a:pt x="898765" y="267688"/>
                    <a:pt x="917182" y="287205"/>
                  </a:cubicBezTo>
                  <a:lnTo>
                    <a:pt x="924675" y="292552"/>
                  </a:lnTo>
                  <a:lnTo>
                    <a:pt x="951694" y="307935"/>
                  </a:lnTo>
                  <a:cubicBezTo>
                    <a:pt x="964283" y="312833"/>
                    <a:pt x="977543" y="316131"/>
                    <a:pt x="990400" y="318075"/>
                  </a:cubicBezTo>
                  <a:cubicBezTo>
                    <a:pt x="1041501" y="322091"/>
                    <a:pt x="1100123" y="259557"/>
                    <a:pt x="1095307" y="213971"/>
                  </a:cubicBezTo>
                  <a:cubicBezTo>
                    <a:pt x="1094589" y="172061"/>
                    <a:pt x="1068999" y="139118"/>
                    <a:pt x="1031234" y="118049"/>
                  </a:cubicBezTo>
                  <a:cubicBezTo>
                    <a:pt x="1027303" y="117257"/>
                    <a:pt x="1023251" y="115784"/>
                    <a:pt x="1016831" y="115164"/>
                  </a:cubicBezTo>
                  <a:cubicBezTo>
                    <a:pt x="1015786" y="71429"/>
                    <a:pt x="1014462" y="46575"/>
                    <a:pt x="1016831" y="7064"/>
                  </a:cubicBezTo>
                  <a:cubicBezTo>
                    <a:pt x="1068231" y="3400"/>
                    <a:pt x="1111884" y="5711"/>
                    <a:pt x="1152118" y="7783"/>
                  </a:cubicBezTo>
                  <a:lnTo>
                    <a:pt x="1178929" y="8771"/>
                  </a:lnTo>
                  <a:lnTo>
                    <a:pt x="1220084" y="6506"/>
                  </a:lnTo>
                  <a:cubicBezTo>
                    <a:pt x="1236929" y="5823"/>
                    <a:pt x="1252364" y="5740"/>
                    <a:pt x="1266889" y="7064"/>
                  </a:cubicBezTo>
                  <a:cubicBezTo>
                    <a:pt x="1265284" y="60076"/>
                    <a:pt x="1269113" y="84447"/>
                    <a:pt x="1266889" y="115164"/>
                  </a:cubicBezTo>
                  <a:cubicBezTo>
                    <a:pt x="1260651" y="115785"/>
                    <a:pt x="1258166" y="116479"/>
                    <a:pt x="1252486" y="118049"/>
                  </a:cubicBezTo>
                  <a:cubicBezTo>
                    <a:pt x="1212262" y="139194"/>
                    <a:pt x="1182844" y="172998"/>
                    <a:pt x="1188413" y="213971"/>
                  </a:cubicBezTo>
                  <a:cubicBezTo>
                    <a:pt x="1187200" y="268867"/>
                    <a:pt x="1239184" y="311114"/>
                    <a:pt x="1293321" y="318075"/>
                  </a:cubicBezTo>
                  <a:lnTo>
                    <a:pt x="1333085" y="307285"/>
                  </a:lnTo>
                  <a:lnTo>
                    <a:pt x="1363416" y="283763"/>
                  </a:lnTo>
                  <a:cubicBezTo>
                    <a:pt x="1381244" y="264219"/>
                    <a:pt x="1393191" y="238763"/>
                    <a:pt x="1398229" y="213971"/>
                  </a:cubicBezTo>
                  <a:cubicBezTo>
                    <a:pt x="1398562" y="202838"/>
                    <a:pt x="1397252" y="191797"/>
                    <a:pt x="1394468" y="181368"/>
                  </a:cubicBezTo>
                  <a:lnTo>
                    <a:pt x="1394305" y="180995"/>
                  </a:lnTo>
                  <a:lnTo>
                    <a:pt x="1381255" y="156792"/>
                  </a:lnTo>
                  <a:cubicBezTo>
                    <a:pt x="1368557" y="140227"/>
                    <a:pt x="1350839" y="126735"/>
                    <a:pt x="1334155" y="118049"/>
                  </a:cubicBezTo>
                  <a:cubicBezTo>
                    <a:pt x="1329780" y="117627"/>
                    <a:pt x="1323719" y="116481"/>
                    <a:pt x="1319752" y="115164"/>
                  </a:cubicBezTo>
                  <a:cubicBezTo>
                    <a:pt x="1321340" y="84268"/>
                    <a:pt x="1317751" y="41102"/>
                    <a:pt x="1319752" y="7064"/>
                  </a:cubicBezTo>
                  <a:cubicBezTo>
                    <a:pt x="1380540" y="8223"/>
                    <a:pt x="1459249" y="7111"/>
                    <a:pt x="1569811" y="7064"/>
                  </a:cubicBezTo>
                  <a:cubicBezTo>
                    <a:pt x="1573128" y="60775"/>
                    <a:pt x="1565088" y="65693"/>
                    <a:pt x="1569811" y="115164"/>
                  </a:cubicBezTo>
                  <a:cubicBezTo>
                    <a:pt x="1564956" y="116012"/>
                    <a:pt x="1560681" y="116515"/>
                    <a:pt x="1555408" y="118049"/>
                  </a:cubicBezTo>
                  <a:cubicBezTo>
                    <a:pt x="1521778" y="140942"/>
                    <a:pt x="1492866" y="172310"/>
                    <a:pt x="1491334" y="213971"/>
                  </a:cubicBezTo>
                  <a:cubicBezTo>
                    <a:pt x="1502515" y="262273"/>
                    <a:pt x="1538702" y="306428"/>
                    <a:pt x="1596242" y="318075"/>
                  </a:cubicBezTo>
                  <a:cubicBezTo>
                    <a:pt x="1653431" y="316688"/>
                    <a:pt x="1704691" y="278352"/>
                    <a:pt x="1701150" y="213971"/>
                  </a:cubicBezTo>
                  <a:lnTo>
                    <a:pt x="1697838" y="182977"/>
                  </a:lnTo>
                  <a:lnTo>
                    <a:pt x="1691020" y="167910"/>
                  </a:lnTo>
                  <a:lnTo>
                    <a:pt x="1685038" y="155198"/>
                  </a:lnTo>
                  <a:lnTo>
                    <a:pt x="1674915" y="144043"/>
                  </a:lnTo>
                  <a:lnTo>
                    <a:pt x="1663714" y="132206"/>
                  </a:lnTo>
                  <a:cubicBezTo>
                    <a:pt x="1655680" y="126051"/>
                    <a:pt x="1646690" y="121218"/>
                    <a:pt x="1637077" y="118049"/>
                  </a:cubicBezTo>
                  <a:cubicBezTo>
                    <a:pt x="1632483" y="116411"/>
                    <a:pt x="1626758" y="115273"/>
                    <a:pt x="1622673" y="115164"/>
                  </a:cubicBezTo>
                  <a:cubicBezTo>
                    <a:pt x="1621808" y="78155"/>
                    <a:pt x="1618244" y="53002"/>
                    <a:pt x="1622673" y="7064"/>
                  </a:cubicBezTo>
                  <a:cubicBezTo>
                    <a:pt x="1702935" y="9248"/>
                    <a:pt x="1780336" y="5367"/>
                    <a:pt x="1872732" y="7064"/>
                  </a:cubicBezTo>
                  <a:cubicBezTo>
                    <a:pt x="1878029" y="59535"/>
                    <a:pt x="1870795" y="78250"/>
                    <a:pt x="1872732" y="115164"/>
                  </a:cubicBezTo>
                  <a:cubicBezTo>
                    <a:pt x="1868884" y="116246"/>
                    <a:pt x="1864767" y="117314"/>
                    <a:pt x="1858329" y="118049"/>
                  </a:cubicBezTo>
                  <a:cubicBezTo>
                    <a:pt x="1840321" y="130574"/>
                    <a:pt x="1825261" y="142878"/>
                    <a:pt x="1814224" y="157888"/>
                  </a:cubicBezTo>
                  <a:lnTo>
                    <a:pt x="1807018" y="171280"/>
                  </a:lnTo>
                  <a:lnTo>
                    <a:pt x="1794255" y="213971"/>
                  </a:lnTo>
                  <a:cubicBezTo>
                    <a:pt x="1805641" y="272166"/>
                    <a:pt x="1840238" y="305852"/>
                    <a:pt x="1899163" y="318075"/>
                  </a:cubicBezTo>
                  <a:cubicBezTo>
                    <a:pt x="1954673" y="313304"/>
                    <a:pt x="1999564" y="258266"/>
                    <a:pt x="2004071" y="213971"/>
                  </a:cubicBezTo>
                  <a:lnTo>
                    <a:pt x="1985791" y="159920"/>
                  </a:lnTo>
                  <a:lnTo>
                    <a:pt x="1968006" y="137422"/>
                  </a:lnTo>
                  <a:cubicBezTo>
                    <a:pt x="1960346" y="130168"/>
                    <a:pt x="1951124" y="123616"/>
                    <a:pt x="1939998" y="118049"/>
                  </a:cubicBezTo>
                  <a:cubicBezTo>
                    <a:pt x="1934545" y="117517"/>
                    <a:pt x="1931563" y="116256"/>
                    <a:pt x="1925595" y="115164"/>
                  </a:cubicBezTo>
                  <a:cubicBezTo>
                    <a:pt x="1923428" y="90956"/>
                    <a:pt x="1926522" y="37912"/>
                    <a:pt x="1925595" y="7064"/>
                  </a:cubicBezTo>
                  <a:cubicBezTo>
                    <a:pt x="2012936" y="2729"/>
                    <a:pt x="2090003" y="3270"/>
                    <a:pt x="2175653" y="7064"/>
                  </a:cubicBezTo>
                  <a:cubicBezTo>
                    <a:pt x="2172893" y="49229"/>
                    <a:pt x="2177052" y="87925"/>
                    <a:pt x="2175653" y="115164"/>
                  </a:cubicBezTo>
                  <a:cubicBezTo>
                    <a:pt x="2168594" y="117001"/>
                    <a:pt x="2167924" y="116375"/>
                    <a:pt x="2161250" y="118049"/>
                  </a:cubicBezTo>
                  <a:lnTo>
                    <a:pt x="2116908" y="160572"/>
                  </a:lnTo>
                  <a:lnTo>
                    <a:pt x="2097177" y="213971"/>
                  </a:lnTo>
                  <a:cubicBezTo>
                    <a:pt x="2096341" y="228098"/>
                    <a:pt x="2098666" y="241201"/>
                    <a:pt x="2103576" y="253025"/>
                  </a:cubicBezTo>
                  <a:lnTo>
                    <a:pt x="2124979" y="283675"/>
                  </a:lnTo>
                  <a:lnTo>
                    <a:pt x="2125576" y="284464"/>
                  </a:lnTo>
                  <a:lnTo>
                    <a:pt x="2159474" y="306599"/>
                  </a:lnTo>
                  <a:cubicBezTo>
                    <a:pt x="2172431" y="312295"/>
                    <a:pt x="2186826" y="316205"/>
                    <a:pt x="2202084" y="318075"/>
                  </a:cubicBezTo>
                  <a:lnTo>
                    <a:pt x="2244939" y="310579"/>
                  </a:lnTo>
                  <a:lnTo>
                    <a:pt x="2277608" y="290445"/>
                  </a:lnTo>
                  <a:lnTo>
                    <a:pt x="2296039" y="264811"/>
                  </a:lnTo>
                  <a:lnTo>
                    <a:pt x="2299434" y="259721"/>
                  </a:lnTo>
                  <a:cubicBezTo>
                    <a:pt x="2304327" y="246869"/>
                    <a:pt x="2306946" y="231687"/>
                    <a:pt x="2306992" y="213971"/>
                  </a:cubicBezTo>
                  <a:cubicBezTo>
                    <a:pt x="2306056" y="177550"/>
                    <a:pt x="2283177" y="140982"/>
                    <a:pt x="2242919" y="118049"/>
                  </a:cubicBezTo>
                  <a:cubicBezTo>
                    <a:pt x="2238455" y="116869"/>
                    <a:pt x="2231688" y="115718"/>
                    <a:pt x="2228516" y="115164"/>
                  </a:cubicBezTo>
                  <a:cubicBezTo>
                    <a:pt x="2223826" y="75367"/>
                    <a:pt x="2230257" y="34592"/>
                    <a:pt x="2228516" y="7064"/>
                  </a:cubicBezTo>
                  <a:cubicBezTo>
                    <a:pt x="2244855" y="7840"/>
                    <a:pt x="2264093" y="8236"/>
                    <a:pt x="2284900" y="8390"/>
                  </a:cubicBezTo>
                  <a:lnTo>
                    <a:pt x="2325242" y="8317"/>
                  </a:lnTo>
                  <a:lnTo>
                    <a:pt x="2359583" y="7187"/>
                  </a:lnTo>
                  <a:cubicBezTo>
                    <a:pt x="2399775" y="5335"/>
                    <a:pt x="2437955" y="3443"/>
                    <a:pt x="2478574" y="7064"/>
                  </a:cubicBezTo>
                  <a:cubicBezTo>
                    <a:pt x="2482362" y="40808"/>
                    <a:pt x="2476874" y="66134"/>
                    <a:pt x="2478574" y="115164"/>
                  </a:cubicBezTo>
                  <a:cubicBezTo>
                    <a:pt x="2473425" y="115613"/>
                    <a:pt x="2467767" y="118065"/>
                    <a:pt x="2464171" y="118049"/>
                  </a:cubicBezTo>
                  <a:cubicBezTo>
                    <a:pt x="2447774" y="127972"/>
                    <a:pt x="2432130" y="139542"/>
                    <a:pt x="2420398" y="154837"/>
                  </a:cubicBezTo>
                  <a:lnTo>
                    <a:pt x="2419080" y="157238"/>
                  </a:lnTo>
                  <a:lnTo>
                    <a:pt x="2400098" y="213971"/>
                  </a:lnTo>
                  <a:cubicBezTo>
                    <a:pt x="2401456" y="269020"/>
                    <a:pt x="2457957" y="320581"/>
                    <a:pt x="2505006" y="318075"/>
                  </a:cubicBezTo>
                  <a:cubicBezTo>
                    <a:pt x="2518601" y="317609"/>
                    <a:pt x="2532772" y="314627"/>
                    <a:pt x="2546177" y="309477"/>
                  </a:cubicBezTo>
                  <a:lnTo>
                    <a:pt x="2574557" y="292712"/>
                  </a:lnTo>
                  <a:lnTo>
                    <a:pt x="2598169" y="259497"/>
                  </a:lnTo>
                  <a:cubicBezTo>
                    <a:pt x="2604322" y="246211"/>
                    <a:pt x="2608446" y="230942"/>
                    <a:pt x="2609913" y="213971"/>
                  </a:cubicBezTo>
                  <a:cubicBezTo>
                    <a:pt x="2613846" y="173667"/>
                    <a:pt x="2587045" y="130210"/>
                    <a:pt x="2545840" y="118049"/>
                  </a:cubicBezTo>
                  <a:cubicBezTo>
                    <a:pt x="2540063" y="117579"/>
                    <a:pt x="2536774" y="116784"/>
                    <a:pt x="2531437" y="115164"/>
                  </a:cubicBezTo>
                  <a:cubicBezTo>
                    <a:pt x="2531585" y="84399"/>
                    <a:pt x="2535322" y="46023"/>
                    <a:pt x="2531437" y="7064"/>
                  </a:cubicBezTo>
                  <a:cubicBezTo>
                    <a:pt x="2588425" y="2049"/>
                    <a:pt x="2627089" y="-148"/>
                    <a:pt x="2663432" y="7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3F618EC0-760C-0CB4-66E2-33E5DE4E8316}"/>
              </a:ext>
            </a:extLst>
          </p:cNvPr>
          <p:cNvGrpSpPr/>
          <p:nvPr/>
        </p:nvGrpSpPr>
        <p:grpSpPr>
          <a:xfrm>
            <a:off x="5031253" y="2487086"/>
            <a:ext cx="5050419" cy="3414270"/>
            <a:chOff x="5092351" y="2007924"/>
            <a:chExt cx="5050419" cy="3414270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BC518DDC-5741-47F0-6E7E-8B9ADB23C0CD}"/>
                </a:ext>
              </a:extLst>
            </p:cNvPr>
            <p:cNvGrpSpPr/>
            <p:nvPr/>
          </p:nvGrpSpPr>
          <p:grpSpPr>
            <a:xfrm>
              <a:off x="5092351" y="2007924"/>
              <a:ext cx="4502192" cy="433963"/>
              <a:chOff x="5523757" y="2354018"/>
              <a:chExt cx="4502192" cy="433963"/>
            </a:xfrm>
          </p:grpSpPr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02E378FF-C12C-B756-678F-2B3862DE0280}"/>
                  </a:ext>
                </a:extLst>
              </p:cNvPr>
              <p:cNvGrpSpPr/>
              <p:nvPr/>
            </p:nvGrpSpPr>
            <p:grpSpPr>
              <a:xfrm>
                <a:off x="5523757" y="2354018"/>
                <a:ext cx="433963" cy="433963"/>
                <a:chOff x="5523757" y="2344119"/>
                <a:chExt cx="433963" cy="433963"/>
              </a:xfrm>
            </p:grpSpPr>
            <p:sp>
              <p:nvSpPr>
                <p:cNvPr id="46" name="타원 45">
                  <a:extLst>
                    <a:ext uri="{FF2B5EF4-FFF2-40B4-BE49-F238E27FC236}">
                      <a16:creationId xmlns:a16="http://schemas.microsoft.com/office/drawing/2014/main" id="{F23B2012-EBCB-E612-AC40-9D8FB39D972C}"/>
                    </a:ext>
                  </a:extLst>
                </p:cNvPr>
                <p:cNvSpPr/>
                <p:nvPr/>
              </p:nvSpPr>
              <p:spPr>
                <a:xfrm>
                  <a:off x="5523757" y="2344119"/>
                  <a:ext cx="433963" cy="433963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04699D85-151D-2F30-39E4-C17112C875AD}"/>
                    </a:ext>
                  </a:extLst>
                </p:cNvPr>
                <p:cNvSpPr txBox="1"/>
                <p:nvPr/>
              </p:nvSpPr>
              <p:spPr>
                <a:xfrm>
                  <a:off x="5628528" y="2442927"/>
                  <a:ext cx="224420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ko-KR" sz="1600" spc="-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bg1"/>
                      </a:solidFill>
                      <a:latin typeface="나눔스퀘어라운드 Bold" panose="020B0600000101010101" pitchFamily="50" charset="-127"/>
                      <a:ea typeface="나눔스퀘어라운드 Bold" panose="020B0600000101010101" pitchFamily="50" charset="-127"/>
                    </a:rPr>
                    <a:t>01</a:t>
                  </a:r>
                  <a:endParaRPr lang="ko-KR" altLang="en-US" sz="1600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Bold" panose="020B0600000101010101" pitchFamily="50" charset="-127"/>
                    <a:ea typeface="나눔스퀘어라운드 Bold" panose="020B0600000101010101" pitchFamily="50" charset="-127"/>
                  </a:endParaRPr>
                </a:p>
              </p:txBody>
            </p:sp>
          </p:grp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6D78098-29B5-06EC-06E8-2A6D82687FE6}"/>
                  </a:ext>
                </a:extLst>
              </p:cNvPr>
              <p:cNvSpPr txBox="1"/>
              <p:nvPr/>
            </p:nvSpPr>
            <p:spPr>
              <a:xfrm>
                <a:off x="6105004" y="2396344"/>
                <a:ext cx="392094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인권</a:t>
                </a:r>
                <a:r>
                  <a:rPr lang="en-US" altLang="ko-KR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, </a:t>
                </a:r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보장되지 않는 사회의 단면</a:t>
                </a:r>
                <a:endParaRPr lang="ko-KR" altLang="en-US" spc="-1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83B661E6-223A-9873-A52F-CD4D6E87F652}"/>
                </a:ext>
              </a:extLst>
            </p:cNvPr>
            <p:cNvGrpSpPr/>
            <p:nvPr/>
          </p:nvGrpSpPr>
          <p:grpSpPr>
            <a:xfrm>
              <a:off x="5092351" y="2666244"/>
              <a:ext cx="4426852" cy="780990"/>
              <a:chOff x="5523757" y="2354018"/>
              <a:chExt cx="4426852" cy="780990"/>
            </a:xfrm>
          </p:grpSpPr>
          <p:grpSp>
            <p:nvGrpSpPr>
              <p:cNvPr id="38" name="그룹 37">
                <a:extLst>
                  <a:ext uri="{FF2B5EF4-FFF2-40B4-BE49-F238E27FC236}">
                    <a16:creationId xmlns:a16="http://schemas.microsoft.com/office/drawing/2014/main" id="{80EB1A13-7559-A97B-1CB3-24750F3FE88C}"/>
                  </a:ext>
                </a:extLst>
              </p:cNvPr>
              <p:cNvGrpSpPr/>
              <p:nvPr/>
            </p:nvGrpSpPr>
            <p:grpSpPr>
              <a:xfrm>
                <a:off x="5523757" y="2354018"/>
                <a:ext cx="433963" cy="433963"/>
                <a:chOff x="5523757" y="2344119"/>
                <a:chExt cx="433963" cy="433963"/>
              </a:xfrm>
            </p:grpSpPr>
            <p:sp>
              <p:nvSpPr>
                <p:cNvPr id="42" name="타원 41">
                  <a:extLst>
                    <a:ext uri="{FF2B5EF4-FFF2-40B4-BE49-F238E27FC236}">
                      <a16:creationId xmlns:a16="http://schemas.microsoft.com/office/drawing/2014/main" id="{DC0B2D95-E822-61CF-B3FD-544C6680AC1F}"/>
                    </a:ext>
                  </a:extLst>
                </p:cNvPr>
                <p:cNvSpPr/>
                <p:nvPr/>
              </p:nvSpPr>
              <p:spPr>
                <a:xfrm>
                  <a:off x="5523757" y="2344119"/>
                  <a:ext cx="433963" cy="433963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87EF279E-68D4-BD07-1DF3-611A47AF7307}"/>
                    </a:ext>
                  </a:extLst>
                </p:cNvPr>
                <p:cNvSpPr txBox="1"/>
                <p:nvPr/>
              </p:nvSpPr>
              <p:spPr>
                <a:xfrm>
                  <a:off x="5628528" y="2442927"/>
                  <a:ext cx="224420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ko-KR" sz="1600" spc="-10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bg1"/>
                      </a:solidFill>
                      <a:latin typeface="나눔스퀘어라운드 Bold" panose="020B0600000101010101" pitchFamily="50" charset="-127"/>
                      <a:ea typeface="나눔스퀘어라운드 Bold" panose="020B0600000101010101" pitchFamily="50" charset="-127"/>
                    </a:rPr>
                    <a:t>02</a:t>
                  </a:r>
                  <a:endParaRPr lang="ko-KR" altLang="en-US" sz="1600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Bold" panose="020B0600000101010101" pitchFamily="50" charset="-127"/>
                    <a:ea typeface="나눔스퀘어라운드 Bold" panose="020B0600000101010101" pitchFamily="50" charset="-127"/>
                  </a:endParaRPr>
                </a:p>
              </p:txBody>
            </p:sp>
          </p:grp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3E000A7-7B94-B410-9B21-5695D7EF985C}"/>
                  </a:ext>
                </a:extLst>
              </p:cNvPr>
              <p:cNvSpPr txBox="1"/>
              <p:nvPr/>
            </p:nvSpPr>
            <p:spPr>
              <a:xfrm>
                <a:off x="6105004" y="2396344"/>
                <a:ext cx="3845605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사회가 바라본 장애</a:t>
                </a:r>
                <a:r>
                  <a:rPr lang="en-US" altLang="ko-KR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, </a:t>
                </a:r>
                <a:br>
                  <a:rPr lang="en-US" altLang="ko-KR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</a:br>
                <a:r>
                  <a:rPr lang="ko-KR" altLang="en-US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앞으로 우리가 바라봐야 할 장애</a:t>
                </a:r>
              </a:p>
            </p:txBody>
          </p:sp>
        </p:grp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C347C317-5F1A-D8A8-4CAF-74D91AD0A3A8}"/>
                </a:ext>
              </a:extLst>
            </p:cNvPr>
            <p:cNvGrpSpPr/>
            <p:nvPr/>
          </p:nvGrpSpPr>
          <p:grpSpPr>
            <a:xfrm>
              <a:off x="5092351" y="3671591"/>
              <a:ext cx="4630432" cy="433963"/>
              <a:chOff x="5523757" y="2354018"/>
              <a:chExt cx="4630432" cy="433963"/>
            </a:xfrm>
          </p:grpSpPr>
          <p:grpSp>
            <p:nvGrpSpPr>
              <p:cNvPr id="34" name="그룹 33">
                <a:extLst>
                  <a:ext uri="{FF2B5EF4-FFF2-40B4-BE49-F238E27FC236}">
                    <a16:creationId xmlns:a16="http://schemas.microsoft.com/office/drawing/2014/main" id="{A1EDA6A1-DF76-E479-B166-4552B6781C30}"/>
                  </a:ext>
                </a:extLst>
              </p:cNvPr>
              <p:cNvGrpSpPr/>
              <p:nvPr/>
            </p:nvGrpSpPr>
            <p:grpSpPr>
              <a:xfrm>
                <a:off x="5523757" y="2354018"/>
                <a:ext cx="433963" cy="433963"/>
                <a:chOff x="5523757" y="2344119"/>
                <a:chExt cx="433963" cy="433963"/>
              </a:xfrm>
            </p:grpSpPr>
            <p:sp>
              <p:nvSpPr>
                <p:cNvPr id="36" name="타원 35">
                  <a:extLst>
                    <a:ext uri="{FF2B5EF4-FFF2-40B4-BE49-F238E27FC236}">
                      <a16:creationId xmlns:a16="http://schemas.microsoft.com/office/drawing/2014/main" id="{53E09C0D-EC5F-74B3-24F1-61E9CE6AEF60}"/>
                    </a:ext>
                  </a:extLst>
                </p:cNvPr>
                <p:cNvSpPr/>
                <p:nvPr/>
              </p:nvSpPr>
              <p:spPr>
                <a:xfrm>
                  <a:off x="5523757" y="2344119"/>
                  <a:ext cx="433963" cy="433963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BC29DEDF-4C10-1806-06F8-9E5A478B540E}"/>
                    </a:ext>
                  </a:extLst>
                </p:cNvPr>
                <p:cNvSpPr txBox="1"/>
                <p:nvPr/>
              </p:nvSpPr>
              <p:spPr>
                <a:xfrm>
                  <a:off x="5628528" y="2442927"/>
                  <a:ext cx="224420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ko-KR" sz="1600" spc="-10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bg1"/>
                      </a:solidFill>
                      <a:latin typeface="나눔스퀘어라운드 Bold" panose="020B0600000101010101" pitchFamily="50" charset="-127"/>
                      <a:ea typeface="나눔스퀘어라운드 Bold" panose="020B0600000101010101" pitchFamily="50" charset="-127"/>
                    </a:rPr>
                    <a:t>03</a:t>
                  </a:r>
                  <a:endParaRPr lang="ko-KR" altLang="en-US" sz="1600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Bold" panose="020B0600000101010101" pitchFamily="50" charset="-127"/>
                    <a:ea typeface="나눔스퀘어라운드 Bold" panose="020B0600000101010101" pitchFamily="50" charset="-127"/>
                  </a:endParaRPr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E9EFE23-1B0B-057C-C2BF-423A8812B44D}"/>
                  </a:ext>
                </a:extLst>
              </p:cNvPr>
              <p:cNvSpPr txBox="1"/>
              <p:nvPr/>
            </p:nvSpPr>
            <p:spPr>
              <a:xfrm>
                <a:off x="6105004" y="2396344"/>
                <a:ext cx="404918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여전히 지속되는 장애인학대 실태</a:t>
                </a:r>
                <a:endParaRPr lang="ko-KR" altLang="en-US" spc="-1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C5D5932F-41BE-FB00-466B-1BC62F1D3E8E}"/>
                </a:ext>
              </a:extLst>
            </p:cNvPr>
            <p:cNvGrpSpPr/>
            <p:nvPr/>
          </p:nvGrpSpPr>
          <p:grpSpPr>
            <a:xfrm>
              <a:off x="5092351" y="4329911"/>
              <a:ext cx="5050419" cy="433963"/>
              <a:chOff x="5523757" y="2354018"/>
              <a:chExt cx="5050419" cy="433963"/>
            </a:xfrm>
          </p:grpSpPr>
          <p:grpSp>
            <p:nvGrpSpPr>
              <p:cNvPr id="30" name="그룹 29">
                <a:extLst>
                  <a:ext uri="{FF2B5EF4-FFF2-40B4-BE49-F238E27FC236}">
                    <a16:creationId xmlns:a16="http://schemas.microsoft.com/office/drawing/2014/main" id="{55C0D7AB-F1E2-8015-2F48-4F2974CF9AB3}"/>
                  </a:ext>
                </a:extLst>
              </p:cNvPr>
              <p:cNvGrpSpPr/>
              <p:nvPr/>
            </p:nvGrpSpPr>
            <p:grpSpPr>
              <a:xfrm>
                <a:off x="5523757" y="2354018"/>
                <a:ext cx="433963" cy="433963"/>
                <a:chOff x="5523757" y="2344119"/>
                <a:chExt cx="433963" cy="433963"/>
              </a:xfrm>
            </p:grpSpPr>
            <p:sp>
              <p:nvSpPr>
                <p:cNvPr id="32" name="타원 31">
                  <a:extLst>
                    <a:ext uri="{FF2B5EF4-FFF2-40B4-BE49-F238E27FC236}">
                      <a16:creationId xmlns:a16="http://schemas.microsoft.com/office/drawing/2014/main" id="{B684CD3A-DED0-1E8A-76B4-E7C1DC9C426E}"/>
                    </a:ext>
                  </a:extLst>
                </p:cNvPr>
                <p:cNvSpPr/>
                <p:nvPr/>
              </p:nvSpPr>
              <p:spPr>
                <a:xfrm>
                  <a:off x="5523757" y="2344119"/>
                  <a:ext cx="433963" cy="433963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421A8715-E517-CCBE-30B2-C2088839815D}"/>
                    </a:ext>
                  </a:extLst>
                </p:cNvPr>
                <p:cNvSpPr txBox="1"/>
                <p:nvPr/>
              </p:nvSpPr>
              <p:spPr>
                <a:xfrm>
                  <a:off x="5628528" y="2442927"/>
                  <a:ext cx="224420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ko-KR" sz="1600" spc="-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bg1"/>
                      </a:solidFill>
                      <a:latin typeface="나눔스퀘어라운드 Bold" panose="020B0600000101010101" pitchFamily="50" charset="-127"/>
                      <a:ea typeface="나눔스퀘어라운드 Bold" panose="020B0600000101010101" pitchFamily="50" charset="-127"/>
                    </a:rPr>
                    <a:t>04</a:t>
                  </a:r>
                  <a:endParaRPr lang="ko-KR" altLang="en-US" sz="1600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Bold" panose="020B0600000101010101" pitchFamily="50" charset="-127"/>
                    <a:ea typeface="나눔스퀘어라운드 Bold" panose="020B0600000101010101" pitchFamily="50" charset="-127"/>
                  </a:endParaRPr>
                </a:p>
              </p:txBody>
            </p:sp>
          </p:grp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63FD30D-9335-8E1F-6A92-2E9786AD60B8}"/>
                  </a:ext>
                </a:extLst>
              </p:cNvPr>
              <p:cNvSpPr txBox="1"/>
              <p:nvPr/>
            </p:nvSpPr>
            <p:spPr>
              <a:xfrm>
                <a:off x="6105004" y="2396344"/>
                <a:ext cx="446917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우리 모두</a:t>
                </a:r>
                <a:r>
                  <a:rPr lang="en-US" altLang="ko-KR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, </a:t>
                </a:r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인권을 지키는 신고의무자</a:t>
                </a:r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114FE146-5710-65EF-2C5F-D14F9509EEA4}"/>
                </a:ext>
              </a:extLst>
            </p:cNvPr>
            <p:cNvGrpSpPr/>
            <p:nvPr/>
          </p:nvGrpSpPr>
          <p:grpSpPr>
            <a:xfrm>
              <a:off x="5092351" y="4988231"/>
              <a:ext cx="4228079" cy="433963"/>
              <a:chOff x="5523757" y="2354018"/>
              <a:chExt cx="4228079" cy="433963"/>
            </a:xfrm>
          </p:grpSpPr>
          <p:grpSp>
            <p:nvGrpSpPr>
              <p:cNvPr id="18" name="그룹 17">
                <a:extLst>
                  <a:ext uri="{FF2B5EF4-FFF2-40B4-BE49-F238E27FC236}">
                    <a16:creationId xmlns:a16="http://schemas.microsoft.com/office/drawing/2014/main" id="{36F936C7-8C56-CE3F-3384-7985B0992F32}"/>
                  </a:ext>
                </a:extLst>
              </p:cNvPr>
              <p:cNvGrpSpPr/>
              <p:nvPr/>
            </p:nvGrpSpPr>
            <p:grpSpPr>
              <a:xfrm>
                <a:off x="5523757" y="2354018"/>
                <a:ext cx="433963" cy="433963"/>
                <a:chOff x="5523757" y="2344119"/>
                <a:chExt cx="433963" cy="433963"/>
              </a:xfrm>
            </p:grpSpPr>
            <p:sp>
              <p:nvSpPr>
                <p:cNvPr id="23" name="타원 22">
                  <a:extLst>
                    <a:ext uri="{FF2B5EF4-FFF2-40B4-BE49-F238E27FC236}">
                      <a16:creationId xmlns:a16="http://schemas.microsoft.com/office/drawing/2014/main" id="{8B445754-2CEF-B704-9F3E-5705C9676AAF}"/>
                    </a:ext>
                  </a:extLst>
                </p:cNvPr>
                <p:cNvSpPr/>
                <p:nvPr/>
              </p:nvSpPr>
              <p:spPr>
                <a:xfrm>
                  <a:off x="5523757" y="2344119"/>
                  <a:ext cx="433963" cy="433963"/>
                </a:xfrm>
                <a:prstGeom prst="ellipse">
                  <a:avLst/>
                </a:prstGeom>
                <a:solidFill>
                  <a:srgbClr val="FF66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C39AEF09-6A64-EDD0-E441-4C0430073F9D}"/>
                    </a:ext>
                  </a:extLst>
                </p:cNvPr>
                <p:cNvSpPr txBox="1"/>
                <p:nvPr/>
              </p:nvSpPr>
              <p:spPr>
                <a:xfrm>
                  <a:off x="5628528" y="2442927"/>
                  <a:ext cx="224420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ko-KR" sz="1600" spc="-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bg1"/>
                      </a:solidFill>
                      <a:latin typeface="나눔스퀘어라운드 Bold" panose="020B0600000101010101" pitchFamily="50" charset="-127"/>
                      <a:ea typeface="나눔스퀘어라운드 Bold" panose="020B0600000101010101" pitchFamily="50" charset="-127"/>
                    </a:rPr>
                    <a:t>05</a:t>
                  </a:r>
                  <a:endParaRPr lang="ko-KR" altLang="en-US" sz="1600" spc="-1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Bold" panose="020B0600000101010101" pitchFamily="50" charset="-127"/>
                    <a:ea typeface="나눔스퀘어라운드 Bold" panose="020B0600000101010101" pitchFamily="50" charset="-127"/>
                  </a:endParaRPr>
                </a:p>
              </p:txBody>
            </p: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DFED5A0-8B31-227F-7FA0-1D2F4F5653EA}"/>
                  </a:ext>
                </a:extLst>
              </p:cNvPr>
              <p:cNvSpPr txBox="1"/>
              <p:nvPr/>
            </p:nvSpPr>
            <p:spPr>
              <a:xfrm>
                <a:off x="6105004" y="2396344"/>
                <a:ext cx="364683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장애인학대 신고</a:t>
                </a:r>
                <a:r>
                  <a:rPr lang="en-US" altLang="ko-KR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, </a:t>
                </a:r>
                <a:r>
                  <a:rPr lang="ko-KR" altLang="en-US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그 의미와 힘</a:t>
                </a:r>
                <a:endParaRPr lang="ko-KR" altLang="en-US" spc="-1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A6B9A198-CA93-32E9-EBC9-F77737FC3378}"/>
              </a:ext>
            </a:extLst>
          </p:cNvPr>
          <p:cNvSpPr txBox="1"/>
          <p:nvPr/>
        </p:nvSpPr>
        <p:spPr>
          <a:xfrm>
            <a:off x="813898" y="1802490"/>
            <a:ext cx="32754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en-US" altLang="ko-KR" sz="4000" spc="-1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Contents</a:t>
            </a:r>
            <a:endParaRPr lang="en-US" altLang="ko-KR" sz="4000" spc="-100" dirty="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6034FE3-F44E-7B13-A9B3-804282644AEA}"/>
              </a:ext>
            </a:extLst>
          </p:cNvPr>
          <p:cNvSpPr txBox="1"/>
          <p:nvPr/>
        </p:nvSpPr>
        <p:spPr>
          <a:xfrm>
            <a:off x="813898" y="1200197"/>
            <a:ext cx="35720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spc="-1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장애인학대 및 장애인 대상 성범죄</a:t>
            </a:r>
            <a:br>
              <a:rPr lang="en-US" altLang="ko-KR" sz="1800" b="1" spc="-1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ko-KR" altLang="en-US" sz="1800" b="1" spc="-1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신고의무자 교육</a:t>
            </a:r>
            <a:b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endParaRPr lang="ko-KR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2" name="자유형: 도형 61">
            <a:extLst>
              <a:ext uri="{FF2B5EF4-FFF2-40B4-BE49-F238E27FC236}">
                <a16:creationId xmlns:a16="http://schemas.microsoft.com/office/drawing/2014/main" id="{D3A7C081-C982-FE5D-20AC-4E3CF45AF713}"/>
              </a:ext>
            </a:extLst>
          </p:cNvPr>
          <p:cNvSpPr/>
          <p:nvPr/>
        </p:nvSpPr>
        <p:spPr>
          <a:xfrm>
            <a:off x="935567" y="1883081"/>
            <a:ext cx="3090333" cy="0"/>
          </a:xfrm>
          <a:custGeom>
            <a:avLst/>
            <a:gdLst>
              <a:gd name="csX0" fmla="*/ 0 w 3090333"/>
              <a:gd name="csY0" fmla="*/ 0 h 0"/>
              <a:gd name="csX1" fmla="*/ 3090333 w 3090333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090333">
                <a:moveTo>
                  <a:pt x="0" y="0"/>
                </a:moveTo>
                <a:lnTo>
                  <a:pt x="3090333" y="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자유형: 도형 62">
            <a:extLst>
              <a:ext uri="{FF2B5EF4-FFF2-40B4-BE49-F238E27FC236}">
                <a16:creationId xmlns:a16="http://schemas.microsoft.com/office/drawing/2014/main" id="{8D4C7B69-F880-D6AC-83CD-14BE52C66B15}"/>
              </a:ext>
            </a:extLst>
          </p:cNvPr>
          <p:cNvSpPr/>
          <p:nvPr/>
        </p:nvSpPr>
        <p:spPr>
          <a:xfrm>
            <a:off x="935567" y="2420888"/>
            <a:ext cx="3090333" cy="0"/>
          </a:xfrm>
          <a:custGeom>
            <a:avLst/>
            <a:gdLst>
              <a:gd name="csX0" fmla="*/ 0 w 3090333"/>
              <a:gd name="csY0" fmla="*/ 0 h 0"/>
              <a:gd name="csX1" fmla="*/ 3090333 w 3090333"/>
              <a:gd name="csY1" fmla="*/ 0 h 0"/>
            </a:gdLst>
            <a:ahLst/>
            <a:cxnLst>
              <a:cxn ang="0">
                <a:pos x="csX0" y="csY0"/>
              </a:cxn>
              <a:cxn ang="0">
                <a:pos x="csX1" y="csY1"/>
              </a:cxn>
            </a:cxnLst>
            <a:rect l="l" t="t" r="r" b="b"/>
            <a:pathLst>
              <a:path w="3090333">
                <a:moveTo>
                  <a:pt x="0" y="0"/>
                </a:moveTo>
                <a:lnTo>
                  <a:pt x="3090333" y="0"/>
                </a:ln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799765F-0AA8-1B40-6FE0-F51DC51C4467}"/>
              </a:ext>
            </a:extLst>
          </p:cNvPr>
          <p:cNvGrpSpPr/>
          <p:nvPr/>
        </p:nvGrpSpPr>
        <p:grpSpPr>
          <a:xfrm>
            <a:off x="4599508" y="1610960"/>
            <a:ext cx="5672816" cy="232599"/>
            <a:chOff x="4705146" y="1582976"/>
            <a:chExt cx="5672816" cy="232599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8319B73-B5B3-0AB7-170C-F9F80E374325}"/>
                </a:ext>
              </a:extLst>
            </p:cNvPr>
            <p:cNvSpPr/>
            <p:nvPr/>
          </p:nvSpPr>
          <p:spPr>
            <a:xfrm>
              <a:off x="4705146" y="1600131"/>
              <a:ext cx="2136803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lang="ko-KR" altLang="en-US" sz="14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/>
                  </a:solidFill>
                  <a:ea typeface="나눔스퀘어 Bold" panose="020B0600000101010101" pitchFamily="50" charset="-127"/>
                </a:rPr>
                <a:t>장애인학대신고</a:t>
              </a:r>
              <a:r>
                <a:rPr lang="ko-KR" altLang="en-US" sz="14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00589F"/>
                  </a:solidFill>
                  <a:ea typeface="나눔스퀘어 Bold" panose="020B0600000101010101" pitchFamily="50" charset="-127"/>
                </a:rPr>
                <a:t> </a:t>
              </a:r>
              <a:r>
                <a:rPr lang="en-US" altLang="ko-KR" sz="14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ea typeface="나눔스퀘어 Bold" panose="020B0600000101010101" pitchFamily="50" charset="-127"/>
                </a:rPr>
                <a:t>1644-8295</a:t>
              </a:r>
              <a:endParaRPr lang="ko-KR" altLang="en-US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/>
                </a:solidFill>
                <a:ea typeface="나눔스퀘어 Bold" panose="020B0600000101010101" pitchFamily="50" charset="-127"/>
              </a:endParaRP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A1B75555-B2D5-41CC-FE36-F007E1D9F295}"/>
                </a:ext>
              </a:extLst>
            </p:cNvPr>
            <p:cNvGrpSpPr/>
            <p:nvPr/>
          </p:nvGrpSpPr>
          <p:grpSpPr>
            <a:xfrm>
              <a:off x="6905226" y="1582976"/>
              <a:ext cx="3472736" cy="225653"/>
              <a:chOff x="7334596" y="1582976"/>
              <a:chExt cx="3472736" cy="225653"/>
            </a:xfrm>
          </p:grpSpPr>
          <p:grpSp>
            <p:nvGrpSpPr>
              <p:cNvPr id="9" name="그룹 8">
                <a:extLst>
                  <a:ext uri="{FF2B5EF4-FFF2-40B4-BE49-F238E27FC236}">
                    <a16:creationId xmlns:a16="http://schemas.microsoft.com/office/drawing/2014/main" id="{95EF4ED5-B2BD-D2B1-D80B-8BA8061AC5E6}"/>
                  </a:ext>
                </a:extLst>
              </p:cNvPr>
              <p:cNvGrpSpPr/>
              <p:nvPr/>
            </p:nvGrpSpPr>
            <p:grpSpPr>
              <a:xfrm>
                <a:off x="8056538" y="1588080"/>
                <a:ext cx="650943" cy="215444"/>
                <a:chOff x="8001610" y="1588080"/>
                <a:chExt cx="650943" cy="215444"/>
              </a:xfrm>
            </p:grpSpPr>
            <p:sp>
              <p:nvSpPr>
                <p:cNvPr id="48" name="직사각형 47">
                  <a:extLst>
                    <a:ext uri="{FF2B5EF4-FFF2-40B4-BE49-F238E27FC236}">
                      <a16:creationId xmlns:a16="http://schemas.microsoft.com/office/drawing/2014/main" id="{C792A97C-AC08-3555-8AC9-C620984A3633}"/>
                    </a:ext>
                  </a:extLst>
                </p:cNvPr>
                <p:cNvSpPr/>
                <p:nvPr/>
              </p:nvSpPr>
              <p:spPr>
                <a:xfrm>
                  <a:off x="8325540" y="1588080"/>
                  <a:ext cx="327013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>
                  <a:spAutoFit/>
                </a:bodyPr>
                <a:lstStyle/>
                <a:p>
                  <a:r>
                    <a:rPr lang="ko-KR" altLang="en-US" sz="14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tx1"/>
                      </a:solidFill>
                      <a:ea typeface="나눔스퀘어 Bold" panose="020B0600000101010101" pitchFamily="50" charset="-127"/>
                    </a:rPr>
                    <a:t>문자</a:t>
                  </a:r>
                </a:p>
              </p:txBody>
            </p:sp>
            <p:grpSp>
              <p:nvGrpSpPr>
                <p:cNvPr id="50" name="Group 19">
                  <a:extLst>
                    <a:ext uri="{FF2B5EF4-FFF2-40B4-BE49-F238E27FC236}">
                      <a16:creationId xmlns:a16="http://schemas.microsoft.com/office/drawing/2014/main" id="{9A68286B-721B-8E6D-C3E9-33039642CC9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8001610" y="1590594"/>
                  <a:ext cx="293599" cy="210417"/>
                  <a:chOff x="1932" y="794"/>
                  <a:chExt cx="3812" cy="2732"/>
                </a:xfrm>
                <a:solidFill>
                  <a:srgbClr val="FF6600">
                    <a:alpha val="50000"/>
                  </a:srgbClr>
                </a:solidFill>
              </p:grpSpPr>
              <p:sp>
                <p:nvSpPr>
                  <p:cNvPr id="52" name="Freeform 20">
                    <a:extLst>
                      <a:ext uri="{FF2B5EF4-FFF2-40B4-BE49-F238E27FC236}">
                        <a16:creationId xmlns:a16="http://schemas.microsoft.com/office/drawing/2014/main" id="{A8CBAC9D-85D8-C3DF-2230-853B952A220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32" y="1283"/>
                    <a:ext cx="2317" cy="2243"/>
                  </a:xfrm>
                  <a:custGeom>
                    <a:avLst/>
                    <a:gdLst>
                      <a:gd name="T0" fmla="*/ 501 w 1134"/>
                      <a:gd name="T1" fmla="*/ 472 h 1097"/>
                      <a:gd name="T2" fmla="*/ 501 w 1134"/>
                      <a:gd name="T3" fmla="*/ 0 h 1097"/>
                      <a:gd name="T4" fmla="*/ 0 w 1134"/>
                      <a:gd name="T5" fmla="*/ 469 h 1097"/>
                      <a:gd name="T6" fmla="*/ 218 w 1134"/>
                      <a:gd name="T7" fmla="*/ 833 h 1097"/>
                      <a:gd name="T8" fmla="*/ 186 w 1134"/>
                      <a:gd name="T9" fmla="*/ 1054 h 1097"/>
                      <a:gd name="T10" fmla="*/ 204 w 1134"/>
                      <a:gd name="T11" fmla="*/ 1091 h 1097"/>
                      <a:gd name="T12" fmla="*/ 223 w 1134"/>
                      <a:gd name="T13" fmla="*/ 1097 h 1097"/>
                      <a:gd name="T14" fmla="*/ 246 w 1134"/>
                      <a:gd name="T15" fmla="*/ 1089 h 1097"/>
                      <a:gd name="T16" fmla="*/ 458 w 1134"/>
                      <a:gd name="T17" fmla="*/ 931 h 1097"/>
                      <a:gd name="T18" fmla="*/ 629 w 1134"/>
                      <a:gd name="T19" fmla="*/ 949 h 1097"/>
                      <a:gd name="T20" fmla="*/ 1134 w 1134"/>
                      <a:gd name="T21" fmla="*/ 755 h 1097"/>
                      <a:gd name="T22" fmla="*/ 784 w 1134"/>
                      <a:gd name="T23" fmla="*/ 755 h 1097"/>
                      <a:gd name="T24" fmla="*/ 501 w 1134"/>
                      <a:gd name="T25" fmla="*/ 472 h 10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34" h="1097">
                        <a:moveTo>
                          <a:pt x="501" y="472"/>
                        </a:moveTo>
                        <a:cubicBezTo>
                          <a:pt x="501" y="0"/>
                          <a:pt x="501" y="0"/>
                          <a:pt x="501" y="0"/>
                        </a:cubicBezTo>
                        <a:cubicBezTo>
                          <a:pt x="212" y="44"/>
                          <a:pt x="0" y="236"/>
                          <a:pt x="0" y="469"/>
                        </a:cubicBezTo>
                        <a:cubicBezTo>
                          <a:pt x="0" y="610"/>
                          <a:pt x="79" y="742"/>
                          <a:pt x="218" y="833"/>
                        </a:cubicBezTo>
                        <a:cubicBezTo>
                          <a:pt x="186" y="1054"/>
                          <a:pt x="186" y="1054"/>
                          <a:pt x="186" y="1054"/>
                        </a:cubicBezTo>
                        <a:cubicBezTo>
                          <a:pt x="184" y="1069"/>
                          <a:pt x="191" y="1084"/>
                          <a:pt x="204" y="1091"/>
                        </a:cubicBezTo>
                        <a:cubicBezTo>
                          <a:pt x="210" y="1095"/>
                          <a:pt x="217" y="1097"/>
                          <a:pt x="223" y="1097"/>
                        </a:cubicBezTo>
                        <a:cubicBezTo>
                          <a:pt x="231" y="1097"/>
                          <a:pt x="239" y="1094"/>
                          <a:pt x="246" y="1089"/>
                        </a:cubicBezTo>
                        <a:cubicBezTo>
                          <a:pt x="458" y="931"/>
                          <a:pt x="458" y="931"/>
                          <a:pt x="458" y="931"/>
                        </a:cubicBezTo>
                        <a:cubicBezTo>
                          <a:pt x="513" y="943"/>
                          <a:pt x="571" y="949"/>
                          <a:pt x="629" y="949"/>
                        </a:cubicBezTo>
                        <a:cubicBezTo>
                          <a:pt x="831" y="949"/>
                          <a:pt x="1017" y="875"/>
                          <a:pt x="1134" y="755"/>
                        </a:cubicBezTo>
                        <a:cubicBezTo>
                          <a:pt x="784" y="755"/>
                          <a:pt x="784" y="755"/>
                          <a:pt x="784" y="755"/>
                        </a:cubicBezTo>
                        <a:cubicBezTo>
                          <a:pt x="628" y="756"/>
                          <a:pt x="501" y="629"/>
                          <a:pt x="501" y="4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54" name="Freeform 21">
                    <a:extLst>
                      <a:ext uri="{FF2B5EF4-FFF2-40B4-BE49-F238E27FC236}">
                        <a16:creationId xmlns:a16="http://schemas.microsoft.com/office/drawing/2014/main" id="{30F1CD7C-9C03-751C-362D-C4ADAB49DC77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107" y="794"/>
                    <a:ext cx="2637" cy="2427"/>
                  </a:xfrm>
                  <a:custGeom>
                    <a:avLst/>
                    <a:gdLst>
                      <a:gd name="T0" fmla="*/ 1083 w 1291"/>
                      <a:gd name="T1" fmla="*/ 0 h 1187"/>
                      <a:gd name="T2" fmla="*/ 209 w 1291"/>
                      <a:gd name="T3" fmla="*/ 0 h 1187"/>
                      <a:gd name="T4" fmla="*/ 0 w 1291"/>
                      <a:gd name="T5" fmla="*/ 209 h 1187"/>
                      <a:gd name="T6" fmla="*/ 0 w 1291"/>
                      <a:gd name="T7" fmla="*/ 711 h 1187"/>
                      <a:gd name="T8" fmla="*/ 209 w 1291"/>
                      <a:gd name="T9" fmla="*/ 920 h 1187"/>
                      <a:gd name="T10" fmla="*/ 738 w 1291"/>
                      <a:gd name="T11" fmla="*/ 920 h 1187"/>
                      <a:gd name="T12" fmla="*/ 994 w 1291"/>
                      <a:gd name="T13" fmla="*/ 1176 h 1187"/>
                      <a:gd name="T14" fmla="*/ 1020 w 1291"/>
                      <a:gd name="T15" fmla="*/ 1187 h 1187"/>
                      <a:gd name="T16" fmla="*/ 1034 w 1291"/>
                      <a:gd name="T17" fmla="*/ 1184 h 1187"/>
                      <a:gd name="T18" fmla="*/ 1058 w 1291"/>
                      <a:gd name="T19" fmla="*/ 1150 h 1187"/>
                      <a:gd name="T20" fmla="*/ 1058 w 1291"/>
                      <a:gd name="T21" fmla="*/ 920 h 1187"/>
                      <a:gd name="T22" fmla="*/ 1083 w 1291"/>
                      <a:gd name="T23" fmla="*/ 920 h 1187"/>
                      <a:gd name="T24" fmla="*/ 1291 w 1291"/>
                      <a:gd name="T25" fmla="*/ 711 h 1187"/>
                      <a:gd name="T26" fmla="*/ 1291 w 1291"/>
                      <a:gd name="T27" fmla="*/ 209 h 1187"/>
                      <a:gd name="T28" fmla="*/ 1083 w 1291"/>
                      <a:gd name="T29" fmla="*/ 0 h 1187"/>
                      <a:gd name="T30" fmla="*/ 292 w 1291"/>
                      <a:gd name="T31" fmla="*/ 586 h 1187"/>
                      <a:gd name="T32" fmla="*/ 166 w 1291"/>
                      <a:gd name="T33" fmla="*/ 460 h 1187"/>
                      <a:gd name="T34" fmla="*/ 292 w 1291"/>
                      <a:gd name="T35" fmla="*/ 335 h 1187"/>
                      <a:gd name="T36" fmla="*/ 417 w 1291"/>
                      <a:gd name="T37" fmla="*/ 460 h 1187"/>
                      <a:gd name="T38" fmla="*/ 292 w 1291"/>
                      <a:gd name="T39" fmla="*/ 586 h 1187"/>
                      <a:gd name="T40" fmla="*/ 646 w 1291"/>
                      <a:gd name="T41" fmla="*/ 586 h 1187"/>
                      <a:gd name="T42" fmla="*/ 521 w 1291"/>
                      <a:gd name="T43" fmla="*/ 460 h 1187"/>
                      <a:gd name="T44" fmla="*/ 646 w 1291"/>
                      <a:gd name="T45" fmla="*/ 335 h 1187"/>
                      <a:gd name="T46" fmla="*/ 771 w 1291"/>
                      <a:gd name="T47" fmla="*/ 460 h 1187"/>
                      <a:gd name="T48" fmla="*/ 646 w 1291"/>
                      <a:gd name="T49" fmla="*/ 586 h 1187"/>
                      <a:gd name="T50" fmla="*/ 1000 w 1291"/>
                      <a:gd name="T51" fmla="*/ 586 h 1187"/>
                      <a:gd name="T52" fmla="*/ 875 w 1291"/>
                      <a:gd name="T53" fmla="*/ 460 h 1187"/>
                      <a:gd name="T54" fmla="*/ 1000 w 1291"/>
                      <a:gd name="T55" fmla="*/ 335 h 1187"/>
                      <a:gd name="T56" fmla="*/ 1126 w 1291"/>
                      <a:gd name="T57" fmla="*/ 460 h 1187"/>
                      <a:gd name="T58" fmla="*/ 1000 w 1291"/>
                      <a:gd name="T59" fmla="*/ 586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291" h="1187">
                        <a:moveTo>
                          <a:pt x="1083" y="0"/>
                        </a:moveTo>
                        <a:cubicBezTo>
                          <a:pt x="209" y="0"/>
                          <a:pt x="209" y="0"/>
                          <a:pt x="209" y="0"/>
                        </a:cubicBezTo>
                        <a:cubicBezTo>
                          <a:pt x="94" y="0"/>
                          <a:pt x="0" y="94"/>
                          <a:pt x="0" y="209"/>
                        </a:cubicBezTo>
                        <a:cubicBezTo>
                          <a:pt x="0" y="711"/>
                          <a:pt x="0" y="711"/>
                          <a:pt x="0" y="711"/>
                        </a:cubicBezTo>
                        <a:cubicBezTo>
                          <a:pt x="0" y="826"/>
                          <a:pt x="94" y="920"/>
                          <a:pt x="209" y="920"/>
                        </a:cubicBezTo>
                        <a:cubicBezTo>
                          <a:pt x="738" y="920"/>
                          <a:pt x="738" y="920"/>
                          <a:pt x="738" y="920"/>
                        </a:cubicBezTo>
                        <a:cubicBezTo>
                          <a:pt x="994" y="1176"/>
                          <a:pt x="994" y="1176"/>
                          <a:pt x="994" y="1176"/>
                        </a:cubicBezTo>
                        <a:cubicBezTo>
                          <a:pt x="1001" y="1183"/>
                          <a:pt x="1011" y="1187"/>
                          <a:pt x="1020" y="1187"/>
                        </a:cubicBezTo>
                        <a:cubicBezTo>
                          <a:pt x="1025" y="1187"/>
                          <a:pt x="1030" y="1186"/>
                          <a:pt x="1034" y="1184"/>
                        </a:cubicBezTo>
                        <a:cubicBezTo>
                          <a:pt x="1048" y="1178"/>
                          <a:pt x="1058" y="1165"/>
                          <a:pt x="1058" y="1150"/>
                        </a:cubicBezTo>
                        <a:cubicBezTo>
                          <a:pt x="1058" y="920"/>
                          <a:pt x="1058" y="920"/>
                          <a:pt x="1058" y="920"/>
                        </a:cubicBezTo>
                        <a:cubicBezTo>
                          <a:pt x="1083" y="920"/>
                          <a:pt x="1083" y="920"/>
                          <a:pt x="1083" y="920"/>
                        </a:cubicBezTo>
                        <a:cubicBezTo>
                          <a:pt x="1198" y="920"/>
                          <a:pt x="1291" y="826"/>
                          <a:pt x="1291" y="711"/>
                        </a:cubicBezTo>
                        <a:cubicBezTo>
                          <a:pt x="1291" y="209"/>
                          <a:pt x="1291" y="209"/>
                          <a:pt x="1291" y="209"/>
                        </a:cubicBezTo>
                        <a:cubicBezTo>
                          <a:pt x="1291" y="94"/>
                          <a:pt x="1198" y="0"/>
                          <a:pt x="1083" y="0"/>
                        </a:cubicBezTo>
                        <a:close/>
                        <a:moveTo>
                          <a:pt x="292" y="586"/>
                        </a:moveTo>
                        <a:cubicBezTo>
                          <a:pt x="222" y="586"/>
                          <a:pt x="166" y="529"/>
                          <a:pt x="166" y="460"/>
                        </a:cubicBezTo>
                        <a:cubicBezTo>
                          <a:pt x="166" y="391"/>
                          <a:pt x="222" y="335"/>
                          <a:pt x="292" y="335"/>
                        </a:cubicBezTo>
                        <a:cubicBezTo>
                          <a:pt x="361" y="335"/>
                          <a:pt x="417" y="391"/>
                          <a:pt x="417" y="460"/>
                        </a:cubicBezTo>
                        <a:cubicBezTo>
                          <a:pt x="417" y="529"/>
                          <a:pt x="361" y="586"/>
                          <a:pt x="292" y="586"/>
                        </a:cubicBezTo>
                        <a:close/>
                        <a:moveTo>
                          <a:pt x="646" y="586"/>
                        </a:moveTo>
                        <a:cubicBezTo>
                          <a:pt x="577" y="586"/>
                          <a:pt x="521" y="529"/>
                          <a:pt x="521" y="460"/>
                        </a:cubicBezTo>
                        <a:cubicBezTo>
                          <a:pt x="521" y="391"/>
                          <a:pt x="577" y="335"/>
                          <a:pt x="646" y="335"/>
                        </a:cubicBezTo>
                        <a:cubicBezTo>
                          <a:pt x="715" y="335"/>
                          <a:pt x="771" y="391"/>
                          <a:pt x="771" y="460"/>
                        </a:cubicBezTo>
                        <a:cubicBezTo>
                          <a:pt x="771" y="529"/>
                          <a:pt x="715" y="586"/>
                          <a:pt x="646" y="586"/>
                        </a:cubicBezTo>
                        <a:close/>
                        <a:moveTo>
                          <a:pt x="1000" y="586"/>
                        </a:moveTo>
                        <a:cubicBezTo>
                          <a:pt x="931" y="586"/>
                          <a:pt x="875" y="529"/>
                          <a:pt x="875" y="460"/>
                        </a:cubicBezTo>
                        <a:cubicBezTo>
                          <a:pt x="875" y="391"/>
                          <a:pt x="931" y="335"/>
                          <a:pt x="1000" y="335"/>
                        </a:cubicBezTo>
                        <a:cubicBezTo>
                          <a:pt x="1069" y="335"/>
                          <a:pt x="1126" y="391"/>
                          <a:pt x="1126" y="460"/>
                        </a:cubicBezTo>
                        <a:cubicBezTo>
                          <a:pt x="1126" y="529"/>
                          <a:pt x="1069" y="586"/>
                          <a:pt x="1000" y="58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>
                      <a:solidFill>
                        <a:schemeClr val="lt1"/>
                      </a:solidFill>
                    </a:endParaRPr>
                  </a:p>
                </p:txBody>
              </p:sp>
            </p:grpSp>
          </p:grpSp>
          <p:grpSp>
            <p:nvGrpSpPr>
              <p:cNvPr id="10" name="그룹 9">
                <a:extLst>
                  <a:ext uri="{FF2B5EF4-FFF2-40B4-BE49-F238E27FC236}">
                    <a16:creationId xmlns:a16="http://schemas.microsoft.com/office/drawing/2014/main" id="{20B9A226-628B-6A54-DB68-ED3AD006A76F}"/>
                  </a:ext>
                </a:extLst>
              </p:cNvPr>
              <p:cNvGrpSpPr/>
              <p:nvPr/>
            </p:nvGrpSpPr>
            <p:grpSpPr>
              <a:xfrm>
                <a:off x="7334596" y="1588080"/>
                <a:ext cx="603578" cy="215444"/>
                <a:chOff x="7334596" y="1588080"/>
                <a:chExt cx="603578" cy="215444"/>
              </a:xfrm>
            </p:grpSpPr>
            <p:sp>
              <p:nvSpPr>
                <p:cNvPr id="20" name="직사각형 19">
                  <a:extLst>
                    <a:ext uri="{FF2B5EF4-FFF2-40B4-BE49-F238E27FC236}">
                      <a16:creationId xmlns:a16="http://schemas.microsoft.com/office/drawing/2014/main" id="{ED83FB0C-1052-B1E1-121B-A81751FCD843}"/>
                    </a:ext>
                  </a:extLst>
                </p:cNvPr>
                <p:cNvSpPr/>
                <p:nvPr/>
              </p:nvSpPr>
              <p:spPr>
                <a:xfrm>
                  <a:off x="7611161" y="1588080"/>
                  <a:ext cx="327013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>
                  <a:spAutoFit/>
                </a:bodyPr>
                <a:lstStyle/>
                <a:p>
                  <a:r>
                    <a:rPr lang="ko-KR" altLang="en-US" sz="14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tx1"/>
                      </a:solidFill>
                      <a:ea typeface="나눔스퀘어 Bold" panose="020B0600000101010101" pitchFamily="50" charset="-127"/>
                    </a:rPr>
                    <a:t>전화</a:t>
                  </a:r>
                </a:p>
              </p:txBody>
            </p:sp>
            <p:grpSp>
              <p:nvGrpSpPr>
                <p:cNvPr id="21" name="Group 12">
                  <a:extLst>
                    <a:ext uri="{FF2B5EF4-FFF2-40B4-BE49-F238E27FC236}">
                      <a16:creationId xmlns:a16="http://schemas.microsoft.com/office/drawing/2014/main" id="{ECC12A0E-C395-2F1B-9A07-81100027172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334596" y="1591113"/>
                  <a:ext cx="207293" cy="209378"/>
                  <a:chOff x="1948" y="253"/>
                  <a:chExt cx="3776" cy="3814"/>
                </a:xfrm>
                <a:solidFill>
                  <a:srgbClr val="FF6600">
                    <a:alpha val="50000"/>
                  </a:srgbClr>
                </a:solidFill>
              </p:grpSpPr>
              <p:sp>
                <p:nvSpPr>
                  <p:cNvPr id="24" name="Freeform 13">
                    <a:extLst>
                      <a:ext uri="{FF2B5EF4-FFF2-40B4-BE49-F238E27FC236}">
                        <a16:creationId xmlns:a16="http://schemas.microsoft.com/office/drawing/2014/main" id="{EFBE17B2-5D46-78F0-2389-F463686749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48" y="253"/>
                    <a:ext cx="3776" cy="3814"/>
                  </a:xfrm>
                  <a:custGeom>
                    <a:avLst/>
                    <a:gdLst>
                      <a:gd name="T0" fmla="*/ 1849 w 1849"/>
                      <a:gd name="T1" fmla="*/ 1475 h 1866"/>
                      <a:gd name="T2" fmla="*/ 1734 w 1849"/>
                      <a:gd name="T3" fmla="*/ 1752 h 1866"/>
                      <a:gd name="T4" fmla="*/ 1458 w 1849"/>
                      <a:gd name="T5" fmla="*/ 1866 h 1866"/>
                      <a:gd name="T6" fmla="*/ 1458 w 1849"/>
                      <a:gd name="T7" fmla="*/ 1866 h 1866"/>
                      <a:gd name="T8" fmla="*/ 430 w 1849"/>
                      <a:gd name="T9" fmla="*/ 1441 h 1866"/>
                      <a:gd name="T10" fmla="*/ 5 w 1849"/>
                      <a:gd name="T11" fmla="*/ 397 h 1866"/>
                      <a:gd name="T12" fmla="*/ 5 w 1849"/>
                      <a:gd name="T13" fmla="*/ 385 h 1866"/>
                      <a:gd name="T14" fmla="*/ 6 w 1849"/>
                      <a:gd name="T15" fmla="*/ 370 h 1866"/>
                      <a:gd name="T16" fmla="*/ 395 w 1849"/>
                      <a:gd name="T17" fmla="*/ 0 h 1866"/>
                      <a:gd name="T18" fmla="*/ 469 w 1849"/>
                      <a:gd name="T19" fmla="*/ 7 h 1866"/>
                      <a:gd name="T20" fmla="*/ 546 w 1849"/>
                      <a:gd name="T21" fmla="*/ 30 h 1866"/>
                      <a:gd name="T22" fmla="*/ 559 w 1849"/>
                      <a:gd name="T23" fmla="*/ 39 h 1866"/>
                      <a:gd name="T24" fmla="*/ 570 w 1849"/>
                      <a:gd name="T25" fmla="*/ 59 h 1866"/>
                      <a:gd name="T26" fmla="*/ 664 w 1849"/>
                      <a:gd name="T27" fmla="*/ 653 h 1866"/>
                      <a:gd name="T28" fmla="*/ 654 w 1849"/>
                      <a:gd name="T29" fmla="*/ 685 h 1866"/>
                      <a:gd name="T30" fmla="*/ 651 w 1849"/>
                      <a:gd name="T31" fmla="*/ 688 h 1866"/>
                      <a:gd name="T32" fmla="*/ 497 w 1849"/>
                      <a:gd name="T33" fmla="*/ 769 h 1866"/>
                      <a:gd name="T34" fmla="*/ 733 w 1849"/>
                      <a:gd name="T35" fmla="*/ 1138 h 1866"/>
                      <a:gd name="T36" fmla="*/ 1082 w 1849"/>
                      <a:gd name="T37" fmla="*/ 1367 h 1866"/>
                      <a:gd name="T38" fmla="*/ 1165 w 1849"/>
                      <a:gd name="T39" fmla="*/ 1216 h 1866"/>
                      <a:gd name="T40" fmla="*/ 1198 w 1849"/>
                      <a:gd name="T41" fmla="*/ 1204 h 1866"/>
                      <a:gd name="T42" fmla="*/ 1788 w 1849"/>
                      <a:gd name="T43" fmla="*/ 1297 h 1866"/>
                      <a:gd name="T44" fmla="*/ 1816 w 1849"/>
                      <a:gd name="T45" fmla="*/ 1319 h 1866"/>
                      <a:gd name="T46" fmla="*/ 1844 w 1849"/>
                      <a:gd name="T47" fmla="*/ 1410 h 1866"/>
                      <a:gd name="T48" fmla="*/ 1849 w 1849"/>
                      <a:gd name="T49" fmla="*/ 1475 h 18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849" h="1866">
                        <a:moveTo>
                          <a:pt x="1849" y="1475"/>
                        </a:moveTo>
                        <a:cubicBezTo>
                          <a:pt x="1849" y="1580"/>
                          <a:pt x="1808" y="1679"/>
                          <a:pt x="1734" y="1752"/>
                        </a:cubicBezTo>
                        <a:cubicBezTo>
                          <a:pt x="1660" y="1826"/>
                          <a:pt x="1562" y="1866"/>
                          <a:pt x="1458" y="1866"/>
                        </a:cubicBezTo>
                        <a:cubicBezTo>
                          <a:pt x="1458" y="1866"/>
                          <a:pt x="1458" y="1866"/>
                          <a:pt x="1458" y="1866"/>
                        </a:cubicBezTo>
                        <a:cubicBezTo>
                          <a:pt x="1069" y="1866"/>
                          <a:pt x="705" y="1715"/>
                          <a:pt x="430" y="1441"/>
                        </a:cubicBezTo>
                        <a:cubicBezTo>
                          <a:pt x="151" y="1162"/>
                          <a:pt x="0" y="791"/>
                          <a:pt x="5" y="397"/>
                        </a:cubicBezTo>
                        <a:cubicBezTo>
                          <a:pt x="5" y="385"/>
                          <a:pt x="5" y="385"/>
                          <a:pt x="5" y="385"/>
                        </a:cubicBezTo>
                        <a:cubicBezTo>
                          <a:pt x="5" y="380"/>
                          <a:pt x="5" y="374"/>
                          <a:pt x="6" y="370"/>
                        </a:cubicBezTo>
                        <a:cubicBezTo>
                          <a:pt x="15" y="163"/>
                          <a:pt x="186" y="0"/>
                          <a:pt x="395" y="0"/>
                        </a:cubicBezTo>
                        <a:cubicBezTo>
                          <a:pt x="420" y="0"/>
                          <a:pt x="445" y="2"/>
                          <a:pt x="469" y="7"/>
                        </a:cubicBezTo>
                        <a:cubicBezTo>
                          <a:pt x="494" y="11"/>
                          <a:pt x="519" y="19"/>
                          <a:pt x="546" y="30"/>
                        </a:cubicBezTo>
                        <a:cubicBezTo>
                          <a:pt x="551" y="32"/>
                          <a:pt x="556" y="35"/>
                          <a:pt x="559" y="39"/>
                        </a:cubicBezTo>
                        <a:cubicBezTo>
                          <a:pt x="565" y="44"/>
                          <a:pt x="568" y="52"/>
                          <a:pt x="570" y="59"/>
                        </a:cubicBezTo>
                        <a:cubicBezTo>
                          <a:pt x="664" y="653"/>
                          <a:pt x="664" y="653"/>
                          <a:pt x="664" y="653"/>
                        </a:cubicBezTo>
                        <a:cubicBezTo>
                          <a:pt x="666" y="665"/>
                          <a:pt x="662" y="676"/>
                          <a:pt x="654" y="685"/>
                        </a:cubicBezTo>
                        <a:cubicBezTo>
                          <a:pt x="653" y="685"/>
                          <a:pt x="652" y="687"/>
                          <a:pt x="651" y="688"/>
                        </a:cubicBezTo>
                        <a:cubicBezTo>
                          <a:pt x="606" y="727"/>
                          <a:pt x="554" y="754"/>
                          <a:pt x="497" y="769"/>
                        </a:cubicBezTo>
                        <a:cubicBezTo>
                          <a:pt x="548" y="908"/>
                          <a:pt x="627" y="1032"/>
                          <a:pt x="733" y="1138"/>
                        </a:cubicBezTo>
                        <a:cubicBezTo>
                          <a:pt x="833" y="1238"/>
                          <a:pt x="951" y="1315"/>
                          <a:pt x="1082" y="1367"/>
                        </a:cubicBezTo>
                        <a:cubicBezTo>
                          <a:pt x="1098" y="1311"/>
                          <a:pt x="1126" y="1260"/>
                          <a:pt x="1165" y="1216"/>
                        </a:cubicBezTo>
                        <a:cubicBezTo>
                          <a:pt x="1173" y="1207"/>
                          <a:pt x="1186" y="1203"/>
                          <a:pt x="1198" y="1204"/>
                        </a:cubicBezTo>
                        <a:cubicBezTo>
                          <a:pt x="1788" y="1297"/>
                          <a:pt x="1788" y="1297"/>
                          <a:pt x="1788" y="1297"/>
                        </a:cubicBezTo>
                        <a:cubicBezTo>
                          <a:pt x="1800" y="1299"/>
                          <a:pt x="1811" y="1307"/>
                          <a:pt x="1816" y="1319"/>
                        </a:cubicBezTo>
                        <a:cubicBezTo>
                          <a:pt x="1829" y="1348"/>
                          <a:pt x="1838" y="1379"/>
                          <a:pt x="1844" y="1410"/>
                        </a:cubicBezTo>
                        <a:cubicBezTo>
                          <a:pt x="1847" y="1431"/>
                          <a:pt x="1849" y="1453"/>
                          <a:pt x="1849" y="147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/>
                  </a:p>
                </p:txBody>
              </p:sp>
              <p:sp>
                <p:nvSpPr>
                  <p:cNvPr id="25" name="Freeform 14">
                    <a:extLst>
                      <a:ext uri="{FF2B5EF4-FFF2-40B4-BE49-F238E27FC236}">
                        <a16:creationId xmlns:a16="http://schemas.microsoft.com/office/drawing/2014/main" id="{499E1A8C-5BF8-A5D9-8AAB-2FEDF13455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31" y="353"/>
                    <a:ext cx="1577" cy="1576"/>
                  </a:xfrm>
                  <a:custGeom>
                    <a:avLst/>
                    <a:gdLst>
                      <a:gd name="T0" fmla="*/ 37 w 772"/>
                      <a:gd name="T1" fmla="*/ 74 h 771"/>
                      <a:gd name="T2" fmla="*/ 697 w 772"/>
                      <a:gd name="T3" fmla="*/ 734 h 771"/>
                      <a:gd name="T4" fmla="*/ 735 w 772"/>
                      <a:gd name="T5" fmla="*/ 771 h 771"/>
                      <a:gd name="T6" fmla="*/ 772 w 772"/>
                      <a:gd name="T7" fmla="*/ 734 h 771"/>
                      <a:gd name="T8" fmla="*/ 37 w 772"/>
                      <a:gd name="T9" fmla="*/ 0 h 771"/>
                      <a:gd name="T10" fmla="*/ 0 w 772"/>
                      <a:gd name="T11" fmla="*/ 37 h 771"/>
                      <a:gd name="T12" fmla="*/ 37 w 772"/>
                      <a:gd name="T13" fmla="*/ 74 h 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72" h="771">
                        <a:moveTo>
                          <a:pt x="37" y="74"/>
                        </a:moveTo>
                        <a:cubicBezTo>
                          <a:pt x="401" y="74"/>
                          <a:pt x="697" y="370"/>
                          <a:pt x="697" y="734"/>
                        </a:cubicBezTo>
                        <a:cubicBezTo>
                          <a:pt x="697" y="754"/>
                          <a:pt x="714" y="771"/>
                          <a:pt x="735" y="771"/>
                        </a:cubicBezTo>
                        <a:cubicBezTo>
                          <a:pt x="755" y="771"/>
                          <a:pt x="772" y="754"/>
                          <a:pt x="772" y="734"/>
                        </a:cubicBezTo>
                        <a:cubicBezTo>
                          <a:pt x="772" y="329"/>
                          <a:pt x="442" y="0"/>
                          <a:pt x="37" y="0"/>
                        </a:cubicBez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7"/>
                          <a:pt x="17" y="74"/>
                          <a:pt x="37" y="7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/>
                  </a:p>
                </p:txBody>
              </p:sp>
              <p:sp>
                <p:nvSpPr>
                  <p:cNvPr id="40" name="Freeform 15">
                    <a:extLst>
                      <a:ext uri="{FF2B5EF4-FFF2-40B4-BE49-F238E27FC236}">
                        <a16:creationId xmlns:a16="http://schemas.microsoft.com/office/drawing/2014/main" id="{D89CE882-8614-E35F-740F-39287CCDD5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31" y="901"/>
                    <a:ext cx="1029" cy="1028"/>
                  </a:xfrm>
                  <a:custGeom>
                    <a:avLst/>
                    <a:gdLst>
                      <a:gd name="T0" fmla="*/ 429 w 504"/>
                      <a:gd name="T1" fmla="*/ 466 h 503"/>
                      <a:gd name="T2" fmla="*/ 466 w 504"/>
                      <a:gd name="T3" fmla="*/ 503 h 503"/>
                      <a:gd name="T4" fmla="*/ 504 w 504"/>
                      <a:gd name="T5" fmla="*/ 466 h 503"/>
                      <a:gd name="T6" fmla="*/ 37 w 504"/>
                      <a:gd name="T7" fmla="*/ 0 h 503"/>
                      <a:gd name="T8" fmla="*/ 0 w 504"/>
                      <a:gd name="T9" fmla="*/ 37 h 503"/>
                      <a:gd name="T10" fmla="*/ 37 w 504"/>
                      <a:gd name="T11" fmla="*/ 74 h 503"/>
                      <a:gd name="T12" fmla="*/ 429 w 504"/>
                      <a:gd name="T13" fmla="*/ 466 h 5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4" h="503">
                        <a:moveTo>
                          <a:pt x="429" y="466"/>
                        </a:moveTo>
                        <a:cubicBezTo>
                          <a:pt x="429" y="486"/>
                          <a:pt x="446" y="503"/>
                          <a:pt x="466" y="503"/>
                        </a:cubicBezTo>
                        <a:cubicBezTo>
                          <a:pt x="487" y="503"/>
                          <a:pt x="504" y="486"/>
                          <a:pt x="504" y="466"/>
                        </a:cubicBezTo>
                        <a:cubicBezTo>
                          <a:pt x="504" y="209"/>
                          <a:pt x="295" y="0"/>
                          <a:pt x="37" y="0"/>
                        </a:cubicBezTo>
                        <a:cubicBezTo>
                          <a:pt x="17" y="0"/>
                          <a:pt x="0" y="16"/>
                          <a:pt x="0" y="37"/>
                        </a:cubicBezTo>
                        <a:cubicBezTo>
                          <a:pt x="0" y="57"/>
                          <a:pt x="17" y="74"/>
                          <a:pt x="37" y="74"/>
                        </a:cubicBezTo>
                        <a:cubicBezTo>
                          <a:pt x="253" y="74"/>
                          <a:pt x="429" y="250"/>
                          <a:pt x="429" y="46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/>
                  </a:p>
                </p:txBody>
              </p:sp>
              <p:sp>
                <p:nvSpPr>
                  <p:cNvPr id="41" name="Freeform 16">
                    <a:extLst>
                      <a:ext uri="{FF2B5EF4-FFF2-40B4-BE49-F238E27FC236}">
                        <a16:creationId xmlns:a16="http://schemas.microsoft.com/office/drawing/2014/main" id="{7617119A-8621-3F1F-715A-0BCFDAA816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31" y="1449"/>
                    <a:ext cx="482" cy="480"/>
                  </a:xfrm>
                  <a:custGeom>
                    <a:avLst/>
                    <a:gdLst>
                      <a:gd name="T0" fmla="*/ 0 w 236"/>
                      <a:gd name="T1" fmla="*/ 37 h 235"/>
                      <a:gd name="T2" fmla="*/ 37 w 236"/>
                      <a:gd name="T3" fmla="*/ 74 h 235"/>
                      <a:gd name="T4" fmla="*/ 161 w 236"/>
                      <a:gd name="T5" fmla="*/ 198 h 235"/>
                      <a:gd name="T6" fmla="*/ 198 w 236"/>
                      <a:gd name="T7" fmla="*/ 235 h 235"/>
                      <a:gd name="T8" fmla="*/ 236 w 236"/>
                      <a:gd name="T9" fmla="*/ 198 h 235"/>
                      <a:gd name="T10" fmla="*/ 37 w 236"/>
                      <a:gd name="T11" fmla="*/ 0 h 235"/>
                      <a:gd name="T12" fmla="*/ 0 w 236"/>
                      <a:gd name="T13" fmla="*/ 37 h 2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6" h="235">
                        <a:moveTo>
                          <a:pt x="0" y="37"/>
                        </a:moveTo>
                        <a:cubicBezTo>
                          <a:pt x="0" y="58"/>
                          <a:pt x="17" y="74"/>
                          <a:pt x="37" y="74"/>
                        </a:cubicBezTo>
                        <a:cubicBezTo>
                          <a:pt x="105" y="74"/>
                          <a:pt x="161" y="130"/>
                          <a:pt x="161" y="198"/>
                        </a:cubicBezTo>
                        <a:cubicBezTo>
                          <a:pt x="161" y="218"/>
                          <a:pt x="178" y="235"/>
                          <a:pt x="198" y="235"/>
                        </a:cubicBezTo>
                        <a:cubicBezTo>
                          <a:pt x="219" y="235"/>
                          <a:pt x="236" y="218"/>
                          <a:pt x="236" y="198"/>
                        </a:cubicBezTo>
                        <a:cubicBezTo>
                          <a:pt x="236" y="89"/>
                          <a:pt x="147" y="0"/>
                          <a:pt x="37" y="0"/>
                        </a:cubicBezTo>
                        <a:cubicBezTo>
                          <a:pt x="17" y="0"/>
                          <a:pt x="0" y="16"/>
                          <a:pt x="0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/>
                  </a:p>
                </p:txBody>
              </p:sp>
            </p:grpSp>
          </p:grpSp>
          <p:grpSp>
            <p:nvGrpSpPr>
              <p:cNvPr id="11" name="그룹 10">
                <a:extLst>
                  <a:ext uri="{FF2B5EF4-FFF2-40B4-BE49-F238E27FC236}">
                    <a16:creationId xmlns:a16="http://schemas.microsoft.com/office/drawing/2014/main" id="{29F5BCBF-0A9A-0897-91FA-300C66E5E7F8}"/>
                  </a:ext>
                </a:extLst>
              </p:cNvPr>
              <p:cNvGrpSpPr/>
              <p:nvPr/>
            </p:nvGrpSpPr>
            <p:grpSpPr>
              <a:xfrm>
                <a:off x="8825845" y="1582976"/>
                <a:ext cx="1981487" cy="225653"/>
                <a:chOff x="9056433" y="1576029"/>
                <a:chExt cx="1981487" cy="225653"/>
              </a:xfrm>
            </p:grpSpPr>
            <p:sp>
              <p:nvSpPr>
                <p:cNvPr id="17" name="직사각형 16">
                  <a:extLst>
                    <a:ext uri="{FF2B5EF4-FFF2-40B4-BE49-F238E27FC236}">
                      <a16:creationId xmlns:a16="http://schemas.microsoft.com/office/drawing/2014/main" id="{C0F9AE5A-67D9-A5A7-0E5A-F80310C62A90}"/>
                    </a:ext>
                  </a:extLst>
                </p:cNvPr>
                <p:cNvSpPr/>
                <p:nvPr/>
              </p:nvSpPr>
              <p:spPr>
                <a:xfrm>
                  <a:off x="9357973" y="1581133"/>
                  <a:ext cx="16799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ctr">
                  <a:spAutoFit/>
                </a:bodyPr>
                <a:lstStyle/>
                <a:p>
                  <a:r>
                    <a:rPr lang="ko-KR" altLang="en-US" sz="1400" b="1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tx1"/>
                      </a:solidFill>
                      <a:ea typeface="나눔스퀘어 Bold" panose="020B0600000101010101" pitchFamily="50" charset="-127"/>
                    </a:rPr>
                    <a:t>카카오톡으로 신고가능</a:t>
                  </a:r>
                </a:p>
              </p:txBody>
            </p:sp>
            <p:sp>
              <p:nvSpPr>
                <p:cNvPr id="19" name="Freeform 26">
                  <a:extLst>
                    <a:ext uri="{FF2B5EF4-FFF2-40B4-BE49-F238E27FC236}">
                      <a16:creationId xmlns:a16="http://schemas.microsoft.com/office/drawing/2014/main" id="{11FD106A-3654-0EBB-946E-F2988231458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056433" y="1576029"/>
                  <a:ext cx="244959" cy="225653"/>
                </a:xfrm>
                <a:custGeom>
                  <a:avLst/>
                  <a:gdLst>
                    <a:gd name="T0" fmla="*/ 198 w 395"/>
                    <a:gd name="T1" fmla="*/ 0 h 364"/>
                    <a:gd name="T2" fmla="*/ 0 w 395"/>
                    <a:gd name="T3" fmla="*/ 156 h 364"/>
                    <a:gd name="T4" fmla="*/ 94 w 395"/>
                    <a:gd name="T5" fmla="*/ 289 h 364"/>
                    <a:gd name="T6" fmla="*/ 77 w 395"/>
                    <a:gd name="T7" fmla="*/ 353 h 364"/>
                    <a:gd name="T8" fmla="*/ 85 w 395"/>
                    <a:gd name="T9" fmla="*/ 361 h 364"/>
                    <a:gd name="T10" fmla="*/ 161 w 395"/>
                    <a:gd name="T11" fmla="*/ 309 h 364"/>
                    <a:gd name="T12" fmla="*/ 198 w 395"/>
                    <a:gd name="T13" fmla="*/ 312 h 364"/>
                    <a:gd name="T14" fmla="*/ 395 w 395"/>
                    <a:gd name="T15" fmla="*/ 156 h 364"/>
                    <a:gd name="T16" fmla="*/ 198 w 395"/>
                    <a:gd name="T17" fmla="*/ 0 h 364"/>
                    <a:gd name="T18" fmla="*/ 320 w 395"/>
                    <a:gd name="T19" fmla="*/ 202 h 364"/>
                    <a:gd name="T20" fmla="*/ 293 w 395"/>
                    <a:gd name="T21" fmla="*/ 165 h 364"/>
                    <a:gd name="T22" fmla="*/ 287 w 395"/>
                    <a:gd name="T23" fmla="*/ 170 h 364"/>
                    <a:gd name="T24" fmla="*/ 287 w 395"/>
                    <a:gd name="T25" fmla="*/ 198 h 364"/>
                    <a:gd name="T26" fmla="*/ 266 w 395"/>
                    <a:gd name="T27" fmla="*/ 198 h 364"/>
                    <a:gd name="T28" fmla="*/ 266 w 395"/>
                    <a:gd name="T29" fmla="*/ 115 h 364"/>
                    <a:gd name="T30" fmla="*/ 277 w 395"/>
                    <a:gd name="T31" fmla="*/ 108 h 364"/>
                    <a:gd name="T32" fmla="*/ 287 w 395"/>
                    <a:gd name="T33" fmla="*/ 114 h 364"/>
                    <a:gd name="T34" fmla="*/ 287 w 395"/>
                    <a:gd name="T35" fmla="*/ 144 h 364"/>
                    <a:gd name="T36" fmla="*/ 322 w 395"/>
                    <a:gd name="T37" fmla="*/ 109 h 364"/>
                    <a:gd name="T38" fmla="*/ 336 w 395"/>
                    <a:gd name="T39" fmla="*/ 123 h 364"/>
                    <a:gd name="T40" fmla="*/ 309 w 395"/>
                    <a:gd name="T41" fmla="*/ 151 h 364"/>
                    <a:gd name="T42" fmla="*/ 337 w 395"/>
                    <a:gd name="T43" fmla="*/ 189 h 364"/>
                    <a:gd name="T44" fmla="*/ 320 w 395"/>
                    <a:gd name="T45" fmla="*/ 202 h 364"/>
                    <a:gd name="T46" fmla="*/ 169 w 395"/>
                    <a:gd name="T47" fmla="*/ 114 h 364"/>
                    <a:gd name="T48" fmla="*/ 198 w 395"/>
                    <a:gd name="T49" fmla="*/ 191 h 364"/>
                    <a:gd name="T50" fmla="*/ 179 w 395"/>
                    <a:gd name="T51" fmla="*/ 199 h 364"/>
                    <a:gd name="T52" fmla="*/ 175 w 395"/>
                    <a:gd name="T53" fmla="*/ 185 h 364"/>
                    <a:gd name="T54" fmla="*/ 138 w 395"/>
                    <a:gd name="T55" fmla="*/ 185 h 364"/>
                    <a:gd name="T56" fmla="*/ 134 w 395"/>
                    <a:gd name="T57" fmla="*/ 199 h 364"/>
                    <a:gd name="T58" fmla="*/ 115 w 395"/>
                    <a:gd name="T59" fmla="*/ 191 h 364"/>
                    <a:gd name="T60" fmla="*/ 144 w 395"/>
                    <a:gd name="T61" fmla="*/ 114 h 364"/>
                    <a:gd name="T62" fmla="*/ 156 w 395"/>
                    <a:gd name="T63" fmla="*/ 108 h 364"/>
                    <a:gd name="T64" fmla="*/ 169 w 395"/>
                    <a:gd name="T65" fmla="*/ 114 h 364"/>
                    <a:gd name="T66" fmla="*/ 122 w 395"/>
                    <a:gd name="T67" fmla="*/ 108 h 364"/>
                    <a:gd name="T68" fmla="*/ 122 w 395"/>
                    <a:gd name="T69" fmla="*/ 128 h 364"/>
                    <a:gd name="T70" fmla="*/ 101 w 395"/>
                    <a:gd name="T71" fmla="*/ 128 h 364"/>
                    <a:gd name="T72" fmla="*/ 101 w 395"/>
                    <a:gd name="T73" fmla="*/ 196 h 364"/>
                    <a:gd name="T74" fmla="*/ 80 w 395"/>
                    <a:gd name="T75" fmla="*/ 196 h 364"/>
                    <a:gd name="T76" fmla="*/ 80 w 395"/>
                    <a:gd name="T77" fmla="*/ 127 h 364"/>
                    <a:gd name="T78" fmla="*/ 60 w 395"/>
                    <a:gd name="T79" fmla="*/ 127 h 364"/>
                    <a:gd name="T80" fmla="*/ 60 w 395"/>
                    <a:gd name="T81" fmla="*/ 108 h 364"/>
                    <a:gd name="T82" fmla="*/ 122 w 395"/>
                    <a:gd name="T83" fmla="*/ 108 h 364"/>
                    <a:gd name="T84" fmla="*/ 206 w 395"/>
                    <a:gd name="T85" fmla="*/ 192 h 364"/>
                    <a:gd name="T86" fmla="*/ 205 w 395"/>
                    <a:gd name="T87" fmla="*/ 117 h 364"/>
                    <a:gd name="T88" fmla="*/ 216 w 395"/>
                    <a:gd name="T89" fmla="*/ 108 h 364"/>
                    <a:gd name="T90" fmla="*/ 227 w 395"/>
                    <a:gd name="T91" fmla="*/ 117 h 364"/>
                    <a:gd name="T92" fmla="*/ 227 w 395"/>
                    <a:gd name="T93" fmla="*/ 183 h 364"/>
                    <a:gd name="T94" fmla="*/ 254 w 395"/>
                    <a:gd name="T95" fmla="*/ 183 h 364"/>
                    <a:gd name="T96" fmla="*/ 254 w 395"/>
                    <a:gd name="T97" fmla="*/ 203 h 364"/>
                    <a:gd name="T98" fmla="*/ 214 w 395"/>
                    <a:gd name="T99" fmla="*/ 203 h 364"/>
                    <a:gd name="T100" fmla="*/ 206 w 395"/>
                    <a:gd name="T101" fmla="*/ 192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95" h="364">
                      <a:moveTo>
                        <a:pt x="198" y="0"/>
                      </a:moveTo>
                      <a:cubicBezTo>
                        <a:pt x="89" y="0"/>
                        <a:pt x="0" y="70"/>
                        <a:pt x="0" y="156"/>
                      </a:cubicBezTo>
                      <a:cubicBezTo>
                        <a:pt x="0" y="212"/>
                        <a:pt x="38" y="261"/>
                        <a:pt x="94" y="289"/>
                      </a:cubicBezTo>
                      <a:cubicBezTo>
                        <a:pt x="90" y="304"/>
                        <a:pt x="79" y="345"/>
                        <a:pt x="77" y="353"/>
                      </a:cubicBezTo>
                      <a:cubicBezTo>
                        <a:pt x="74" y="364"/>
                        <a:pt x="81" y="364"/>
                        <a:pt x="85" y="361"/>
                      </a:cubicBezTo>
                      <a:cubicBezTo>
                        <a:pt x="88" y="359"/>
                        <a:pt x="139" y="324"/>
                        <a:pt x="161" y="309"/>
                      </a:cubicBezTo>
                      <a:cubicBezTo>
                        <a:pt x="173" y="311"/>
                        <a:pt x="185" y="312"/>
                        <a:pt x="198" y="312"/>
                      </a:cubicBezTo>
                      <a:cubicBezTo>
                        <a:pt x="307" y="312"/>
                        <a:pt x="395" y="242"/>
                        <a:pt x="395" y="156"/>
                      </a:cubicBezTo>
                      <a:cubicBezTo>
                        <a:pt x="395" y="70"/>
                        <a:pt x="307" y="0"/>
                        <a:pt x="198" y="0"/>
                      </a:cubicBezTo>
                      <a:close/>
                      <a:moveTo>
                        <a:pt x="320" y="202"/>
                      </a:moveTo>
                      <a:cubicBezTo>
                        <a:pt x="293" y="165"/>
                        <a:pt x="293" y="165"/>
                        <a:pt x="293" y="165"/>
                      </a:cubicBezTo>
                      <a:cubicBezTo>
                        <a:pt x="287" y="170"/>
                        <a:pt x="287" y="170"/>
                        <a:pt x="287" y="170"/>
                      </a:cubicBezTo>
                      <a:cubicBezTo>
                        <a:pt x="287" y="170"/>
                        <a:pt x="287" y="188"/>
                        <a:pt x="287" y="198"/>
                      </a:cubicBezTo>
                      <a:cubicBezTo>
                        <a:pt x="287" y="206"/>
                        <a:pt x="266" y="206"/>
                        <a:pt x="266" y="198"/>
                      </a:cubicBezTo>
                      <a:cubicBezTo>
                        <a:pt x="266" y="192"/>
                        <a:pt x="267" y="122"/>
                        <a:pt x="266" y="115"/>
                      </a:cubicBezTo>
                      <a:cubicBezTo>
                        <a:pt x="266" y="110"/>
                        <a:pt x="272" y="108"/>
                        <a:pt x="277" y="108"/>
                      </a:cubicBezTo>
                      <a:cubicBezTo>
                        <a:pt x="282" y="108"/>
                        <a:pt x="287" y="110"/>
                        <a:pt x="287" y="114"/>
                      </a:cubicBezTo>
                      <a:cubicBezTo>
                        <a:pt x="287" y="125"/>
                        <a:pt x="287" y="144"/>
                        <a:pt x="287" y="144"/>
                      </a:cubicBezTo>
                      <a:cubicBezTo>
                        <a:pt x="287" y="144"/>
                        <a:pt x="317" y="113"/>
                        <a:pt x="322" y="109"/>
                      </a:cubicBezTo>
                      <a:cubicBezTo>
                        <a:pt x="326" y="105"/>
                        <a:pt x="340" y="118"/>
                        <a:pt x="336" y="123"/>
                      </a:cubicBezTo>
                      <a:cubicBezTo>
                        <a:pt x="328" y="130"/>
                        <a:pt x="309" y="151"/>
                        <a:pt x="309" y="151"/>
                      </a:cubicBezTo>
                      <a:cubicBezTo>
                        <a:pt x="337" y="189"/>
                        <a:pt x="337" y="189"/>
                        <a:pt x="337" y="189"/>
                      </a:cubicBezTo>
                      <a:cubicBezTo>
                        <a:pt x="342" y="196"/>
                        <a:pt x="325" y="209"/>
                        <a:pt x="320" y="202"/>
                      </a:cubicBezTo>
                      <a:close/>
                      <a:moveTo>
                        <a:pt x="169" y="114"/>
                      </a:moveTo>
                      <a:cubicBezTo>
                        <a:pt x="173" y="122"/>
                        <a:pt x="193" y="176"/>
                        <a:pt x="198" y="191"/>
                      </a:cubicBezTo>
                      <a:cubicBezTo>
                        <a:pt x="202" y="202"/>
                        <a:pt x="183" y="209"/>
                        <a:pt x="179" y="199"/>
                      </a:cubicBezTo>
                      <a:cubicBezTo>
                        <a:pt x="174" y="185"/>
                        <a:pt x="175" y="185"/>
                        <a:pt x="175" y="185"/>
                      </a:cubicBezTo>
                      <a:cubicBezTo>
                        <a:pt x="138" y="185"/>
                        <a:pt x="138" y="185"/>
                        <a:pt x="138" y="185"/>
                      </a:cubicBezTo>
                      <a:cubicBezTo>
                        <a:pt x="134" y="199"/>
                        <a:pt x="134" y="199"/>
                        <a:pt x="134" y="199"/>
                      </a:cubicBezTo>
                      <a:cubicBezTo>
                        <a:pt x="130" y="209"/>
                        <a:pt x="111" y="201"/>
                        <a:pt x="115" y="191"/>
                      </a:cubicBezTo>
                      <a:cubicBezTo>
                        <a:pt x="121" y="177"/>
                        <a:pt x="139" y="125"/>
                        <a:pt x="144" y="114"/>
                      </a:cubicBezTo>
                      <a:cubicBezTo>
                        <a:pt x="146" y="110"/>
                        <a:pt x="151" y="108"/>
                        <a:pt x="156" y="108"/>
                      </a:cubicBezTo>
                      <a:cubicBezTo>
                        <a:pt x="162" y="108"/>
                        <a:pt x="168" y="111"/>
                        <a:pt x="169" y="114"/>
                      </a:cubicBezTo>
                      <a:close/>
                      <a:moveTo>
                        <a:pt x="122" y="108"/>
                      </a:moveTo>
                      <a:cubicBezTo>
                        <a:pt x="134" y="108"/>
                        <a:pt x="134" y="128"/>
                        <a:pt x="122" y="128"/>
                      </a:cubicBezTo>
                      <a:cubicBezTo>
                        <a:pt x="108" y="128"/>
                        <a:pt x="101" y="128"/>
                        <a:pt x="101" y="128"/>
                      </a:cubicBezTo>
                      <a:cubicBezTo>
                        <a:pt x="101" y="196"/>
                        <a:pt x="101" y="196"/>
                        <a:pt x="101" y="196"/>
                      </a:cubicBezTo>
                      <a:cubicBezTo>
                        <a:pt x="101" y="206"/>
                        <a:pt x="80" y="205"/>
                        <a:pt x="80" y="196"/>
                      </a:cubicBezTo>
                      <a:cubicBezTo>
                        <a:pt x="80" y="183"/>
                        <a:pt x="80" y="127"/>
                        <a:pt x="80" y="127"/>
                      </a:cubicBezTo>
                      <a:cubicBezTo>
                        <a:pt x="60" y="127"/>
                        <a:pt x="60" y="127"/>
                        <a:pt x="60" y="127"/>
                      </a:cubicBezTo>
                      <a:cubicBezTo>
                        <a:pt x="48" y="127"/>
                        <a:pt x="48" y="108"/>
                        <a:pt x="60" y="108"/>
                      </a:cubicBezTo>
                      <a:cubicBezTo>
                        <a:pt x="60" y="108"/>
                        <a:pt x="107" y="108"/>
                        <a:pt x="122" y="108"/>
                      </a:cubicBezTo>
                      <a:close/>
                      <a:moveTo>
                        <a:pt x="206" y="192"/>
                      </a:moveTo>
                      <a:cubicBezTo>
                        <a:pt x="206" y="192"/>
                        <a:pt x="205" y="135"/>
                        <a:pt x="205" y="117"/>
                      </a:cubicBezTo>
                      <a:cubicBezTo>
                        <a:pt x="205" y="111"/>
                        <a:pt x="211" y="108"/>
                        <a:pt x="216" y="108"/>
                      </a:cubicBezTo>
                      <a:cubicBezTo>
                        <a:pt x="222" y="108"/>
                        <a:pt x="227" y="111"/>
                        <a:pt x="227" y="117"/>
                      </a:cubicBezTo>
                      <a:cubicBezTo>
                        <a:pt x="227" y="130"/>
                        <a:pt x="227" y="183"/>
                        <a:pt x="227" y="183"/>
                      </a:cubicBezTo>
                      <a:cubicBezTo>
                        <a:pt x="227" y="183"/>
                        <a:pt x="245" y="183"/>
                        <a:pt x="254" y="183"/>
                      </a:cubicBezTo>
                      <a:cubicBezTo>
                        <a:pt x="264" y="183"/>
                        <a:pt x="264" y="203"/>
                        <a:pt x="254" y="203"/>
                      </a:cubicBezTo>
                      <a:cubicBezTo>
                        <a:pt x="245" y="203"/>
                        <a:pt x="223" y="203"/>
                        <a:pt x="214" y="203"/>
                      </a:cubicBezTo>
                      <a:cubicBezTo>
                        <a:pt x="204" y="203"/>
                        <a:pt x="206" y="192"/>
                        <a:pt x="206" y="192"/>
                      </a:cubicBezTo>
                      <a:close/>
                    </a:path>
                  </a:pathLst>
                </a:custGeom>
                <a:solidFill>
                  <a:srgbClr val="FF6600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schemeClr val="lt1"/>
                    </a:solidFill>
                  </a:endParaRPr>
                </a:p>
              </p:txBody>
            </p:sp>
          </p:grpSp>
        </p:grp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D58D41AE-F4A8-6F9A-A2AE-D5FE064A6BF4}"/>
              </a:ext>
            </a:extLst>
          </p:cNvPr>
          <p:cNvGrpSpPr/>
          <p:nvPr/>
        </p:nvGrpSpPr>
        <p:grpSpPr>
          <a:xfrm>
            <a:off x="485373" y="6341767"/>
            <a:ext cx="251246" cy="218165"/>
            <a:chOff x="9834336" y="1828800"/>
            <a:chExt cx="588758" cy="511240"/>
          </a:xfrm>
        </p:grpSpPr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0521FC29-7B4C-7D6A-B69D-458EFBE84B1B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7" name="타원 56">
              <a:extLst>
                <a:ext uri="{FF2B5EF4-FFF2-40B4-BE49-F238E27FC236}">
                  <a16:creationId xmlns:a16="http://schemas.microsoft.com/office/drawing/2014/main" id="{A8A10DDE-C7E0-A90C-A44D-24676E484337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24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98BA4-E680-7CE5-87E4-D2A490B84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DA9806D-A1D8-69F7-A2AB-834912E0E8F2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10DED4E-7D17-9622-64D6-942F22947B77}"/>
              </a:ext>
            </a:extLst>
          </p:cNvPr>
          <p:cNvSpPr txBox="1"/>
          <p:nvPr/>
        </p:nvSpPr>
        <p:spPr bwMode="auto">
          <a:xfrm>
            <a:off x="1127448" y="1284253"/>
            <a:ext cx="9937104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중요한 점은 장애인이 겪는</a:t>
            </a:r>
            <a:b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</a:b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어려움과 사회적 장벽</a:t>
            </a: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은 </a:t>
            </a: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개인마다 다름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F68D992-D491-6287-B49F-0F547FB01368}"/>
              </a:ext>
            </a:extLst>
          </p:cNvPr>
          <p:cNvGrpSpPr/>
          <p:nvPr/>
        </p:nvGrpSpPr>
        <p:grpSpPr>
          <a:xfrm>
            <a:off x="1703512" y="2996952"/>
            <a:ext cx="8601542" cy="3349050"/>
            <a:chOff x="1271464" y="2845871"/>
            <a:chExt cx="8601542" cy="3349050"/>
          </a:xfrm>
        </p:grpSpPr>
        <p:pic>
          <p:nvPicPr>
            <p:cNvPr id="11" name="그림 10" descr="텍스트, 의류, 사람, 스크린샷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394D38BD-1259-F5EE-5588-487B1D84C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0565" t="45800" r="45275" b="33200"/>
            <a:stretch>
              <a:fillRect/>
            </a:stretch>
          </p:blipFill>
          <p:spPr>
            <a:xfrm>
              <a:off x="5007867" y="3429000"/>
              <a:ext cx="1381157" cy="1152128"/>
            </a:xfrm>
            <a:prstGeom prst="roundRect">
              <a:avLst/>
            </a:prstGeom>
          </p:spPr>
        </p:pic>
        <p:pic>
          <p:nvPicPr>
            <p:cNvPr id="12" name="그림 11" descr="텍스트, 의류, 사람, 스크린샷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0F55C737-5893-7591-CEDD-72DEDA8D9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63134" t="45800" r="22706" b="33200"/>
            <a:stretch>
              <a:fillRect/>
            </a:stretch>
          </p:blipFill>
          <p:spPr>
            <a:xfrm>
              <a:off x="7941996" y="3429000"/>
              <a:ext cx="1381157" cy="1152128"/>
            </a:xfrm>
            <a:prstGeom prst="roundRect">
              <a:avLst/>
            </a:prstGeom>
          </p:spPr>
        </p:pic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4463628C-F19F-CE2F-A81E-86D8AD52A7D3}"/>
                </a:ext>
              </a:extLst>
            </p:cNvPr>
            <p:cNvSpPr/>
            <p:nvPr/>
          </p:nvSpPr>
          <p:spPr bwMode="auto">
            <a:xfrm>
              <a:off x="4458014" y="4773418"/>
              <a:ext cx="2480862" cy="461666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solidFill>
                <a:schemeClr val="bg1">
                  <a:lumMod val="65000"/>
                  <a:alpha val="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solidFill>
                    <a:schemeClr val="bg1"/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이동의 제약 </a:t>
              </a:r>
              <a:r>
                <a:rPr lang="ko-KR" altLang="en-US" b="1" spc="-100" dirty="0">
                  <a:solidFill>
                    <a:srgbClr val="FFFF00"/>
                  </a:solidFill>
                  <a:latin typeface="+mj-ea"/>
                  <a:ea typeface="+mj-ea"/>
                </a:rPr>
                <a:t>감소</a:t>
              </a:r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7CCF631B-EB52-0C39-DE6E-78A04A54A79D}"/>
                </a:ext>
              </a:extLst>
            </p:cNvPr>
            <p:cNvSpPr/>
            <p:nvPr/>
          </p:nvSpPr>
          <p:spPr bwMode="auto">
            <a:xfrm>
              <a:off x="7392144" y="4773417"/>
              <a:ext cx="2480862" cy="46166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bg1">
                  <a:lumMod val="65000"/>
                  <a:alpha val="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solidFill>
                    <a:schemeClr val="bg1"/>
                  </a:solidFill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이동의 제약 </a:t>
              </a:r>
              <a:r>
                <a:rPr lang="ko-KR" altLang="en-US" b="1" spc="-100">
                  <a:solidFill>
                    <a:srgbClr val="FFFF00"/>
                  </a:solidFill>
                  <a:latin typeface="+mj-ea"/>
                  <a:ea typeface="+mj-ea"/>
                </a:rPr>
                <a:t>증가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AC8740-6E3A-6E6B-A7D5-566BBAB203DD}"/>
                </a:ext>
              </a:extLst>
            </p:cNvPr>
            <p:cNvSpPr txBox="1"/>
            <p:nvPr/>
          </p:nvSpPr>
          <p:spPr bwMode="auto">
            <a:xfrm>
              <a:off x="1559496" y="5733256"/>
              <a:ext cx="206667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지체장애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예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pic>
          <p:nvPicPr>
            <p:cNvPr id="17" name="그림 16" descr="가구, 의자, 휠체어, 의류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0A962D89-7B19-4CD1-58DA-3B115ED7C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2845871"/>
              <a:ext cx="2887385" cy="2887385"/>
            </a:xfrm>
            <a:prstGeom prst="rect">
              <a:avLst/>
            </a:prstGeom>
          </p:spPr>
        </p:pic>
      </p:grp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76913446-24AA-4E7C-92A4-3E50F6A41FFC}"/>
              </a:ext>
            </a:extLst>
          </p:cNvPr>
          <p:cNvCxnSpPr>
            <a:cxnSpLocks/>
          </p:cNvCxnSpPr>
          <p:nvPr/>
        </p:nvCxnSpPr>
        <p:spPr>
          <a:xfrm>
            <a:off x="1559496" y="2828065"/>
            <a:ext cx="9145016" cy="258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A7553E70-40BC-971B-9084-0D3B1B6E1777}"/>
              </a:ext>
            </a:extLst>
          </p:cNvPr>
          <p:cNvGrpSpPr/>
          <p:nvPr/>
        </p:nvGrpSpPr>
        <p:grpSpPr>
          <a:xfrm>
            <a:off x="9120336" y="279939"/>
            <a:ext cx="4104457" cy="652118"/>
            <a:chOff x="3169415" y="4579679"/>
            <a:chExt cx="5886052" cy="1039445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68AD3ACC-A041-169C-4CD7-510D573B9590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BD3A988-00F1-D8EF-A972-D768449DE00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2199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D51-4FE3-8767-60AB-88E81AA2F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C43180D4-6902-DD05-0B61-B86FF2F7AF12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95A81AE5-DD00-BBF6-B7B7-E0CEA01926C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C445B0E-AFEC-DAC1-156A-72933D1D899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396FB4DE-6ACD-8B82-0C3B-4EF76C2F54BE}"/>
              </a:ext>
            </a:extLst>
          </p:cNvPr>
          <p:cNvGrpSpPr/>
          <p:nvPr/>
        </p:nvGrpSpPr>
        <p:grpSpPr>
          <a:xfrm>
            <a:off x="883629" y="1700808"/>
            <a:ext cx="10216927" cy="3962836"/>
            <a:chOff x="883629" y="1988840"/>
            <a:chExt cx="10216927" cy="3962836"/>
          </a:xfrm>
        </p:grpSpPr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0773BE96-CDA5-BB69-F1A3-B673543253CD}"/>
                </a:ext>
              </a:extLst>
            </p:cNvPr>
            <p:cNvGrpSpPr/>
            <p:nvPr/>
          </p:nvGrpSpPr>
          <p:grpSpPr>
            <a:xfrm>
              <a:off x="883629" y="1988840"/>
              <a:ext cx="10216927" cy="1640279"/>
              <a:chOff x="883629" y="3098744"/>
              <a:chExt cx="10216927" cy="1640279"/>
            </a:xfrm>
          </p:grpSpPr>
          <p:grpSp>
            <p:nvGrpSpPr>
              <p:cNvPr id="5" name="그룹 4">
                <a:extLst>
                  <a:ext uri="{FF2B5EF4-FFF2-40B4-BE49-F238E27FC236}">
                    <a16:creationId xmlns:a16="http://schemas.microsoft.com/office/drawing/2014/main" id="{EFAACE79-0D9C-8130-213E-D0F6BD52C1CA}"/>
                  </a:ext>
                </a:extLst>
              </p:cNvPr>
              <p:cNvGrpSpPr/>
              <p:nvPr/>
            </p:nvGrpSpPr>
            <p:grpSpPr>
              <a:xfrm>
                <a:off x="883629" y="3098744"/>
                <a:ext cx="5576114" cy="1640279"/>
                <a:chOff x="3307943" y="1024144"/>
                <a:chExt cx="5576114" cy="1640279"/>
              </a:xfrm>
            </p:grpSpPr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B2CDFFE1-D722-6021-77CD-41754BF02A52}"/>
                    </a:ext>
                  </a:extLst>
                </p:cNvPr>
                <p:cNvSpPr txBox="1"/>
                <p:nvPr/>
              </p:nvSpPr>
              <p:spPr bwMode="auto">
                <a:xfrm>
                  <a:off x="3307943" y="1024144"/>
                  <a:ext cx="5576114" cy="15081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Bef>
                      <a:spcPts val="600"/>
                    </a:spcBef>
                  </a:pPr>
                  <a:r>
                    <a:rPr lang="ko-KR" altLang="en-US" sz="4600" spc="-100" dirty="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  <a:latin typeface="+mj-ea"/>
                      <a:ea typeface="+mj-ea"/>
                    </a:rPr>
                    <a:t>실제 우리 사회에서의 장애에 대한 인식은</a:t>
                  </a:r>
                  <a:r>
                    <a:rPr lang="en-US" altLang="ko-KR" sz="4600" spc="-100" dirty="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  <a:latin typeface="+mj-ea"/>
                      <a:ea typeface="+mj-ea"/>
                    </a:rPr>
                    <a:t>?</a:t>
                  </a:r>
                  <a:endParaRPr lang="ko-KR" altLang="en-US" sz="4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endParaRPr>
                </a:p>
              </p:txBody>
            </p:sp>
            <p:cxnSp>
              <p:nvCxnSpPr>
                <p:cNvPr id="2" name="직선 연결선 1">
                  <a:extLst>
                    <a:ext uri="{FF2B5EF4-FFF2-40B4-BE49-F238E27FC236}">
                      <a16:creationId xmlns:a16="http://schemas.microsoft.com/office/drawing/2014/main" id="{4B353D46-37A0-2AC7-983E-E91833781C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18000" y="2664423"/>
                  <a:ext cx="4356000" cy="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" name="사각형: 둥근 위쪽 모서리 2">
                <a:extLst>
                  <a:ext uri="{FF2B5EF4-FFF2-40B4-BE49-F238E27FC236}">
                    <a16:creationId xmlns:a16="http://schemas.microsoft.com/office/drawing/2014/main" id="{52CEC85A-8A17-F6D2-73AE-D783F44433B8}"/>
                  </a:ext>
                </a:extLst>
              </p:cNvPr>
              <p:cNvSpPr/>
              <p:nvPr/>
            </p:nvSpPr>
            <p:spPr bwMode="auto">
              <a:xfrm>
                <a:off x="6459743" y="3283411"/>
                <a:ext cx="4640813" cy="1270946"/>
              </a:xfrm>
              <a:prstGeom prst="round2SameRect">
                <a:avLst>
                  <a:gd name="adj1" fmla="val 25780"/>
                  <a:gd name="adj2" fmla="val 0"/>
                </a:avLst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lvl="0" algn="ctr" defTabSz="457200" eaLnBrk="0" fontAlgn="base" latinLnBrk="0" hangingPunct="0">
                  <a:spcBef>
                    <a:spcPts val="50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여전히 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결핍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과 </a:t>
                </a:r>
                <a:endParaRPr kumimoji="1" lang="en-US" altLang="ko-KR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prstClr val="white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  <a:p>
                <a:pPr lvl="0" algn="ctr" defTabSz="457200" eaLnBrk="0" fontAlgn="base" latinLnBrk="0" hangingPunct="0">
                  <a:spcBef>
                    <a:spcPts val="50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취약함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으로 바라봄</a:t>
                </a:r>
              </a:p>
            </p:txBody>
          </p:sp>
        </p:grpSp>
        <p:sp>
          <p:nvSpPr>
            <p:cNvPr id="9" name="이등변 삼각형 8">
              <a:extLst>
                <a:ext uri="{FF2B5EF4-FFF2-40B4-BE49-F238E27FC236}">
                  <a16:creationId xmlns:a16="http://schemas.microsoft.com/office/drawing/2014/main" id="{528C2F25-01CD-F74C-1BE1-C2B7742852E5}"/>
                </a:ext>
              </a:extLst>
            </p:cNvPr>
            <p:cNvSpPr/>
            <p:nvPr/>
          </p:nvSpPr>
          <p:spPr>
            <a:xfrm rot="10800000">
              <a:off x="2603612" y="3911040"/>
              <a:ext cx="7200800" cy="980209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4872AF-5CC4-8FD6-7321-52A4CC1D3FAD}"/>
                </a:ext>
              </a:extLst>
            </p:cNvPr>
            <p:cNvSpPr txBox="1"/>
            <p:nvPr/>
          </p:nvSpPr>
          <p:spPr bwMode="auto">
            <a:xfrm>
              <a:off x="2819636" y="5243790"/>
              <a:ext cx="676875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4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 </a:t>
              </a:r>
              <a:r>
                <a:rPr lang="en-US" altLang="ko-KR" sz="4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= </a:t>
              </a:r>
              <a:r>
                <a:rPr lang="ko-KR" altLang="en-US" sz="4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보호</a:t>
              </a:r>
              <a:r>
                <a:rPr lang="ko-KR" altLang="en-US" sz="4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와 </a:t>
              </a:r>
              <a:r>
                <a:rPr lang="ko-KR" altLang="en-US" sz="4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시혜</a:t>
              </a:r>
              <a:r>
                <a:rPr lang="ko-KR" altLang="en-US" sz="4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의 대상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0829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5BF93-3C23-2685-57CB-A641DC46D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58EE24B8-9373-C3C2-6BB2-AB2515C6FF99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D9031A50-6350-ECC2-1896-30B508D4FEE3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7083F84-0518-6AAA-7351-394FB13FC696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40C2F99-97B7-D408-29B4-42BFFD890CF1}"/>
              </a:ext>
            </a:extLst>
          </p:cNvPr>
          <p:cNvGrpSpPr/>
          <p:nvPr/>
        </p:nvGrpSpPr>
        <p:grpSpPr>
          <a:xfrm>
            <a:off x="695400" y="2060848"/>
            <a:ext cx="10432522" cy="3562665"/>
            <a:chOff x="677761" y="2079715"/>
            <a:chExt cx="10432522" cy="3562665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B6D7EF7F-2019-F1F3-E280-6F581383012F}"/>
                </a:ext>
              </a:extLst>
            </p:cNvPr>
            <p:cNvGrpSpPr/>
            <p:nvPr/>
          </p:nvGrpSpPr>
          <p:grpSpPr>
            <a:xfrm>
              <a:off x="677761" y="2186343"/>
              <a:ext cx="5576114" cy="1508105"/>
              <a:chOff x="3119714" y="1910370"/>
              <a:chExt cx="5576114" cy="1508105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D5F1F84-2766-B44C-8A49-55BB1750D523}"/>
                  </a:ext>
                </a:extLst>
              </p:cNvPr>
              <p:cNvSpPr txBox="1"/>
              <p:nvPr/>
            </p:nvSpPr>
            <p:spPr bwMode="auto">
              <a:xfrm>
                <a:off x="3119714" y="1910370"/>
                <a:ext cx="5576114" cy="150810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ko-KR" altLang="en-US" sz="4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그러나 문제는 여기서 멈추지 않음</a:t>
                </a:r>
              </a:p>
            </p:txBody>
          </p:sp>
          <p:cxnSp>
            <p:nvCxnSpPr>
              <p:cNvPr id="2" name="직선 연결선 1">
                <a:extLst>
                  <a:ext uri="{FF2B5EF4-FFF2-40B4-BE49-F238E27FC236}">
                    <a16:creationId xmlns:a16="http://schemas.microsoft.com/office/drawing/2014/main" id="{D940E046-746A-8D7E-E1DE-E4FFE4D67F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9754" y="3418475"/>
                <a:ext cx="43560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CE74021F-592F-9484-8745-BF2D725EFA83}"/>
                </a:ext>
              </a:extLst>
            </p:cNvPr>
            <p:cNvGrpSpPr/>
            <p:nvPr/>
          </p:nvGrpSpPr>
          <p:grpSpPr>
            <a:xfrm>
              <a:off x="6772599" y="2079715"/>
              <a:ext cx="4337684" cy="3562665"/>
              <a:chOff x="6772599" y="2079715"/>
              <a:chExt cx="4337684" cy="3562665"/>
            </a:xfrm>
          </p:grpSpPr>
          <p:sp>
            <p:nvSpPr>
              <p:cNvPr id="3" name="사각형: 둥근 위쪽 모서리 2">
                <a:extLst>
                  <a:ext uri="{FF2B5EF4-FFF2-40B4-BE49-F238E27FC236}">
                    <a16:creationId xmlns:a16="http://schemas.microsoft.com/office/drawing/2014/main" id="{569A295F-8132-FDF7-04E5-145C4E12E742}"/>
                  </a:ext>
                </a:extLst>
              </p:cNvPr>
              <p:cNvSpPr/>
              <p:nvPr/>
            </p:nvSpPr>
            <p:spPr bwMode="auto">
              <a:xfrm>
                <a:off x="6825807" y="2079715"/>
                <a:ext cx="4284476" cy="967461"/>
              </a:xfrm>
              <a:prstGeom prst="round2SameRect">
                <a:avLst>
                  <a:gd name="adj1" fmla="val 25780"/>
                  <a:gd name="adj2" fmla="val 0"/>
                </a:avLst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lvl="0" algn="ctr" defTabSz="457200" eaLnBrk="0" fontAlgn="base" latinLnBrk="0" hangingPunct="0">
                  <a:spcBef>
                    <a:spcPts val="50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 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취약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이라는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 시선</a:t>
                </a:r>
              </a:p>
            </p:txBody>
          </p:sp>
          <p:sp>
            <p:nvSpPr>
              <p:cNvPr id="12" name="사각형: 둥근 위쪽 모서리 11">
                <a:extLst>
                  <a:ext uri="{FF2B5EF4-FFF2-40B4-BE49-F238E27FC236}">
                    <a16:creationId xmlns:a16="http://schemas.microsoft.com/office/drawing/2014/main" id="{546DFD42-F444-0916-434C-9BE100630EF7}"/>
                  </a:ext>
                </a:extLst>
              </p:cNvPr>
              <p:cNvSpPr/>
              <p:nvPr/>
            </p:nvSpPr>
            <p:spPr bwMode="auto">
              <a:xfrm>
                <a:off x="6798441" y="3377319"/>
                <a:ext cx="4284476" cy="967459"/>
              </a:xfrm>
              <a:prstGeom prst="round2SameRect">
                <a:avLst>
                  <a:gd name="adj1" fmla="val 25780"/>
                  <a:gd name="adj2" fmla="val 0"/>
                </a:avLst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lvl="0" algn="ctr" defTabSz="457200" eaLnBrk="0" fontAlgn="base" latinLnBrk="0" hangingPunct="0">
                  <a:spcBef>
                    <a:spcPts val="50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 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차별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과 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배제</a:t>
                </a:r>
              </a:p>
            </p:txBody>
          </p:sp>
          <p:sp>
            <p:nvSpPr>
              <p:cNvPr id="13" name="사각형: 둥근 위쪽 모서리 12">
                <a:extLst>
                  <a:ext uri="{FF2B5EF4-FFF2-40B4-BE49-F238E27FC236}">
                    <a16:creationId xmlns:a16="http://schemas.microsoft.com/office/drawing/2014/main" id="{4EF3B7E8-AF26-DD71-B2D3-59E177B0F428}"/>
                  </a:ext>
                </a:extLst>
              </p:cNvPr>
              <p:cNvSpPr/>
              <p:nvPr/>
            </p:nvSpPr>
            <p:spPr bwMode="auto">
              <a:xfrm>
                <a:off x="6772599" y="4674921"/>
                <a:ext cx="4284476" cy="967459"/>
              </a:xfrm>
              <a:prstGeom prst="round2SameRect">
                <a:avLst>
                  <a:gd name="adj1" fmla="val 25780"/>
                  <a:gd name="adj2" fmla="val 0"/>
                </a:avLst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lvl="0" algn="ctr" defTabSz="457200" eaLnBrk="0" fontAlgn="base" latinLnBrk="0" hangingPunct="0">
                  <a:spcBef>
                    <a:spcPts val="500"/>
                  </a:spcBef>
                  <a:spcAft>
                    <a:spcPct val="0"/>
                  </a:spcAft>
                  <a:defRPr/>
                </a:pP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prstClr val="white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 </a:t>
                </a:r>
                <a:r>
                  <a:rPr kumimoji="1"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학대</a:t>
                </a:r>
              </a:p>
            </p:txBody>
          </p:sp>
          <p:sp>
            <p:nvSpPr>
              <p:cNvPr id="15" name="화살표: 아래쪽 14">
                <a:extLst>
                  <a:ext uri="{FF2B5EF4-FFF2-40B4-BE49-F238E27FC236}">
                    <a16:creationId xmlns:a16="http://schemas.microsoft.com/office/drawing/2014/main" id="{D69EDA6C-5932-1009-430C-F48965975A52}"/>
                  </a:ext>
                </a:extLst>
              </p:cNvPr>
              <p:cNvSpPr/>
              <p:nvPr/>
            </p:nvSpPr>
            <p:spPr>
              <a:xfrm>
                <a:off x="8652647" y="3035691"/>
                <a:ext cx="576064" cy="330143"/>
              </a:xfrm>
              <a:prstGeom prst="down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" name="화살표: 아래쪽 16">
                <a:extLst>
                  <a:ext uri="{FF2B5EF4-FFF2-40B4-BE49-F238E27FC236}">
                    <a16:creationId xmlns:a16="http://schemas.microsoft.com/office/drawing/2014/main" id="{02F6BBE2-B57E-B2F6-5BA6-87C7970006B4}"/>
                  </a:ext>
                </a:extLst>
              </p:cNvPr>
              <p:cNvSpPr/>
              <p:nvPr/>
            </p:nvSpPr>
            <p:spPr>
              <a:xfrm>
                <a:off x="8680013" y="4356263"/>
                <a:ext cx="576064" cy="330143"/>
              </a:xfrm>
              <a:prstGeom prst="down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C7AEFAF-68BE-E86A-4EA6-355545B1ED73}"/>
                </a:ext>
              </a:extLst>
            </p:cNvPr>
            <p:cNvSpPr txBox="1"/>
            <p:nvPr/>
          </p:nvSpPr>
          <p:spPr bwMode="auto">
            <a:xfrm>
              <a:off x="941001" y="4731575"/>
              <a:ext cx="493897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장애인의 </a:t>
              </a:r>
              <a:r>
                <a:rPr lang="ko-KR" altLang="en-US" sz="3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권리</a:t>
              </a:r>
              <a:r>
                <a:rPr lang="ko-KR" altLang="en-US" sz="3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와 </a:t>
              </a:r>
              <a:r>
                <a:rPr lang="ko-KR" altLang="en-US" sz="3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존엄 상실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8572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14C0-3F66-E2EC-0C2C-07CFBEFBBE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1854A74C-9009-76C7-3BA1-35FCFE4E1003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F2842F75-E1E3-EE71-D91C-75E6E67DA716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8395E99-05CE-88BF-A84D-DF67706F945A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481ACE7C-56C0-8211-A4C3-3DA232A99F3E}"/>
              </a:ext>
            </a:extLst>
          </p:cNvPr>
          <p:cNvGrpSpPr/>
          <p:nvPr/>
        </p:nvGrpSpPr>
        <p:grpSpPr>
          <a:xfrm>
            <a:off x="2351584" y="1340768"/>
            <a:ext cx="7795328" cy="4674103"/>
            <a:chOff x="2352381" y="1491694"/>
            <a:chExt cx="7795328" cy="4674103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5267C11C-4A4E-70E2-0DEC-6F5EE3B3D9F5}"/>
                </a:ext>
              </a:extLst>
            </p:cNvPr>
            <p:cNvGrpSpPr/>
            <p:nvPr/>
          </p:nvGrpSpPr>
          <p:grpSpPr>
            <a:xfrm>
              <a:off x="3163927" y="1491694"/>
              <a:ext cx="5576114" cy="822834"/>
              <a:chOff x="2744116" y="2524679"/>
              <a:chExt cx="5576114" cy="822834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F24231D-EB23-0740-0192-D30BE3E2ACA8}"/>
                  </a:ext>
                </a:extLst>
              </p:cNvPr>
              <p:cNvSpPr txBox="1"/>
              <p:nvPr/>
            </p:nvSpPr>
            <p:spPr bwMode="auto">
              <a:xfrm>
                <a:off x="2744116" y="2524679"/>
                <a:ext cx="5576114" cy="8002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ko-KR" altLang="en-US" sz="4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장애</a:t>
                </a:r>
                <a:r>
                  <a:rPr lang="ko-KR" altLang="en-US" sz="4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 </a:t>
                </a:r>
                <a:r>
                  <a:rPr lang="ko-KR" altLang="en-US" sz="4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≠</a:t>
                </a:r>
                <a:r>
                  <a:rPr lang="ko-KR" altLang="en-US" sz="46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 결핍</a:t>
                </a:r>
              </a:p>
            </p:txBody>
          </p:sp>
          <p:cxnSp>
            <p:nvCxnSpPr>
              <p:cNvPr id="2" name="직선 연결선 1">
                <a:extLst>
                  <a:ext uri="{FF2B5EF4-FFF2-40B4-BE49-F238E27FC236}">
                    <a16:creationId xmlns:a16="http://schemas.microsoft.com/office/drawing/2014/main" id="{51363C73-80A3-EE59-ECB0-22036925C8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6342" y="3347513"/>
                <a:ext cx="3600400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EAEA14A-63B2-DC90-1E6D-D4C78B0344D7}"/>
                </a:ext>
              </a:extLst>
            </p:cNvPr>
            <p:cNvSpPr txBox="1"/>
            <p:nvPr/>
          </p:nvSpPr>
          <p:spPr bwMode="auto">
            <a:xfrm>
              <a:off x="3370198" y="2478900"/>
              <a:ext cx="5349808" cy="1154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</a:rPr>
                <a:t>장애는 다양성의 한 모습</a:t>
              </a:r>
              <a:endParaRPr lang="en-US" altLang="ko-KR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</a:endParaRP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누구가 경험할 수 있는 삶의 일부</a:t>
              </a:r>
              <a:endParaRPr lang="ko-KR" altLang="en-US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lt"/>
                <a:ea typeface="+mn-ea"/>
              </a:endParaRPr>
            </a:p>
          </p:txBody>
        </p: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7C97FE47-7194-217B-C41C-1F53571ADCC5}"/>
                </a:ext>
              </a:extLst>
            </p:cNvPr>
            <p:cNvGrpSpPr/>
            <p:nvPr/>
          </p:nvGrpSpPr>
          <p:grpSpPr>
            <a:xfrm>
              <a:off x="2352381" y="3969058"/>
              <a:ext cx="7795328" cy="2196739"/>
              <a:chOff x="5226316" y="3596435"/>
              <a:chExt cx="7377143" cy="2196739"/>
            </a:xfrm>
          </p:grpSpPr>
          <p:sp>
            <p:nvSpPr>
              <p:cNvPr id="21" name="타원 20">
                <a:extLst>
                  <a:ext uri="{FF2B5EF4-FFF2-40B4-BE49-F238E27FC236}">
                    <a16:creationId xmlns:a16="http://schemas.microsoft.com/office/drawing/2014/main" id="{207AF9E8-1D4C-2ED1-F951-CE1A46A691FF}"/>
                  </a:ext>
                </a:extLst>
              </p:cNvPr>
              <p:cNvSpPr/>
              <p:nvPr/>
            </p:nvSpPr>
            <p:spPr bwMode="auto">
              <a:xfrm>
                <a:off x="5226316" y="4194191"/>
                <a:ext cx="1598983" cy="1598983"/>
              </a:xfrm>
              <a:prstGeom prst="ellipse">
                <a:avLst/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j-ea"/>
                    <a:ea typeface="+mj-ea"/>
                  </a:rPr>
                  <a:t>학대의</a:t>
                </a:r>
                <a:endPara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대상</a:t>
                </a:r>
              </a:p>
            </p:txBody>
          </p:sp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9BCC1AE6-34AF-01BD-8CDA-73D381BD8247}"/>
                  </a:ext>
                </a:extLst>
              </p:cNvPr>
              <p:cNvSpPr/>
              <p:nvPr/>
            </p:nvSpPr>
            <p:spPr bwMode="auto">
              <a:xfrm>
                <a:off x="11004476" y="4194190"/>
                <a:ext cx="1598983" cy="1598983"/>
              </a:xfrm>
              <a:prstGeom prst="ellipse">
                <a:avLst/>
              </a:prstGeom>
              <a:solidFill>
                <a:srgbClr val="008A9E"/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j-ea"/>
                    <a:ea typeface="+mj-ea"/>
                  </a:rPr>
                  <a:t>존중 받는 </a:t>
                </a:r>
                <a:endParaRPr lang="en-US" altLang="ko-KR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endParaRPr>
              </a:p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j-ea"/>
                    <a:ea typeface="+mj-ea"/>
                  </a:rPr>
                  <a:t>동등한 </a:t>
                </a:r>
                <a:endPara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endParaRPr>
              </a:p>
              <a:p>
                <a:pPr algn="ctr" latinLnBrk="0">
                  <a:spcBef>
                    <a:spcPts val="500"/>
                  </a:spcBef>
                </a:pPr>
                <a:r>
                  <a:rPr lang="ko-KR" altLang="en-US" sz="24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구성원</a:t>
                </a:r>
                <a:endParaRPr lang="en-US" altLang="ko-KR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7B21E49-7A87-EF2B-89D4-C6C238F4F983}"/>
                  </a:ext>
                </a:extLst>
              </p:cNvPr>
              <p:cNvSpPr txBox="1"/>
              <p:nvPr/>
            </p:nvSpPr>
            <p:spPr bwMode="auto">
              <a:xfrm>
                <a:off x="6783747" y="3596435"/>
                <a:ext cx="4090465" cy="9079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장애에 대한 올바른 이해</a:t>
                </a:r>
                <a:r>
                  <a:rPr lang="en-US" altLang="ko-KR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, </a:t>
                </a:r>
              </a:p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관점과 시선의 변화</a:t>
                </a:r>
              </a:p>
            </p:txBody>
          </p:sp>
        </p:grpSp>
        <p:sp>
          <p:nvSpPr>
            <p:cNvPr id="27" name="화살표: 오른쪽 26">
              <a:extLst>
                <a:ext uri="{FF2B5EF4-FFF2-40B4-BE49-F238E27FC236}">
                  <a16:creationId xmlns:a16="http://schemas.microsoft.com/office/drawing/2014/main" id="{4C4A6477-32BA-C3AD-0C99-E364F5EDA1B5}"/>
                </a:ext>
              </a:extLst>
            </p:cNvPr>
            <p:cNvSpPr/>
            <p:nvPr/>
          </p:nvSpPr>
          <p:spPr>
            <a:xfrm>
              <a:off x="4206153" y="4869160"/>
              <a:ext cx="4088655" cy="1296144"/>
            </a:xfrm>
            <a:prstGeom prst="rightArrow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302765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0FC45-BEED-B480-003B-E56C2ADE4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9974831-924F-4C9B-2B5D-7ACE51FA5672}"/>
              </a:ext>
            </a:extLst>
          </p:cNvPr>
          <p:cNvGrpSpPr/>
          <p:nvPr/>
        </p:nvGrpSpPr>
        <p:grpSpPr>
          <a:xfrm>
            <a:off x="1199456" y="908720"/>
            <a:ext cx="9937104" cy="5344670"/>
            <a:chOff x="3075622" y="1250824"/>
            <a:chExt cx="5949168" cy="4799733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307A86F7-F9B7-0208-AA7D-05DB3078E588}"/>
                </a:ext>
              </a:extLst>
            </p:cNvPr>
            <p:cNvSpPr/>
            <p:nvPr/>
          </p:nvSpPr>
          <p:spPr>
            <a:xfrm flipH="1">
              <a:off x="3075622" y="1574800"/>
              <a:ext cx="5915748" cy="4475757"/>
            </a:xfrm>
            <a:custGeom>
              <a:avLst/>
              <a:gdLst>
                <a:gd name="connsiteX0" fmla="*/ 7648 w 5915748"/>
                <a:gd name="connsiteY0" fmla="*/ 0 h 3863040"/>
                <a:gd name="connsiteX1" fmla="*/ 5901244 w 5915748"/>
                <a:gd name="connsiteY1" fmla="*/ 0 h 3863040"/>
                <a:gd name="connsiteX2" fmla="*/ 5897352 w 5915748"/>
                <a:gd name="connsiteY2" fmla="*/ 40338 h 3863040"/>
                <a:gd name="connsiteX3" fmla="*/ 5897374 w 5915748"/>
                <a:gd name="connsiteY3" fmla="*/ 89790 h 3863040"/>
                <a:gd name="connsiteX4" fmla="*/ 5897311 w 5915748"/>
                <a:gd name="connsiteY4" fmla="*/ 445351 h 3863040"/>
                <a:gd name="connsiteX5" fmla="*/ 5903120 w 5915748"/>
                <a:gd name="connsiteY5" fmla="*/ 877413 h 3863040"/>
                <a:gd name="connsiteX6" fmla="*/ 5901314 w 5915748"/>
                <a:gd name="connsiteY6" fmla="*/ 923043 h 3863040"/>
                <a:gd name="connsiteX7" fmla="*/ 5901408 w 5915748"/>
                <a:gd name="connsiteY7" fmla="*/ 940274 h 3863040"/>
                <a:gd name="connsiteX8" fmla="*/ 5899782 w 5915748"/>
                <a:gd name="connsiteY8" fmla="*/ 1100241 h 3863040"/>
                <a:gd name="connsiteX9" fmla="*/ 5897425 w 5915748"/>
                <a:gd name="connsiteY9" fmla="*/ 1193986 h 3863040"/>
                <a:gd name="connsiteX10" fmla="*/ 5901370 w 5915748"/>
                <a:gd name="connsiteY10" fmla="*/ 1322202 h 3863040"/>
                <a:gd name="connsiteX11" fmla="*/ 5897311 w 5915748"/>
                <a:gd name="connsiteY11" fmla="*/ 1690256 h 3863040"/>
                <a:gd name="connsiteX12" fmla="*/ 5891060 w 5915748"/>
                <a:gd name="connsiteY12" fmla="*/ 1784967 h 3863040"/>
                <a:gd name="connsiteX13" fmla="*/ 5889549 w 5915748"/>
                <a:gd name="connsiteY13" fmla="*/ 1808941 h 3863040"/>
                <a:gd name="connsiteX14" fmla="*/ 5897311 w 5915748"/>
                <a:gd name="connsiteY14" fmla="*/ 1908114 h 3863040"/>
                <a:gd name="connsiteX15" fmla="*/ 5910021 w 5915748"/>
                <a:gd name="connsiteY15" fmla="*/ 2434412 h 3863040"/>
                <a:gd name="connsiteX16" fmla="*/ 5906468 w 5915748"/>
                <a:gd name="connsiteY16" fmla="*/ 2473471 h 3863040"/>
                <a:gd name="connsiteX17" fmla="*/ 5906249 w 5915748"/>
                <a:gd name="connsiteY17" fmla="*/ 2516503 h 3863040"/>
                <a:gd name="connsiteX18" fmla="*/ 5897311 w 5915748"/>
                <a:gd name="connsiteY18" fmla="*/ 2848017 h 3863040"/>
                <a:gd name="connsiteX19" fmla="*/ 5897311 w 5915748"/>
                <a:gd name="connsiteY19" fmla="*/ 3688328 h 3863040"/>
                <a:gd name="connsiteX20" fmla="*/ 5736451 w 5915748"/>
                <a:gd name="connsiteY20" fmla="*/ 3849188 h 3863040"/>
                <a:gd name="connsiteX21" fmla="*/ 5587958 w 5915748"/>
                <a:gd name="connsiteY21" fmla="*/ 3852802 h 3863040"/>
                <a:gd name="connsiteX22" fmla="*/ 5550635 w 5915748"/>
                <a:gd name="connsiteY22" fmla="*/ 3851984 h 3863040"/>
                <a:gd name="connsiteX23" fmla="*/ 5497683 w 5915748"/>
                <a:gd name="connsiteY23" fmla="*/ 3852780 h 3863040"/>
                <a:gd name="connsiteX24" fmla="*/ 4997418 w 5915748"/>
                <a:gd name="connsiteY24" fmla="*/ 3849842 h 3863040"/>
                <a:gd name="connsiteX25" fmla="*/ 4969774 w 5915748"/>
                <a:gd name="connsiteY25" fmla="*/ 3849577 h 3863040"/>
                <a:gd name="connsiteX26" fmla="*/ 4875629 w 5915748"/>
                <a:gd name="connsiteY26" fmla="*/ 3851973 h 3863040"/>
                <a:gd name="connsiteX27" fmla="*/ 4526496 w 5915748"/>
                <a:gd name="connsiteY27" fmla="*/ 3840284 h 3863040"/>
                <a:gd name="connsiteX28" fmla="*/ 4483128 w 5915748"/>
                <a:gd name="connsiteY28" fmla="*/ 3839752 h 3863040"/>
                <a:gd name="connsiteX29" fmla="*/ 4394820 w 5915748"/>
                <a:gd name="connsiteY29" fmla="*/ 3842653 h 3863040"/>
                <a:gd name="connsiteX30" fmla="*/ 4289274 w 5915748"/>
                <a:gd name="connsiteY30" fmla="*/ 3849188 h 3863040"/>
                <a:gd name="connsiteX31" fmla="*/ 4029741 w 5915748"/>
                <a:gd name="connsiteY31" fmla="*/ 3859086 h 3863040"/>
                <a:gd name="connsiteX32" fmla="*/ 4012331 w 5915748"/>
                <a:gd name="connsiteY32" fmla="*/ 3858708 h 3863040"/>
                <a:gd name="connsiteX33" fmla="*/ 3929288 w 5915748"/>
                <a:gd name="connsiteY33" fmla="*/ 3861919 h 3863040"/>
                <a:gd name="connsiteX34" fmla="*/ 3485678 w 5915748"/>
                <a:gd name="connsiteY34" fmla="*/ 3851780 h 3863040"/>
                <a:gd name="connsiteX35" fmla="*/ 3462232 w 5915748"/>
                <a:gd name="connsiteY35" fmla="*/ 3851251 h 3863040"/>
                <a:gd name="connsiteX36" fmla="*/ 3417659 w 5915748"/>
                <a:gd name="connsiteY36" fmla="*/ 3852240 h 3863040"/>
                <a:gd name="connsiteX37" fmla="*/ 3120400 w 5915748"/>
                <a:gd name="connsiteY37" fmla="*/ 3849188 h 3863040"/>
                <a:gd name="connsiteX38" fmla="*/ 2682868 w 5915748"/>
                <a:gd name="connsiteY38" fmla="*/ 3854455 h 3863040"/>
                <a:gd name="connsiteX39" fmla="*/ 2616220 w 5915748"/>
                <a:gd name="connsiteY39" fmla="*/ 3855103 h 3863040"/>
                <a:gd name="connsiteX40" fmla="*/ 2605227 w 5915748"/>
                <a:gd name="connsiteY40" fmla="*/ 3856208 h 3863040"/>
                <a:gd name="connsiteX41" fmla="*/ 1923695 w 5915748"/>
                <a:gd name="connsiteY41" fmla="*/ 3849188 h 3863040"/>
                <a:gd name="connsiteX42" fmla="*/ 1733117 w 5915748"/>
                <a:gd name="connsiteY42" fmla="*/ 3845394 h 3863040"/>
                <a:gd name="connsiteX43" fmla="*/ 1721944 w 5915748"/>
                <a:gd name="connsiteY43" fmla="*/ 3845161 h 3863040"/>
                <a:gd name="connsiteX44" fmla="*/ 1680211 w 5915748"/>
                <a:gd name="connsiteY44" fmla="*/ 3846204 h 3863040"/>
                <a:gd name="connsiteX45" fmla="*/ 1506240 w 5915748"/>
                <a:gd name="connsiteY45" fmla="*/ 3849188 h 3863040"/>
                <a:gd name="connsiteX46" fmla="*/ 1022070 w 5915748"/>
                <a:gd name="connsiteY46" fmla="*/ 3860090 h 3863040"/>
                <a:gd name="connsiteX47" fmla="*/ 942923 w 5915748"/>
                <a:gd name="connsiteY47" fmla="*/ 3854556 h 3863040"/>
                <a:gd name="connsiteX48" fmla="*/ 881955 w 5915748"/>
                <a:gd name="connsiteY48" fmla="*/ 3855170 h 3863040"/>
                <a:gd name="connsiteX49" fmla="*/ 170384 w 5915748"/>
                <a:gd name="connsiteY49" fmla="*/ 3849188 h 3863040"/>
                <a:gd name="connsiteX50" fmla="*/ 116540 w 5915748"/>
                <a:gd name="connsiteY50" fmla="*/ 3837072 h 3863040"/>
                <a:gd name="connsiteX51" fmla="*/ 110231 w 5915748"/>
                <a:gd name="connsiteY51" fmla="*/ 3833191 h 3863040"/>
                <a:gd name="connsiteX52" fmla="*/ 107707 w 5915748"/>
                <a:gd name="connsiteY52" fmla="*/ 3832519 h 3863040"/>
                <a:gd name="connsiteX53" fmla="*/ 96045 w 5915748"/>
                <a:gd name="connsiteY53" fmla="*/ 3824465 h 3863040"/>
                <a:gd name="connsiteX54" fmla="*/ 64193 w 5915748"/>
                <a:gd name="connsiteY54" fmla="*/ 3804873 h 3863040"/>
                <a:gd name="connsiteX55" fmla="*/ 9525 w 5915748"/>
                <a:gd name="connsiteY55" fmla="*/ 3688328 h 3863040"/>
                <a:gd name="connsiteX56" fmla="*/ 5536 w 5915748"/>
                <a:gd name="connsiteY56" fmla="*/ 3437787 h 3863040"/>
                <a:gd name="connsiteX57" fmla="*/ 2820 w 5915748"/>
                <a:gd name="connsiteY57" fmla="*/ 3330032 h 3863040"/>
                <a:gd name="connsiteX58" fmla="*/ 9525 w 5915748"/>
                <a:gd name="connsiteY58" fmla="*/ 3022304 h 3863040"/>
                <a:gd name="connsiteX59" fmla="*/ 9897 w 5915748"/>
                <a:gd name="connsiteY59" fmla="*/ 3018082 h 3863040"/>
                <a:gd name="connsiteX60" fmla="*/ 10136 w 5915748"/>
                <a:gd name="connsiteY60" fmla="*/ 2958992 h 3863040"/>
                <a:gd name="connsiteX61" fmla="*/ 9525 w 5915748"/>
                <a:gd name="connsiteY61" fmla="*/ 2486995 h 3863040"/>
                <a:gd name="connsiteX62" fmla="*/ 10420 w 5915748"/>
                <a:gd name="connsiteY62" fmla="*/ 2456389 h 3863040"/>
                <a:gd name="connsiteX63" fmla="*/ 9525 w 5915748"/>
                <a:gd name="connsiteY63" fmla="*/ 2399851 h 3863040"/>
                <a:gd name="connsiteX64" fmla="*/ 12328 w 5915748"/>
                <a:gd name="connsiteY64" fmla="*/ 2156699 h 3863040"/>
                <a:gd name="connsiteX65" fmla="*/ 12647 w 5915748"/>
                <a:gd name="connsiteY65" fmla="*/ 2120187 h 3863040"/>
                <a:gd name="connsiteX66" fmla="*/ 12264 w 5915748"/>
                <a:gd name="connsiteY66" fmla="*/ 2084699 h 3863040"/>
                <a:gd name="connsiteX67" fmla="*/ 11188 w 5915748"/>
                <a:gd name="connsiteY67" fmla="*/ 1994789 h 3863040"/>
                <a:gd name="connsiteX68" fmla="*/ 10783 w 5915748"/>
                <a:gd name="connsiteY68" fmla="*/ 1953882 h 3863040"/>
                <a:gd name="connsiteX69" fmla="*/ 9525 w 5915748"/>
                <a:gd name="connsiteY69" fmla="*/ 1908114 h 3863040"/>
                <a:gd name="connsiteX70" fmla="*/ 7173 w 5915748"/>
                <a:gd name="connsiteY70" fmla="*/ 1752025 h 3863040"/>
                <a:gd name="connsiteX71" fmla="*/ 8436 w 5915748"/>
                <a:gd name="connsiteY71" fmla="*/ 1632246 h 3863040"/>
                <a:gd name="connsiteX72" fmla="*/ 8398 w 5915748"/>
                <a:gd name="connsiteY72" fmla="*/ 1628886 h 3863040"/>
                <a:gd name="connsiteX73" fmla="*/ 9525 w 5915748"/>
                <a:gd name="connsiteY73" fmla="*/ 1285662 h 3863040"/>
                <a:gd name="connsiteX74" fmla="*/ 9900 w 5915748"/>
                <a:gd name="connsiteY74" fmla="*/ 1275523 h 3863040"/>
                <a:gd name="connsiteX75" fmla="*/ 9525 w 5915748"/>
                <a:gd name="connsiteY75" fmla="*/ 1242090 h 3863040"/>
                <a:gd name="connsiteX76" fmla="*/ 9525 w 5915748"/>
                <a:gd name="connsiteY76" fmla="*/ 576066 h 3863040"/>
                <a:gd name="connsiteX77" fmla="*/ 9525 w 5915748"/>
                <a:gd name="connsiteY77" fmla="*/ 40757 h 38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915748" h="3863040">
                  <a:moveTo>
                    <a:pt x="7648" y="0"/>
                  </a:moveTo>
                  <a:lnTo>
                    <a:pt x="5901244" y="0"/>
                  </a:lnTo>
                  <a:lnTo>
                    <a:pt x="5897352" y="40338"/>
                  </a:lnTo>
                  <a:lnTo>
                    <a:pt x="5897374" y="89790"/>
                  </a:lnTo>
                  <a:cubicBezTo>
                    <a:pt x="5894018" y="215782"/>
                    <a:pt x="5883803" y="316990"/>
                    <a:pt x="5897311" y="445351"/>
                  </a:cubicBezTo>
                  <a:cubicBezTo>
                    <a:pt x="5910820" y="573712"/>
                    <a:pt x="5908433" y="727903"/>
                    <a:pt x="5903120" y="877413"/>
                  </a:cubicBezTo>
                  <a:lnTo>
                    <a:pt x="5901314" y="923043"/>
                  </a:lnTo>
                  <a:lnTo>
                    <a:pt x="5901408" y="940274"/>
                  </a:lnTo>
                  <a:cubicBezTo>
                    <a:pt x="5901442" y="987382"/>
                    <a:pt x="5901007" y="1039427"/>
                    <a:pt x="5899782" y="1100241"/>
                  </a:cubicBezTo>
                  <a:lnTo>
                    <a:pt x="5897425" y="1193986"/>
                  </a:lnTo>
                  <a:lnTo>
                    <a:pt x="5901370" y="1322202"/>
                  </a:lnTo>
                  <a:cubicBezTo>
                    <a:pt x="5904665" y="1429361"/>
                    <a:pt x="5906606" y="1548201"/>
                    <a:pt x="5897311" y="1690256"/>
                  </a:cubicBezTo>
                  <a:cubicBezTo>
                    <a:pt x="5894988" y="1725770"/>
                    <a:pt x="5892896" y="1757012"/>
                    <a:pt x="5891060" y="1784967"/>
                  </a:cubicBezTo>
                  <a:lnTo>
                    <a:pt x="5889549" y="1808941"/>
                  </a:lnTo>
                  <a:lnTo>
                    <a:pt x="5897311" y="1908114"/>
                  </a:lnTo>
                  <a:cubicBezTo>
                    <a:pt x="5918420" y="2139873"/>
                    <a:pt x="5919535" y="2293145"/>
                    <a:pt x="5910021" y="2434412"/>
                  </a:cubicBezTo>
                  <a:lnTo>
                    <a:pt x="5906468" y="2473471"/>
                  </a:lnTo>
                  <a:lnTo>
                    <a:pt x="5906249" y="2516503"/>
                  </a:lnTo>
                  <a:cubicBezTo>
                    <a:pt x="5903658" y="2605247"/>
                    <a:pt x="5898088" y="2700754"/>
                    <a:pt x="5897311" y="2848017"/>
                  </a:cubicBezTo>
                  <a:cubicBezTo>
                    <a:pt x="5895757" y="3142543"/>
                    <a:pt x="5929709" y="3315174"/>
                    <a:pt x="5897311" y="3688328"/>
                  </a:cubicBezTo>
                  <a:cubicBezTo>
                    <a:pt x="5896951" y="3780433"/>
                    <a:pt x="5824804" y="3857097"/>
                    <a:pt x="5736451" y="3849188"/>
                  </a:cubicBezTo>
                  <a:cubicBezTo>
                    <a:pt x="5691548" y="3852478"/>
                    <a:pt x="5641995" y="3853261"/>
                    <a:pt x="5587958" y="3852802"/>
                  </a:cubicBezTo>
                  <a:lnTo>
                    <a:pt x="5550635" y="3851984"/>
                  </a:lnTo>
                  <a:lnTo>
                    <a:pt x="5497683" y="3852780"/>
                  </a:lnTo>
                  <a:cubicBezTo>
                    <a:pt x="5302555" y="3853952"/>
                    <a:pt x="5122400" y="3851257"/>
                    <a:pt x="4997418" y="3849842"/>
                  </a:cubicBezTo>
                  <a:lnTo>
                    <a:pt x="4969774" y="3849577"/>
                  </a:lnTo>
                  <a:lnTo>
                    <a:pt x="4875629" y="3851973"/>
                  </a:lnTo>
                  <a:cubicBezTo>
                    <a:pt x="4741357" y="3852842"/>
                    <a:pt x="4647787" y="3843658"/>
                    <a:pt x="4526496" y="3840284"/>
                  </a:cubicBezTo>
                  <a:lnTo>
                    <a:pt x="4483128" y="3839752"/>
                  </a:lnTo>
                  <a:lnTo>
                    <a:pt x="4394820" y="3842653"/>
                  </a:lnTo>
                  <a:cubicBezTo>
                    <a:pt x="4361269" y="3844226"/>
                    <a:pt x="4326146" y="3846363"/>
                    <a:pt x="4289274" y="3849188"/>
                  </a:cubicBezTo>
                  <a:cubicBezTo>
                    <a:pt x="4178658" y="3857665"/>
                    <a:pt x="4099725" y="3859765"/>
                    <a:pt x="4029741" y="3859086"/>
                  </a:cubicBezTo>
                  <a:lnTo>
                    <a:pt x="4012331" y="3858708"/>
                  </a:lnTo>
                  <a:lnTo>
                    <a:pt x="3929288" y="3861919"/>
                  </a:lnTo>
                  <a:cubicBezTo>
                    <a:pt x="3758679" y="3866229"/>
                    <a:pt x="3659946" y="3857094"/>
                    <a:pt x="3485678" y="3851780"/>
                  </a:cubicBezTo>
                  <a:lnTo>
                    <a:pt x="3462232" y="3851251"/>
                  </a:lnTo>
                  <a:lnTo>
                    <a:pt x="3417659" y="3852240"/>
                  </a:lnTo>
                  <a:cubicBezTo>
                    <a:pt x="3320399" y="3854560"/>
                    <a:pt x="3255119" y="3856279"/>
                    <a:pt x="3120400" y="3849188"/>
                  </a:cubicBezTo>
                  <a:cubicBezTo>
                    <a:pt x="2985681" y="3842097"/>
                    <a:pt x="2856110" y="3851211"/>
                    <a:pt x="2682868" y="3854455"/>
                  </a:cubicBezTo>
                  <a:lnTo>
                    <a:pt x="2616220" y="3855103"/>
                  </a:lnTo>
                  <a:lnTo>
                    <a:pt x="2605227" y="3856208"/>
                  </a:lnTo>
                  <a:cubicBezTo>
                    <a:pt x="2425760" y="3868222"/>
                    <a:pt x="2139890" y="3851714"/>
                    <a:pt x="1923695" y="3849188"/>
                  </a:cubicBezTo>
                  <a:cubicBezTo>
                    <a:pt x="1861925" y="3848467"/>
                    <a:pt x="1798271" y="3846961"/>
                    <a:pt x="1733117" y="3845394"/>
                  </a:cubicBezTo>
                  <a:lnTo>
                    <a:pt x="1721944" y="3845161"/>
                  </a:lnTo>
                  <a:lnTo>
                    <a:pt x="1680211" y="3846204"/>
                  </a:lnTo>
                  <a:cubicBezTo>
                    <a:pt x="1623551" y="3847710"/>
                    <a:pt x="1567034" y="3848986"/>
                    <a:pt x="1506240" y="3849188"/>
                  </a:cubicBezTo>
                  <a:cubicBezTo>
                    <a:pt x="1323858" y="3849796"/>
                    <a:pt x="1175140" y="3863875"/>
                    <a:pt x="1022070" y="3860090"/>
                  </a:cubicBezTo>
                  <a:lnTo>
                    <a:pt x="942923" y="3854556"/>
                  </a:lnTo>
                  <a:lnTo>
                    <a:pt x="881955" y="3855170"/>
                  </a:lnTo>
                  <a:cubicBezTo>
                    <a:pt x="630205" y="3854836"/>
                    <a:pt x="343641" y="3839875"/>
                    <a:pt x="170384" y="3849188"/>
                  </a:cubicBezTo>
                  <a:cubicBezTo>
                    <a:pt x="153451" y="3848721"/>
                    <a:pt x="134871" y="3844570"/>
                    <a:pt x="116540" y="3837072"/>
                  </a:cubicBezTo>
                  <a:lnTo>
                    <a:pt x="110231" y="3833191"/>
                  </a:lnTo>
                  <a:lnTo>
                    <a:pt x="107707" y="3832519"/>
                  </a:lnTo>
                  <a:lnTo>
                    <a:pt x="96045" y="3824465"/>
                  </a:lnTo>
                  <a:lnTo>
                    <a:pt x="64193" y="3804873"/>
                  </a:lnTo>
                  <a:cubicBezTo>
                    <a:pt x="32324" y="3777164"/>
                    <a:pt x="9042" y="3737416"/>
                    <a:pt x="9525" y="3688328"/>
                  </a:cubicBezTo>
                  <a:lnTo>
                    <a:pt x="5536" y="3437787"/>
                  </a:lnTo>
                  <a:lnTo>
                    <a:pt x="2820" y="3330032"/>
                  </a:lnTo>
                  <a:cubicBezTo>
                    <a:pt x="238" y="3211111"/>
                    <a:pt x="-109" y="3100618"/>
                    <a:pt x="9525" y="3022304"/>
                  </a:cubicBezTo>
                  <a:lnTo>
                    <a:pt x="9897" y="3018082"/>
                  </a:lnTo>
                  <a:lnTo>
                    <a:pt x="10136" y="2958992"/>
                  </a:lnTo>
                  <a:cubicBezTo>
                    <a:pt x="8729" y="2811274"/>
                    <a:pt x="3082" y="2667312"/>
                    <a:pt x="9525" y="2486995"/>
                  </a:cubicBezTo>
                  <a:lnTo>
                    <a:pt x="10420" y="2456389"/>
                  </a:lnTo>
                  <a:lnTo>
                    <a:pt x="9525" y="2399851"/>
                  </a:lnTo>
                  <a:cubicBezTo>
                    <a:pt x="9610" y="2291520"/>
                    <a:pt x="11437" y="2224562"/>
                    <a:pt x="12328" y="2156699"/>
                  </a:cubicBezTo>
                  <a:lnTo>
                    <a:pt x="12647" y="2120187"/>
                  </a:lnTo>
                  <a:lnTo>
                    <a:pt x="12264" y="2084699"/>
                  </a:lnTo>
                  <a:cubicBezTo>
                    <a:pt x="11922" y="2056231"/>
                    <a:pt x="11549" y="2026456"/>
                    <a:pt x="11188" y="1994789"/>
                  </a:cubicBezTo>
                  <a:lnTo>
                    <a:pt x="10783" y="1953882"/>
                  </a:lnTo>
                  <a:lnTo>
                    <a:pt x="9525" y="1908114"/>
                  </a:lnTo>
                  <a:cubicBezTo>
                    <a:pt x="7699" y="1852137"/>
                    <a:pt x="7110" y="1801384"/>
                    <a:pt x="7173" y="1752025"/>
                  </a:cubicBezTo>
                  <a:lnTo>
                    <a:pt x="8436" y="1632246"/>
                  </a:lnTo>
                  <a:lnTo>
                    <a:pt x="8398" y="1628886"/>
                  </a:lnTo>
                  <a:cubicBezTo>
                    <a:pt x="6231" y="1463173"/>
                    <a:pt x="2639" y="1478917"/>
                    <a:pt x="9525" y="1285662"/>
                  </a:cubicBezTo>
                  <a:lnTo>
                    <a:pt x="9900" y="1275523"/>
                  </a:lnTo>
                  <a:lnTo>
                    <a:pt x="9525" y="1242090"/>
                  </a:lnTo>
                  <a:cubicBezTo>
                    <a:pt x="4337" y="940306"/>
                    <a:pt x="-2085" y="827375"/>
                    <a:pt x="9525" y="576066"/>
                  </a:cubicBezTo>
                  <a:cubicBezTo>
                    <a:pt x="-12933" y="368488"/>
                    <a:pt x="11654" y="293607"/>
                    <a:pt x="9525" y="40757"/>
                  </a:cubicBezTo>
                  <a:close/>
                </a:path>
              </a:pathLst>
            </a:custGeom>
            <a:solidFill>
              <a:srgbClr val="8FAD58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D97EA725-8CB0-B0D7-28DB-9A9FF1FC0934}"/>
                </a:ext>
              </a:extLst>
            </p:cNvPr>
            <p:cNvSpPr/>
            <p:nvPr/>
          </p:nvSpPr>
          <p:spPr>
            <a:xfrm>
              <a:off x="3095912" y="1250824"/>
              <a:ext cx="5928878" cy="4699802"/>
            </a:xfrm>
            <a:custGeom>
              <a:avLst/>
              <a:gdLst>
                <a:gd name="connsiteX0" fmla="*/ 2663432 w 5928878"/>
                <a:gd name="connsiteY0" fmla="*/ 7 h 4699802"/>
                <a:gd name="connsiteX1" fmla="*/ 2781496 w 5928878"/>
                <a:gd name="connsiteY1" fmla="*/ 7064 h 4699802"/>
                <a:gd name="connsiteX2" fmla="*/ 2781496 w 5928878"/>
                <a:gd name="connsiteY2" fmla="*/ 115164 h 4699802"/>
                <a:gd name="connsiteX3" fmla="*/ 2767092 w 5928878"/>
                <a:gd name="connsiteY3" fmla="*/ 118049 h 4699802"/>
                <a:gd name="connsiteX4" fmla="*/ 2721213 w 5928878"/>
                <a:gd name="connsiteY4" fmla="*/ 161333 h 4699802"/>
                <a:gd name="connsiteX5" fmla="*/ 2703019 w 5928878"/>
                <a:gd name="connsiteY5" fmla="*/ 213971 h 4699802"/>
                <a:gd name="connsiteX6" fmla="*/ 2708879 w 5928878"/>
                <a:gd name="connsiteY6" fmla="*/ 253811 h 4699802"/>
                <a:gd name="connsiteX7" fmla="*/ 2728535 w 5928878"/>
                <a:gd name="connsiteY7" fmla="*/ 282076 h 4699802"/>
                <a:gd name="connsiteX8" fmla="*/ 2807927 w 5928878"/>
                <a:gd name="connsiteY8" fmla="*/ 318075 h 4699802"/>
                <a:gd name="connsiteX9" fmla="*/ 2912835 w 5928878"/>
                <a:gd name="connsiteY9" fmla="*/ 213971 h 4699802"/>
                <a:gd name="connsiteX10" fmla="*/ 2902651 w 5928878"/>
                <a:gd name="connsiteY10" fmla="*/ 174209 h 4699802"/>
                <a:gd name="connsiteX11" fmla="*/ 2892435 w 5928878"/>
                <a:gd name="connsiteY11" fmla="*/ 150837 h 4699802"/>
                <a:gd name="connsiteX12" fmla="*/ 2874285 w 5928878"/>
                <a:gd name="connsiteY12" fmla="*/ 129707 h 4699802"/>
                <a:gd name="connsiteX13" fmla="*/ 2848761 w 5928878"/>
                <a:gd name="connsiteY13" fmla="*/ 118049 h 4699802"/>
                <a:gd name="connsiteX14" fmla="*/ 2834358 w 5928878"/>
                <a:gd name="connsiteY14" fmla="*/ 115164 h 4699802"/>
                <a:gd name="connsiteX15" fmla="*/ 2834358 w 5928878"/>
                <a:gd name="connsiteY15" fmla="*/ 7064 h 4699802"/>
                <a:gd name="connsiteX16" fmla="*/ 3084417 w 5928878"/>
                <a:gd name="connsiteY16" fmla="*/ 7064 h 4699802"/>
                <a:gd name="connsiteX17" fmla="*/ 3084417 w 5928878"/>
                <a:gd name="connsiteY17" fmla="*/ 115164 h 4699802"/>
                <a:gd name="connsiteX18" fmla="*/ 3070014 w 5928878"/>
                <a:gd name="connsiteY18" fmla="*/ 118049 h 4699802"/>
                <a:gd name="connsiteX19" fmla="*/ 3026781 w 5928878"/>
                <a:gd name="connsiteY19" fmla="*/ 153499 h 4699802"/>
                <a:gd name="connsiteX20" fmla="*/ 3013614 w 5928878"/>
                <a:gd name="connsiteY20" fmla="*/ 180084 h 4699802"/>
                <a:gd name="connsiteX21" fmla="*/ 3005940 w 5928878"/>
                <a:gd name="connsiteY21" fmla="*/ 213971 h 4699802"/>
                <a:gd name="connsiteX22" fmla="*/ 3045460 w 5928878"/>
                <a:gd name="connsiteY22" fmla="*/ 288983 h 4699802"/>
                <a:gd name="connsiteX23" fmla="*/ 3073423 w 5928878"/>
                <a:gd name="connsiteY23" fmla="*/ 310755 h 4699802"/>
                <a:gd name="connsiteX24" fmla="*/ 3110848 w 5928878"/>
                <a:gd name="connsiteY24" fmla="*/ 318075 h 4699802"/>
                <a:gd name="connsiteX25" fmla="*/ 3184548 w 5928878"/>
                <a:gd name="connsiteY25" fmla="*/ 284795 h 4699802"/>
                <a:gd name="connsiteX26" fmla="*/ 3187374 w 5928878"/>
                <a:gd name="connsiteY26" fmla="*/ 281098 h 4699802"/>
                <a:gd name="connsiteX27" fmla="*/ 3203845 w 5928878"/>
                <a:gd name="connsiteY27" fmla="*/ 258238 h 4699802"/>
                <a:gd name="connsiteX28" fmla="*/ 3215756 w 5928878"/>
                <a:gd name="connsiteY28" fmla="*/ 213971 h 4699802"/>
                <a:gd name="connsiteX29" fmla="*/ 3151683 w 5928878"/>
                <a:gd name="connsiteY29" fmla="*/ 118049 h 4699802"/>
                <a:gd name="connsiteX30" fmla="*/ 3137279 w 5928878"/>
                <a:gd name="connsiteY30" fmla="*/ 115164 h 4699802"/>
                <a:gd name="connsiteX31" fmla="*/ 3137279 w 5928878"/>
                <a:gd name="connsiteY31" fmla="*/ 7064 h 4699802"/>
                <a:gd name="connsiteX32" fmla="*/ 3387338 w 5928878"/>
                <a:gd name="connsiteY32" fmla="*/ 7064 h 4699802"/>
                <a:gd name="connsiteX33" fmla="*/ 3389507 w 5928878"/>
                <a:gd name="connsiteY33" fmla="*/ 34000 h 4699802"/>
                <a:gd name="connsiteX34" fmla="*/ 3389780 w 5928878"/>
                <a:gd name="connsiteY34" fmla="*/ 54078 h 4699802"/>
                <a:gd name="connsiteX35" fmla="*/ 3390004 w 5928878"/>
                <a:gd name="connsiteY35" fmla="*/ 58387 h 4699802"/>
                <a:gd name="connsiteX36" fmla="*/ 3387338 w 5928878"/>
                <a:gd name="connsiteY36" fmla="*/ 115164 h 4699802"/>
                <a:gd name="connsiteX37" fmla="*/ 3372935 w 5928878"/>
                <a:gd name="connsiteY37" fmla="*/ 118049 h 4699802"/>
                <a:gd name="connsiteX38" fmla="*/ 3308862 w 5928878"/>
                <a:gd name="connsiteY38" fmla="*/ 213971 h 4699802"/>
                <a:gd name="connsiteX39" fmla="*/ 3413769 w 5928878"/>
                <a:gd name="connsiteY39" fmla="*/ 318075 h 4699802"/>
                <a:gd name="connsiteX40" fmla="*/ 3518677 w 5928878"/>
                <a:gd name="connsiteY40" fmla="*/ 213971 h 4699802"/>
                <a:gd name="connsiteX41" fmla="*/ 3454604 w 5928878"/>
                <a:gd name="connsiteY41" fmla="*/ 118049 h 4699802"/>
                <a:gd name="connsiteX42" fmla="*/ 3440201 w 5928878"/>
                <a:gd name="connsiteY42" fmla="*/ 115164 h 4699802"/>
                <a:gd name="connsiteX43" fmla="*/ 3440056 w 5928878"/>
                <a:gd name="connsiteY43" fmla="*/ 90906 h 4699802"/>
                <a:gd name="connsiteX44" fmla="*/ 3440201 w 5928878"/>
                <a:gd name="connsiteY44" fmla="*/ 84054 h 4699802"/>
                <a:gd name="connsiteX45" fmla="*/ 3440201 w 5928878"/>
                <a:gd name="connsiteY45" fmla="*/ 7064 h 4699802"/>
                <a:gd name="connsiteX46" fmla="*/ 3690259 w 5928878"/>
                <a:gd name="connsiteY46" fmla="*/ 7064 h 4699802"/>
                <a:gd name="connsiteX47" fmla="*/ 3691799 w 5928878"/>
                <a:gd name="connsiteY47" fmla="*/ 37264 h 4699802"/>
                <a:gd name="connsiteX48" fmla="*/ 3690409 w 5928878"/>
                <a:gd name="connsiteY48" fmla="*/ 61066 h 4699802"/>
                <a:gd name="connsiteX49" fmla="*/ 3690259 w 5928878"/>
                <a:gd name="connsiteY49" fmla="*/ 115164 h 4699802"/>
                <a:gd name="connsiteX50" fmla="*/ 3675856 w 5928878"/>
                <a:gd name="connsiteY50" fmla="*/ 118049 h 4699802"/>
                <a:gd name="connsiteX51" fmla="*/ 3646942 w 5928878"/>
                <a:gd name="connsiteY51" fmla="*/ 133742 h 4699802"/>
                <a:gd name="connsiteX52" fmla="*/ 3628312 w 5928878"/>
                <a:gd name="connsiteY52" fmla="*/ 155894 h 4699802"/>
                <a:gd name="connsiteX53" fmla="*/ 3611783 w 5928878"/>
                <a:gd name="connsiteY53" fmla="*/ 213971 h 4699802"/>
                <a:gd name="connsiteX54" fmla="*/ 3623044 w 5928878"/>
                <a:gd name="connsiteY54" fmla="*/ 249625 h 4699802"/>
                <a:gd name="connsiteX55" fmla="*/ 3633886 w 5928878"/>
                <a:gd name="connsiteY55" fmla="*/ 266489 h 4699802"/>
                <a:gd name="connsiteX56" fmla="*/ 3645300 w 5928878"/>
                <a:gd name="connsiteY56" fmla="*/ 281935 h 4699802"/>
                <a:gd name="connsiteX57" fmla="*/ 3716691 w 5928878"/>
                <a:gd name="connsiteY57" fmla="*/ 318075 h 4699802"/>
                <a:gd name="connsiteX58" fmla="*/ 3789389 w 5928878"/>
                <a:gd name="connsiteY58" fmla="*/ 290356 h 4699802"/>
                <a:gd name="connsiteX59" fmla="*/ 3798304 w 5928878"/>
                <a:gd name="connsiteY59" fmla="*/ 277505 h 4699802"/>
                <a:gd name="connsiteX60" fmla="*/ 3812379 w 5928878"/>
                <a:gd name="connsiteY60" fmla="*/ 255517 h 4699802"/>
                <a:gd name="connsiteX61" fmla="*/ 3821598 w 5928878"/>
                <a:gd name="connsiteY61" fmla="*/ 213971 h 4699802"/>
                <a:gd name="connsiteX62" fmla="*/ 3757525 w 5928878"/>
                <a:gd name="connsiteY62" fmla="*/ 118049 h 4699802"/>
                <a:gd name="connsiteX63" fmla="*/ 3743122 w 5928878"/>
                <a:gd name="connsiteY63" fmla="*/ 115164 h 4699802"/>
                <a:gd name="connsiteX64" fmla="*/ 3743122 w 5928878"/>
                <a:gd name="connsiteY64" fmla="*/ 7064 h 4699802"/>
                <a:gd name="connsiteX65" fmla="*/ 3852564 w 5928878"/>
                <a:gd name="connsiteY65" fmla="*/ 5643 h 4699802"/>
                <a:gd name="connsiteX66" fmla="*/ 3877261 w 5928878"/>
                <a:gd name="connsiteY66" fmla="*/ 6448 h 4699802"/>
                <a:gd name="connsiteX67" fmla="*/ 3940557 w 5928878"/>
                <a:gd name="connsiteY67" fmla="*/ 3516 h 4699802"/>
                <a:gd name="connsiteX68" fmla="*/ 3993180 w 5928878"/>
                <a:gd name="connsiteY68" fmla="*/ 7064 h 4699802"/>
                <a:gd name="connsiteX69" fmla="*/ 3993180 w 5928878"/>
                <a:gd name="connsiteY69" fmla="*/ 115164 h 4699802"/>
                <a:gd name="connsiteX70" fmla="*/ 3978777 w 5928878"/>
                <a:gd name="connsiteY70" fmla="*/ 118049 h 4699802"/>
                <a:gd name="connsiteX71" fmla="*/ 3931526 w 5928878"/>
                <a:gd name="connsiteY71" fmla="*/ 154363 h 4699802"/>
                <a:gd name="connsiteX72" fmla="*/ 3930642 w 5928878"/>
                <a:gd name="connsiteY72" fmla="*/ 155375 h 4699802"/>
                <a:gd name="connsiteX73" fmla="*/ 3914704 w 5928878"/>
                <a:gd name="connsiteY73" fmla="*/ 213971 h 4699802"/>
                <a:gd name="connsiteX74" fmla="*/ 3926265 w 5928878"/>
                <a:gd name="connsiteY74" fmla="*/ 254166 h 4699802"/>
                <a:gd name="connsiteX75" fmla="*/ 3930346 w 5928878"/>
                <a:gd name="connsiteY75" fmla="*/ 260577 h 4699802"/>
                <a:gd name="connsiteX76" fmla="*/ 3946625 w 5928878"/>
                <a:gd name="connsiteY76" fmla="*/ 283816 h 4699802"/>
                <a:gd name="connsiteX77" fmla="*/ 4019612 w 5928878"/>
                <a:gd name="connsiteY77" fmla="*/ 318075 h 4699802"/>
                <a:gd name="connsiteX78" fmla="*/ 4124520 w 5928878"/>
                <a:gd name="connsiteY78" fmla="*/ 213971 h 4699802"/>
                <a:gd name="connsiteX79" fmla="*/ 4060446 w 5928878"/>
                <a:gd name="connsiteY79" fmla="*/ 118049 h 4699802"/>
                <a:gd name="connsiteX80" fmla="*/ 4046043 w 5928878"/>
                <a:gd name="connsiteY80" fmla="*/ 115164 h 4699802"/>
                <a:gd name="connsiteX81" fmla="*/ 4046532 w 5928878"/>
                <a:gd name="connsiteY81" fmla="*/ 61765 h 4699802"/>
                <a:gd name="connsiteX82" fmla="*/ 4046554 w 5928878"/>
                <a:gd name="connsiteY82" fmla="*/ 45156 h 4699802"/>
                <a:gd name="connsiteX83" fmla="*/ 4046138 w 5928878"/>
                <a:gd name="connsiteY83" fmla="*/ 34653 h 4699802"/>
                <a:gd name="connsiteX84" fmla="*/ 4046043 w 5928878"/>
                <a:gd name="connsiteY84" fmla="*/ 7064 h 4699802"/>
                <a:gd name="connsiteX85" fmla="*/ 4094447 w 5928878"/>
                <a:gd name="connsiteY85" fmla="*/ 12470 h 4699802"/>
                <a:gd name="connsiteX86" fmla="*/ 4101652 w 5928878"/>
                <a:gd name="connsiteY86" fmla="*/ 12658 h 4699802"/>
                <a:gd name="connsiteX87" fmla="*/ 4148284 w 5928878"/>
                <a:gd name="connsiteY87" fmla="*/ 13143 h 4699802"/>
                <a:gd name="connsiteX88" fmla="*/ 4296102 w 5928878"/>
                <a:gd name="connsiteY88" fmla="*/ 7064 h 4699802"/>
                <a:gd name="connsiteX89" fmla="*/ 4297032 w 5928878"/>
                <a:gd name="connsiteY89" fmla="*/ 60327 h 4699802"/>
                <a:gd name="connsiteX90" fmla="*/ 4296362 w 5928878"/>
                <a:gd name="connsiteY90" fmla="*/ 74171 h 4699802"/>
                <a:gd name="connsiteX91" fmla="*/ 4296102 w 5928878"/>
                <a:gd name="connsiteY91" fmla="*/ 115164 h 4699802"/>
                <a:gd name="connsiteX92" fmla="*/ 4281698 w 5928878"/>
                <a:gd name="connsiteY92" fmla="*/ 118049 h 4699802"/>
                <a:gd name="connsiteX93" fmla="*/ 4239537 w 5928878"/>
                <a:gd name="connsiteY93" fmla="*/ 156981 h 4699802"/>
                <a:gd name="connsiteX94" fmla="*/ 4217625 w 5928878"/>
                <a:gd name="connsiteY94" fmla="*/ 213971 h 4699802"/>
                <a:gd name="connsiteX95" fmla="*/ 4228696 w 5928878"/>
                <a:gd name="connsiteY95" fmla="*/ 256082 h 4699802"/>
                <a:gd name="connsiteX96" fmla="*/ 4248295 w 5928878"/>
                <a:gd name="connsiteY96" fmla="*/ 285292 h 4699802"/>
                <a:gd name="connsiteX97" fmla="*/ 4278539 w 5928878"/>
                <a:gd name="connsiteY97" fmla="*/ 306515 h 4699802"/>
                <a:gd name="connsiteX98" fmla="*/ 4281265 w 5928878"/>
                <a:gd name="connsiteY98" fmla="*/ 308240 h 4699802"/>
                <a:gd name="connsiteX99" fmla="*/ 4322533 w 5928878"/>
                <a:gd name="connsiteY99" fmla="*/ 318075 h 4699802"/>
                <a:gd name="connsiteX100" fmla="*/ 4427441 w 5928878"/>
                <a:gd name="connsiteY100" fmla="*/ 213971 h 4699802"/>
                <a:gd name="connsiteX101" fmla="*/ 4363367 w 5928878"/>
                <a:gd name="connsiteY101" fmla="*/ 118049 h 4699802"/>
                <a:gd name="connsiteX102" fmla="*/ 4348964 w 5928878"/>
                <a:gd name="connsiteY102" fmla="*/ 115164 h 4699802"/>
                <a:gd name="connsiteX103" fmla="*/ 4348964 w 5928878"/>
                <a:gd name="connsiteY103" fmla="*/ 7064 h 4699802"/>
                <a:gd name="connsiteX104" fmla="*/ 4415167 w 5928878"/>
                <a:gd name="connsiteY104" fmla="*/ 5052 h 4699802"/>
                <a:gd name="connsiteX105" fmla="*/ 4422446 w 5928878"/>
                <a:gd name="connsiteY105" fmla="*/ 5375 h 4699802"/>
                <a:gd name="connsiteX106" fmla="*/ 4424283 w 5928878"/>
                <a:gd name="connsiteY106" fmla="*/ 5333 h 4699802"/>
                <a:gd name="connsiteX107" fmla="*/ 4599023 w 5928878"/>
                <a:gd name="connsiteY107" fmla="*/ 7064 h 4699802"/>
                <a:gd name="connsiteX108" fmla="*/ 4599023 w 5928878"/>
                <a:gd name="connsiteY108" fmla="*/ 115164 h 4699802"/>
                <a:gd name="connsiteX109" fmla="*/ 4584620 w 5928878"/>
                <a:gd name="connsiteY109" fmla="*/ 118049 h 4699802"/>
                <a:gd name="connsiteX110" fmla="*/ 4520546 w 5928878"/>
                <a:gd name="connsiteY110" fmla="*/ 213971 h 4699802"/>
                <a:gd name="connsiteX111" fmla="*/ 4529624 w 5928878"/>
                <a:gd name="connsiteY111" fmla="*/ 255174 h 4699802"/>
                <a:gd name="connsiteX112" fmla="*/ 4552676 w 5928878"/>
                <a:gd name="connsiteY112" fmla="*/ 287265 h 4699802"/>
                <a:gd name="connsiteX113" fmla="*/ 4585525 w 5928878"/>
                <a:gd name="connsiteY113" fmla="*/ 308876 h 4699802"/>
                <a:gd name="connsiteX114" fmla="*/ 4625454 w 5928878"/>
                <a:gd name="connsiteY114" fmla="*/ 318075 h 4699802"/>
                <a:gd name="connsiteX115" fmla="*/ 4666609 w 5928878"/>
                <a:gd name="connsiteY115" fmla="*/ 307895 h 4699802"/>
                <a:gd name="connsiteX116" fmla="*/ 4701946 w 5928878"/>
                <a:gd name="connsiteY116" fmla="*/ 284286 h 4699802"/>
                <a:gd name="connsiteX117" fmla="*/ 4724680 w 5928878"/>
                <a:gd name="connsiteY117" fmla="*/ 250368 h 4699802"/>
                <a:gd name="connsiteX118" fmla="*/ 4730362 w 5928878"/>
                <a:gd name="connsiteY118" fmla="*/ 213971 h 4699802"/>
                <a:gd name="connsiteX119" fmla="*/ 4666289 w 5928878"/>
                <a:gd name="connsiteY119" fmla="*/ 118049 h 4699802"/>
                <a:gd name="connsiteX120" fmla="*/ 4651886 w 5928878"/>
                <a:gd name="connsiteY120" fmla="*/ 115164 h 4699802"/>
                <a:gd name="connsiteX121" fmla="*/ 4651886 w 5928878"/>
                <a:gd name="connsiteY121" fmla="*/ 7064 h 4699802"/>
                <a:gd name="connsiteX122" fmla="*/ 4709439 w 5928878"/>
                <a:gd name="connsiteY122" fmla="*/ 3934 h 4699802"/>
                <a:gd name="connsiteX123" fmla="*/ 4732879 w 5928878"/>
                <a:gd name="connsiteY123" fmla="*/ 4505 h 4699802"/>
                <a:gd name="connsiteX124" fmla="*/ 4782414 w 5928878"/>
                <a:gd name="connsiteY124" fmla="*/ 4432 h 4699802"/>
                <a:gd name="connsiteX125" fmla="*/ 4901944 w 5928878"/>
                <a:gd name="connsiteY125" fmla="*/ 7064 h 4699802"/>
                <a:gd name="connsiteX126" fmla="*/ 4901944 w 5928878"/>
                <a:gd name="connsiteY126" fmla="*/ 115164 h 4699802"/>
                <a:gd name="connsiteX127" fmla="*/ 4887541 w 5928878"/>
                <a:gd name="connsiteY127" fmla="*/ 118049 h 4699802"/>
                <a:gd name="connsiteX128" fmla="*/ 4823468 w 5928878"/>
                <a:gd name="connsiteY128" fmla="*/ 213971 h 4699802"/>
                <a:gd name="connsiteX129" fmla="*/ 4831523 w 5928878"/>
                <a:gd name="connsiteY129" fmla="*/ 255415 h 4699802"/>
                <a:gd name="connsiteX130" fmla="*/ 4831549 w 5928878"/>
                <a:gd name="connsiteY130" fmla="*/ 255455 h 4699802"/>
                <a:gd name="connsiteX131" fmla="*/ 4853570 w 5928878"/>
                <a:gd name="connsiteY131" fmla="*/ 287669 h 4699802"/>
                <a:gd name="connsiteX132" fmla="*/ 4859860 w 5928878"/>
                <a:gd name="connsiteY132" fmla="*/ 291957 h 4699802"/>
                <a:gd name="connsiteX133" fmla="*/ 4886302 w 5928878"/>
                <a:gd name="connsiteY133" fmla="*/ 309095 h 4699802"/>
                <a:gd name="connsiteX134" fmla="*/ 4928375 w 5928878"/>
                <a:gd name="connsiteY134" fmla="*/ 318075 h 4699802"/>
                <a:gd name="connsiteX135" fmla="*/ 5005628 w 5928878"/>
                <a:gd name="connsiteY135" fmla="*/ 281394 h 4699802"/>
                <a:gd name="connsiteX136" fmla="*/ 5018560 w 5928878"/>
                <a:gd name="connsiteY136" fmla="*/ 263859 h 4699802"/>
                <a:gd name="connsiteX137" fmla="*/ 5023401 w 5928878"/>
                <a:gd name="connsiteY137" fmla="*/ 255308 h 4699802"/>
                <a:gd name="connsiteX138" fmla="*/ 5033283 w 5928878"/>
                <a:gd name="connsiteY138" fmla="*/ 213971 h 4699802"/>
                <a:gd name="connsiteX139" fmla="*/ 4969210 w 5928878"/>
                <a:gd name="connsiteY139" fmla="*/ 118049 h 4699802"/>
                <a:gd name="connsiteX140" fmla="*/ 4954807 w 5928878"/>
                <a:gd name="connsiteY140" fmla="*/ 115164 h 4699802"/>
                <a:gd name="connsiteX141" fmla="*/ 4954807 w 5928878"/>
                <a:gd name="connsiteY141" fmla="*/ 7064 h 4699802"/>
                <a:gd name="connsiteX142" fmla="*/ 5012164 w 5928878"/>
                <a:gd name="connsiteY142" fmla="*/ 9617 h 4699802"/>
                <a:gd name="connsiteX143" fmla="*/ 5045870 w 5928878"/>
                <a:gd name="connsiteY143" fmla="*/ 10485 h 4699802"/>
                <a:gd name="connsiteX144" fmla="*/ 5075779 w 5928878"/>
                <a:gd name="connsiteY144" fmla="*/ 9849 h 4699802"/>
                <a:gd name="connsiteX145" fmla="*/ 5204865 w 5928878"/>
                <a:gd name="connsiteY145" fmla="*/ 7064 h 4699802"/>
                <a:gd name="connsiteX146" fmla="*/ 5204865 w 5928878"/>
                <a:gd name="connsiteY146" fmla="*/ 115164 h 4699802"/>
                <a:gd name="connsiteX147" fmla="*/ 5190462 w 5928878"/>
                <a:gd name="connsiteY147" fmla="*/ 118049 h 4699802"/>
                <a:gd name="connsiteX148" fmla="*/ 5150926 w 5928878"/>
                <a:gd name="connsiteY148" fmla="*/ 151818 h 4699802"/>
                <a:gd name="connsiteX149" fmla="*/ 5148540 w 5928878"/>
                <a:gd name="connsiteY149" fmla="*/ 154775 h 4699802"/>
                <a:gd name="connsiteX150" fmla="*/ 5126389 w 5928878"/>
                <a:gd name="connsiteY150" fmla="*/ 213971 h 4699802"/>
                <a:gd name="connsiteX151" fmla="*/ 5231297 w 5928878"/>
                <a:gd name="connsiteY151" fmla="*/ 318075 h 4699802"/>
                <a:gd name="connsiteX152" fmla="*/ 5269943 w 5928878"/>
                <a:gd name="connsiteY152" fmla="*/ 307259 h 4699802"/>
                <a:gd name="connsiteX153" fmla="*/ 5277402 w 5928878"/>
                <a:gd name="connsiteY153" fmla="*/ 302322 h 4699802"/>
                <a:gd name="connsiteX154" fmla="*/ 5303926 w 5928878"/>
                <a:gd name="connsiteY154" fmla="*/ 281786 h 4699802"/>
                <a:gd name="connsiteX155" fmla="*/ 5336204 w 5928878"/>
                <a:gd name="connsiteY155" fmla="*/ 213971 h 4699802"/>
                <a:gd name="connsiteX156" fmla="*/ 5272131 w 5928878"/>
                <a:gd name="connsiteY156" fmla="*/ 118049 h 4699802"/>
                <a:gd name="connsiteX157" fmla="*/ 5257728 w 5928878"/>
                <a:gd name="connsiteY157" fmla="*/ 115164 h 4699802"/>
                <a:gd name="connsiteX158" fmla="*/ 5257728 w 5928878"/>
                <a:gd name="connsiteY158" fmla="*/ 7064 h 4699802"/>
                <a:gd name="connsiteX159" fmla="*/ 5318878 w 5928878"/>
                <a:gd name="connsiteY159" fmla="*/ 4245 h 4699802"/>
                <a:gd name="connsiteX160" fmla="*/ 5376514 w 5928878"/>
                <a:gd name="connsiteY160" fmla="*/ 6254 h 4699802"/>
                <a:gd name="connsiteX161" fmla="*/ 5379470 w 5928878"/>
                <a:gd name="connsiteY161" fmla="*/ 6115 h 4699802"/>
                <a:gd name="connsiteX162" fmla="*/ 5507786 w 5928878"/>
                <a:gd name="connsiteY162" fmla="*/ 7064 h 4699802"/>
                <a:gd name="connsiteX163" fmla="*/ 5507786 w 5928878"/>
                <a:gd name="connsiteY163" fmla="*/ 115164 h 4699802"/>
                <a:gd name="connsiteX164" fmla="*/ 5493383 w 5928878"/>
                <a:gd name="connsiteY164" fmla="*/ 118049 h 4699802"/>
                <a:gd name="connsiteX165" fmla="*/ 5429310 w 5928878"/>
                <a:gd name="connsiteY165" fmla="*/ 213971 h 4699802"/>
                <a:gd name="connsiteX166" fmla="*/ 5463956 w 5928878"/>
                <a:gd name="connsiteY166" fmla="*/ 286116 h 4699802"/>
                <a:gd name="connsiteX167" fmla="*/ 5495489 w 5928878"/>
                <a:gd name="connsiteY167" fmla="*/ 308876 h 4699802"/>
                <a:gd name="connsiteX168" fmla="*/ 5534218 w 5928878"/>
                <a:gd name="connsiteY168" fmla="*/ 318075 h 4699802"/>
                <a:gd name="connsiteX169" fmla="*/ 5578342 w 5928878"/>
                <a:gd name="connsiteY169" fmla="*/ 310814 h 4699802"/>
                <a:gd name="connsiteX170" fmla="*/ 5578560 w 5928878"/>
                <a:gd name="connsiteY170" fmla="*/ 310661 h 4699802"/>
                <a:gd name="connsiteX171" fmla="*/ 5602998 w 5928878"/>
                <a:gd name="connsiteY171" fmla="*/ 292546 h 4699802"/>
                <a:gd name="connsiteX172" fmla="*/ 5639126 w 5928878"/>
                <a:gd name="connsiteY172" fmla="*/ 213971 h 4699802"/>
                <a:gd name="connsiteX173" fmla="*/ 5627256 w 5928878"/>
                <a:gd name="connsiteY173" fmla="*/ 174262 h 4699802"/>
                <a:gd name="connsiteX174" fmla="*/ 5617840 w 5928878"/>
                <a:gd name="connsiteY174" fmla="*/ 157799 h 4699802"/>
                <a:gd name="connsiteX175" fmla="*/ 5575052 w 5928878"/>
                <a:gd name="connsiteY175" fmla="*/ 118049 h 4699802"/>
                <a:gd name="connsiteX176" fmla="*/ 5560649 w 5928878"/>
                <a:gd name="connsiteY176" fmla="*/ 115164 h 4699802"/>
                <a:gd name="connsiteX177" fmla="*/ 5560649 w 5928878"/>
                <a:gd name="connsiteY177" fmla="*/ 7064 h 4699802"/>
                <a:gd name="connsiteX178" fmla="*/ 5742421 w 5928878"/>
                <a:gd name="connsiteY178" fmla="*/ 7064 h 4699802"/>
                <a:gd name="connsiteX179" fmla="*/ 5795712 w 5928878"/>
                <a:gd name="connsiteY179" fmla="*/ 23432 h 4699802"/>
                <a:gd name="connsiteX180" fmla="*/ 5797892 w 5928878"/>
                <a:gd name="connsiteY180" fmla="*/ 25107 h 4699802"/>
                <a:gd name="connsiteX181" fmla="*/ 5804758 w 5928878"/>
                <a:gd name="connsiteY181" fmla="*/ 27341 h 4699802"/>
                <a:gd name="connsiteX182" fmla="*/ 5903281 w 5928878"/>
                <a:gd name="connsiteY182" fmla="*/ 167923 h 4699802"/>
                <a:gd name="connsiteX183" fmla="*/ 5914200 w 5928878"/>
                <a:gd name="connsiteY183" fmla="*/ 764370 h 4699802"/>
                <a:gd name="connsiteX184" fmla="*/ 5903322 w 5928878"/>
                <a:gd name="connsiteY184" fmla="*/ 877100 h 4699802"/>
                <a:gd name="connsiteX185" fmla="*/ 5903344 w 5928878"/>
                <a:gd name="connsiteY185" fmla="*/ 926552 h 4699802"/>
                <a:gd name="connsiteX186" fmla="*/ 5903281 w 5928878"/>
                <a:gd name="connsiteY186" fmla="*/ 1282113 h 4699802"/>
                <a:gd name="connsiteX187" fmla="*/ 5909090 w 5928878"/>
                <a:gd name="connsiteY187" fmla="*/ 1714175 h 4699802"/>
                <a:gd name="connsiteX188" fmla="*/ 5907284 w 5928878"/>
                <a:gd name="connsiteY188" fmla="*/ 1759805 h 4699802"/>
                <a:gd name="connsiteX189" fmla="*/ 5907378 w 5928878"/>
                <a:gd name="connsiteY189" fmla="*/ 1777036 h 4699802"/>
                <a:gd name="connsiteX190" fmla="*/ 5905752 w 5928878"/>
                <a:gd name="connsiteY190" fmla="*/ 1937003 h 4699802"/>
                <a:gd name="connsiteX191" fmla="*/ 5903395 w 5928878"/>
                <a:gd name="connsiteY191" fmla="*/ 2030748 h 4699802"/>
                <a:gd name="connsiteX192" fmla="*/ 5907340 w 5928878"/>
                <a:gd name="connsiteY192" fmla="*/ 2158964 h 4699802"/>
                <a:gd name="connsiteX193" fmla="*/ 5903281 w 5928878"/>
                <a:gd name="connsiteY193" fmla="*/ 2527018 h 4699802"/>
                <a:gd name="connsiteX194" fmla="*/ 5897030 w 5928878"/>
                <a:gd name="connsiteY194" fmla="*/ 2621729 h 4699802"/>
                <a:gd name="connsiteX195" fmla="*/ 5895519 w 5928878"/>
                <a:gd name="connsiteY195" fmla="*/ 2645703 h 4699802"/>
                <a:gd name="connsiteX196" fmla="*/ 5903281 w 5928878"/>
                <a:gd name="connsiteY196" fmla="*/ 2744876 h 4699802"/>
                <a:gd name="connsiteX197" fmla="*/ 5915991 w 5928878"/>
                <a:gd name="connsiteY197" fmla="*/ 3271174 h 4699802"/>
                <a:gd name="connsiteX198" fmla="*/ 5912438 w 5928878"/>
                <a:gd name="connsiteY198" fmla="*/ 3310233 h 4699802"/>
                <a:gd name="connsiteX199" fmla="*/ 5912219 w 5928878"/>
                <a:gd name="connsiteY199" fmla="*/ 3353265 h 4699802"/>
                <a:gd name="connsiteX200" fmla="*/ 5903281 w 5928878"/>
                <a:gd name="connsiteY200" fmla="*/ 3684779 h 4699802"/>
                <a:gd name="connsiteX201" fmla="*/ 5903281 w 5928878"/>
                <a:gd name="connsiteY201" fmla="*/ 4525090 h 4699802"/>
                <a:gd name="connsiteX202" fmla="*/ 5742421 w 5928878"/>
                <a:gd name="connsiteY202" fmla="*/ 4685950 h 4699802"/>
                <a:gd name="connsiteX203" fmla="*/ 5593928 w 5928878"/>
                <a:gd name="connsiteY203" fmla="*/ 4689564 h 4699802"/>
                <a:gd name="connsiteX204" fmla="*/ 5556605 w 5928878"/>
                <a:gd name="connsiteY204" fmla="*/ 4688746 h 4699802"/>
                <a:gd name="connsiteX205" fmla="*/ 5503653 w 5928878"/>
                <a:gd name="connsiteY205" fmla="*/ 4689542 h 4699802"/>
                <a:gd name="connsiteX206" fmla="*/ 5003388 w 5928878"/>
                <a:gd name="connsiteY206" fmla="*/ 4686604 h 4699802"/>
                <a:gd name="connsiteX207" fmla="*/ 4975744 w 5928878"/>
                <a:gd name="connsiteY207" fmla="*/ 4686339 h 4699802"/>
                <a:gd name="connsiteX208" fmla="*/ 4881599 w 5928878"/>
                <a:gd name="connsiteY208" fmla="*/ 4688735 h 4699802"/>
                <a:gd name="connsiteX209" fmla="*/ 4532466 w 5928878"/>
                <a:gd name="connsiteY209" fmla="*/ 4677046 h 4699802"/>
                <a:gd name="connsiteX210" fmla="*/ 4489098 w 5928878"/>
                <a:gd name="connsiteY210" fmla="*/ 4676514 h 4699802"/>
                <a:gd name="connsiteX211" fmla="*/ 4400790 w 5928878"/>
                <a:gd name="connsiteY211" fmla="*/ 4679415 h 4699802"/>
                <a:gd name="connsiteX212" fmla="*/ 4295244 w 5928878"/>
                <a:gd name="connsiteY212" fmla="*/ 4685950 h 4699802"/>
                <a:gd name="connsiteX213" fmla="*/ 4035711 w 5928878"/>
                <a:gd name="connsiteY213" fmla="*/ 4695848 h 4699802"/>
                <a:gd name="connsiteX214" fmla="*/ 4018301 w 5928878"/>
                <a:gd name="connsiteY214" fmla="*/ 4695470 h 4699802"/>
                <a:gd name="connsiteX215" fmla="*/ 3935258 w 5928878"/>
                <a:gd name="connsiteY215" fmla="*/ 4698681 h 4699802"/>
                <a:gd name="connsiteX216" fmla="*/ 3491648 w 5928878"/>
                <a:gd name="connsiteY216" fmla="*/ 4688542 h 4699802"/>
                <a:gd name="connsiteX217" fmla="*/ 3468202 w 5928878"/>
                <a:gd name="connsiteY217" fmla="*/ 4688013 h 4699802"/>
                <a:gd name="connsiteX218" fmla="*/ 3423629 w 5928878"/>
                <a:gd name="connsiteY218" fmla="*/ 4689002 h 4699802"/>
                <a:gd name="connsiteX219" fmla="*/ 3126370 w 5928878"/>
                <a:gd name="connsiteY219" fmla="*/ 4685950 h 4699802"/>
                <a:gd name="connsiteX220" fmla="*/ 2688838 w 5928878"/>
                <a:gd name="connsiteY220" fmla="*/ 4691217 h 4699802"/>
                <a:gd name="connsiteX221" fmla="*/ 2622190 w 5928878"/>
                <a:gd name="connsiteY221" fmla="*/ 4691865 h 4699802"/>
                <a:gd name="connsiteX222" fmla="*/ 2611197 w 5928878"/>
                <a:gd name="connsiteY222" fmla="*/ 4692970 h 4699802"/>
                <a:gd name="connsiteX223" fmla="*/ 1929665 w 5928878"/>
                <a:gd name="connsiteY223" fmla="*/ 4685950 h 4699802"/>
                <a:gd name="connsiteX224" fmla="*/ 1739087 w 5928878"/>
                <a:gd name="connsiteY224" fmla="*/ 4682156 h 4699802"/>
                <a:gd name="connsiteX225" fmla="*/ 1727914 w 5928878"/>
                <a:gd name="connsiteY225" fmla="*/ 4681923 h 4699802"/>
                <a:gd name="connsiteX226" fmla="*/ 1686181 w 5928878"/>
                <a:gd name="connsiteY226" fmla="*/ 4682966 h 4699802"/>
                <a:gd name="connsiteX227" fmla="*/ 1512210 w 5928878"/>
                <a:gd name="connsiteY227" fmla="*/ 4685950 h 4699802"/>
                <a:gd name="connsiteX228" fmla="*/ 1028040 w 5928878"/>
                <a:gd name="connsiteY228" fmla="*/ 4696852 h 4699802"/>
                <a:gd name="connsiteX229" fmla="*/ 948893 w 5928878"/>
                <a:gd name="connsiteY229" fmla="*/ 4691318 h 4699802"/>
                <a:gd name="connsiteX230" fmla="*/ 887925 w 5928878"/>
                <a:gd name="connsiteY230" fmla="*/ 4691932 h 4699802"/>
                <a:gd name="connsiteX231" fmla="*/ 176354 w 5928878"/>
                <a:gd name="connsiteY231" fmla="*/ 4685950 h 4699802"/>
                <a:gd name="connsiteX232" fmla="*/ 122510 w 5928878"/>
                <a:gd name="connsiteY232" fmla="*/ 4673834 h 4699802"/>
                <a:gd name="connsiteX233" fmla="*/ 116201 w 5928878"/>
                <a:gd name="connsiteY233" fmla="*/ 4669953 h 4699802"/>
                <a:gd name="connsiteX234" fmla="*/ 113677 w 5928878"/>
                <a:gd name="connsiteY234" fmla="*/ 4669281 h 4699802"/>
                <a:gd name="connsiteX235" fmla="*/ 102015 w 5928878"/>
                <a:gd name="connsiteY235" fmla="*/ 4661227 h 4699802"/>
                <a:gd name="connsiteX236" fmla="*/ 70163 w 5928878"/>
                <a:gd name="connsiteY236" fmla="*/ 4641635 h 4699802"/>
                <a:gd name="connsiteX237" fmla="*/ 15495 w 5928878"/>
                <a:gd name="connsiteY237" fmla="*/ 4525090 h 4699802"/>
                <a:gd name="connsiteX238" fmla="*/ 11506 w 5928878"/>
                <a:gd name="connsiteY238" fmla="*/ 4274549 h 4699802"/>
                <a:gd name="connsiteX239" fmla="*/ 8790 w 5928878"/>
                <a:gd name="connsiteY239" fmla="*/ 4166794 h 4699802"/>
                <a:gd name="connsiteX240" fmla="*/ 15495 w 5928878"/>
                <a:gd name="connsiteY240" fmla="*/ 3859066 h 4699802"/>
                <a:gd name="connsiteX241" fmla="*/ 15867 w 5928878"/>
                <a:gd name="connsiteY241" fmla="*/ 3854844 h 4699802"/>
                <a:gd name="connsiteX242" fmla="*/ 16106 w 5928878"/>
                <a:gd name="connsiteY242" fmla="*/ 3795754 h 4699802"/>
                <a:gd name="connsiteX243" fmla="*/ 15495 w 5928878"/>
                <a:gd name="connsiteY243" fmla="*/ 3323757 h 4699802"/>
                <a:gd name="connsiteX244" fmla="*/ 16390 w 5928878"/>
                <a:gd name="connsiteY244" fmla="*/ 3293151 h 4699802"/>
                <a:gd name="connsiteX245" fmla="*/ 15495 w 5928878"/>
                <a:gd name="connsiteY245" fmla="*/ 3236613 h 4699802"/>
                <a:gd name="connsiteX246" fmla="*/ 18298 w 5928878"/>
                <a:gd name="connsiteY246" fmla="*/ 2993461 h 4699802"/>
                <a:gd name="connsiteX247" fmla="*/ 18617 w 5928878"/>
                <a:gd name="connsiteY247" fmla="*/ 2956949 h 4699802"/>
                <a:gd name="connsiteX248" fmla="*/ 18234 w 5928878"/>
                <a:gd name="connsiteY248" fmla="*/ 2921461 h 4699802"/>
                <a:gd name="connsiteX249" fmla="*/ 17158 w 5928878"/>
                <a:gd name="connsiteY249" fmla="*/ 2831551 h 4699802"/>
                <a:gd name="connsiteX250" fmla="*/ 16753 w 5928878"/>
                <a:gd name="connsiteY250" fmla="*/ 2790644 h 4699802"/>
                <a:gd name="connsiteX251" fmla="*/ 15495 w 5928878"/>
                <a:gd name="connsiteY251" fmla="*/ 2744876 h 4699802"/>
                <a:gd name="connsiteX252" fmla="*/ 13143 w 5928878"/>
                <a:gd name="connsiteY252" fmla="*/ 2588787 h 4699802"/>
                <a:gd name="connsiteX253" fmla="*/ 14406 w 5928878"/>
                <a:gd name="connsiteY253" fmla="*/ 2469008 h 4699802"/>
                <a:gd name="connsiteX254" fmla="*/ 14368 w 5928878"/>
                <a:gd name="connsiteY254" fmla="*/ 2465648 h 4699802"/>
                <a:gd name="connsiteX255" fmla="*/ 15495 w 5928878"/>
                <a:gd name="connsiteY255" fmla="*/ 2122424 h 4699802"/>
                <a:gd name="connsiteX256" fmla="*/ 15870 w 5928878"/>
                <a:gd name="connsiteY256" fmla="*/ 2112285 h 4699802"/>
                <a:gd name="connsiteX257" fmla="*/ 15495 w 5928878"/>
                <a:gd name="connsiteY257" fmla="*/ 2078852 h 4699802"/>
                <a:gd name="connsiteX258" fmla="*/ 15495 w 5928878"/>
                <a:gd name="connsiteY258" fmla="*/ 1412828 h 4699802"/>
                <a:gd name="connsiteX259" fmla="*/ 15495 w 5928878"/>
                <a:gd name="connsiteY259" fmla="*/ 877519 h 4699802"/>
                <a:gd name="connsiteX260" fmla="*/ 15495 w 5928878"/>
                <a:gd name="connsiteY260" fmla="*/ 167923 h 4699802"/>
                <a:gd name="connsiteX261" fmla="*/ 105990 w 5928878"/>
                <a:gd name="connsiteY261" fmla="*/ 21626 h 4699802"/>
                <a:gd name="connsiteX262" fmla="*/ 119701 w 5928878"/>
                <a:gd name="connsiteY262" fmla="*/ 18788 h 4699802"/>
                <a:gd name="connsiteX263" fmla="*/ 144402 w 5928878"/>
                <a:gd name="connsiteY263" fmla="*/ 10537 h 4699802"/>
                <a:gd name="connsiteX264" fmla="*/ 176354 w 5928878"/>
                <a:gd name="connsiteY264" fmla="*/ 7064 h 4699802"/>
                <a:gd name="connsiteX265" fmla="*/ 276540 w 5928878"/>
                <a:gd name="connsiteY265" fmla="*/ 5557 h 4699802"/>
                <a:gd name="connsiteX266" fmla="*/ 284176 w 5928878"/>
                <a:gd name="connsiteY266" fmla="*/ 5698 h 4699802"/>
                <a:gd name="connsiteX267" fmla="*/ 302606 w 5928878"/>
                <a:gd name="connsiteY267" fmla="*/ 5228 h 4699802"/>
                <a:gd name="connsiteX268" fmla="*/ 358126 w 5928878"/>
                <a:gd name="connsiteY268" fmla="*/ 7064 h 4699802"/>
                <a:gd name="connsiteX269" fmla="*/ 358126 w 5928878"/>
                <a:gd name="connsiteY269" fmla="*/ 115164 h 4699802"/>
                <a:gd name="connsiteX270" fmla="*/ 343723 w 5928878"/>
                <a:gd name="connsiteY270" fmla="*/ 118049 h 4699802"/>
                <a:gd name="connsiteX271" fmla="*/ 279649 w 5928878"/>
                <a:gd name="connsiteY271" fmla="*/ 213971 h 4699802"/>
                <a:gd name="connsiteX272" fmla="*/ 287181 w 5928878"/>
                <a:gd name="connsiteY272" fmla="*/ 255189 h 4699802"/>
                <a:gd name="connsiteX273" fmla="*/ 307703 w 5928878"/>
                <a:gd name="connsiteY273" fmla="*/ 283750 h 4699802"/>
                <a:gd name="connsiteX274" fmla="*/ 343381 w 5928878"/>
                <a:gd name="connsiteY274" fmla="*/ 307328 h 4699802"/>
                <a:gd name="connsiteX275" fmla="*/ 384557 w 5928878"/>
                <a:gd name="connsiteY275" fmla="*/ 318075 h 4699802"/>
                <a:gd name="connsiteX276" fmla="*/ 489465 w 5928878"/>
                <a:gd name="connsiteY276" fmla="*/ 213971 h 4699802"/>
                <a:gd name="connsiteX277" fmla="*/ 425392 w 5928878"/>
                <a:gd name="connsiteY277" fmla="*/ 118049 h 4699802"/>
                <a:gd name="connsiteX278" fmla="*/ 410989 w 5928878"/>
                <a:gd name="connsiteY278" fmla="*/ 115164 h 4699802"/>
                <a:gd name="connsiteX279" fmla="*/ 410989 w 5928878"/>
                <a:gd name="connsiteY279" fmla="*/ 7064 h 4699802"/>
                <a:gd name="connsiteX280" fmla="*/ 661047 w 5928878"/>
                <a:gd name="connsiteY280" fmla="*/ 7064 h 4699802"/>
                <a:gd name="connsiteX281" fmla="*/ 661047 w 5928878"/>
                <a:gd name="connsiteY281" fmla="*/ 115164 h 4699802"/>
                <a:gd name="connsiteX282" fmla="*/ 646644 w 5928878"/>
                <a:gd name="connsiteY282" fmla="*/ 118049 h 4699802"/>
                <a:gd name="connsiteX283" fmla="*/ 582571 w 5928878"/>
                <a:gd name="connsiteY283" fmla="*/ 213971 h 4699802"/>
                <a:gd name="connsiteX284" fmla="*/ 590435 w 5928878"/>
                <a:gd name="connsiteY284" fmla="*/ 252410 h 4699802"/>
                <a:gd name="connsiteX285" fmla="*/ 611725 w 5928878"/>
                <a:gd name="connsiteY285" fmla="*/ 283636 h 4699802"/>
                <a:gd name="connsiteX286" fmla="*/ 687478 w 5928878"/>
                <a:gd name="connsiteY286" fmla="*/ 318075 h 4699802"/>
                <a:gd name="connsiteX287" fmla="*/ 792386 w 5928878"/>
                <a:gd name="connsiteY287" fmla="*/ 213971 h 4699802"/>
                <a:gd name="connsiteX288" fmla="*/ 728313 w 5928878"/>
                <a:gd name="connsiteY288" fmla="*/ 118049 h 4699802"/>
                <a:gd name="connsiteX289" fmla="*/ 713910 w 5928878"/>
                <a:gd name="connsiteY289" fmla="*/ 115164 h 4699802"/>
                <a:gd name="connsiteX290" fmla="*/ 712695 w 5928878"/>
                <a:gd name="connsiteY290" fmla="*/ 91852 h 4699802"/>
                <a:gd name="connsiteX291" fmla="*/ 712876 w 5928878"/>
                <a:gd name="connsiteY291" fmla="*/ 86471 h 4699802"/>
                <a:gd name="connsiteX292" fmla="*/ 711754 w 5928878"/>
                <a:gd name="connsiteY292" fmla="*/ 55341 h 4699802"/>
                <a:gd name="connsiteX293" fmla="*/ 713910 w 5928878"/>
                <a:gd name="connsiteY293" fmla="*/ 7064 h 4699802"/>
                <a:gd name="connsiteX294" fmla="*/ 845956 w 5928878"/>
                <a:gd name="connsiteY294" fmla="*/ 6901 h 4699802"/>
                <a:gd name="connsiteX295" fmla="*/ 898890 w 5928878"/>
                <a:gd name="connsiteY295" fmla="*/ 9295 h 4699802"/>
                <a:gd name="connsiteX296" fmla="*/ 963968 w 5928878"/>
                <a:gd name="connsiteY296" fmla="*/ 7064 h 4699802"/>
                <a:gd name="connsiteX297" fmla="*/ 963968 w 5928878"/>
                <a:gd name="connsiteY297" fmla="*/ 115164 h 4699802"/>
                <a:gd name="connsiteX298" fmla="*/ 949565 w 5928878"/>
                <a:gd name="connsiteY298" fmla="*/ 118049 h 4699802"/>
                <a:gd name="connsiteX299" fmla="*/ 885492 w 5928878"/>
                <a:gd name="connsiteY299" fmla="*/ 213971 h 4699802"/>
                <a:gd name="connsiteX300" fmla="*/ 917182 w 5928878"/>
                <a:gd name="connsiteY300" fmla="*/ 287205 h 4699802"/>
                <a:gd name="connsiteX301" fmla="*/ 924675 w 5928878"/>
                <a:gd name="connsiteY301" fmla="*/ 292552 h 4699802"/>
                <a:gd name="connsiteX302" fmla="*/ 951694 w 5928878"/>
                <a:gd name="connsiteY302" fmla="*/ 307935 h 4699802"/>
                <a:gd name="connsiteX303" fmla="*/ 990400 w 5928878"/>
                <a:gd name="connsiteY303" fmla="*/ 318075 h 4699802"/>
                <a:gd name="connsiteX304" fmla="*/ 1095307 w 5928878"/>
                <a:gd name="connsiteY304" fmla="*/ 213971 h 4699802"/>
                <a:gd name="connsiteX305" fmla="*/ 1031234 w 5928878"/>
                <a:gd name="connsiteY305" fmla="*/ 118049 h 4699802"/>
                <a:gd name="connsiteX306" fmla="*/ 1016831 w 5928878"/>
                <a:gd name="connsiteY306" fmla="*/ 115164 h 4699802"/>
                <a:gd name="connsiteX307" fmla="*/ 1016831 w 5928878"/>
                <a:gd name="connsiteY307" fmla="*/ 7064 h 4699802"/>
                <a:gd name="connsiteX308" fmla="*/ 1152118 w 5928878"/>
                <a:gd name="connsiteY308" fmla="*/ 7783 h 4699802"/>
                <a:gd name="connsiteX309" fmla="*/ 1178929 w 5928878"/>
                <a:gd name="connsiteY309" fmla="*/ 8771 h 4699802"/>
                <a:gd name="connsiteX310" fmla="*/ 1220084 w 5928878"/>
                <a:gd name="connsiteY310" fmla="*/ 6506 h 4699802"/>
                <a:gd name="connsiteX311" fmla="*/ 1266889 w 5928878"/>
                <a:gd name="connsiteY311" fmla="*/ 7064 h 4699802"/>
                <a:gd name="connsiteX312" fmla="*/ 1266889 w 5928878"/>
                <a:gd name="connsiteY312" fmla="*/ 115164 h 4699802"/>
                <a:gd name="connsiteX313" fmla="*/ 1252486 w 5928878"/>
                <a:gd name="connsiteY313" fmla="*/ 118049 h 4699802"/>
                <a:gd name="connsiteX314" fmla="*/ 1188413 w 5928878"/>
                <a:gd name="connsiteY314" fmla="*/ 213971 h 4699802"/>
                <a:gd name="connsiteX315" fmla="*/ 1293321 w 5928878"/>
                <a:gd name="connsiteY315" fmla="*/ 318075 h 4699802"/>
                <a:gd name="connsiteX316" fmla="*/ 1333085 w 5928878"/>
                <a:gd name="connsiteY316" fmla="*/ 307285 h 4699802"/>
                <a:gd name="connsiteX317" fmla="*/ 1363416 w 5928878"/>
                <a:gd name="connsiteY317" fmla="*/ 283763 h 4699802"/>
                <a:gd name="connsiteX318" fmla="*/ 1398229 w 5928878"/>
                <a:gd name="connsiteY318" fmla="*/ 213971 h 4699802"/>
                <a:gd name="connsiteX319" fmla="*/ 1394468 w 5928878"/>
                <a:gd name="connsiteY319" fmla="*/ 181368 h 4699802"/>
                <a:gd name="connsiteX320" fmla="*/ 1394305 w 5928878"/>
                <a:gd name="connsiteY320" fmla="*/ 180995 h 4699802"/>
                <a:gd name="connsiteX321" fmla="*/ 1381255 w 5928878"/>
                <a:gd name="connsiteY321" fmla="*/ 156792 h 4699802"/>
                <a:gd name="connsiteX322" fmla="*/ 1334155 w 5928878"/>
                <a:gd name="connsiteY322" fmla="*/ 118049 h 4699802"/>
                <a:gd name="connsiteX323" fmla="*/ 1319752 w 5928878"/>
                <a:gd name="connsiteY323" fmla="*/ 115164 h 4699802"/>
                <a:gd name="connsiteX324" fmla="*/ 1319752 w 5928878"/>
                <a:gd name="connsiteY324" fmla="*/ 7064 h 4699802"/>
                <a:gd name="connsiteX325" fmla="*/ 1569811 w 5928878"/>
                <a:gd name="connsiteY325" fmla="*/ 7064 h 4699802"/>
                <a:gd name="connsiteX326" fmla="*/ 1569811 w 5928878"/>
                <a:gd name="connsiteY326" fmla="*/ 115164 h 4699802"/>
                <a:gd name="connsiteX327" fmla="*/ 1555408 w 5928878"/>
                <a:gd name="connsiteY327" fmla="*/ 118049 h 4699802"/>
                <a:gd name="connsiteX328" fmla="*/ 1491334 w 5928878"/>
                <a:gd name="connsiteY328" fmla="*/ 213971 h 4699802"/>
                <a:gd name="connsiteX329" fmla="*/ 1596242 w 5928878"/>
                <a:gd name="connsiteY329" fmla="*/ 318075 h 4699802"/>
                <a:gd name="connsiteX330" fmla="*/ 1701150 w 5928878"/>
                <a:gd name="connsiteY330" fmla="*/ 213971 h 4699802"/>
                <a:gd name="connsiteX331" fmla="*/ 1697838 w 5928878"/>
                <a:gd name="connsiteY331" fmla="*/ 182977 h 4699802"/>
                <a:gd name="connsiteX332" fmla="*/ 1691020 w 5928878"/>
                <a:gd name="connsiteY332" fmla="*/ 167910 h 4699802"/>
                <a:gd name="connsiteX333" fmla="*/ 1685038 w 5928878"/>
                <a:gd name="connsiteY333" fmla="*/ 155198 h 4699802"/>
                <a:gd name="connsiteX334" fmla="*/ 1674915 w 5928878"/>
                <a:gd name="connsiteY334" fmla="*/ 144043 h 4699802"/>
                <a:gd name="connsiteX335" fmla="*/ 1663714 w 5928878"/>
                <a:gd name="connsiteY335" fmla="*/ 132206 h 4699802"/>
                <a:gd name="connsiteX336" fmla="*/ 1637077 w 5928878"/>
                <a:gd name="connsiteY336" fmla="*/ 118049 h 4699802"/>
                <a:gd name="connsiteX337" fmla="*/ 1622673 w 5928878"/>
                <a:gd name="connsiteY337" fmla="*/ 115164 h 4699802"/>
                <a:gd name="connsiteX338" fmla="*/ 1622673 w 5928878"/>
                <a:gd name="connsiteY338" fmla="*/ 7064 h 4699802"/>
                <a:gd name="connsiteX339" fmla="*/ 1872732 w 5928878"/>
                <a:gd name="connsiteY339" fmla="*/ 7064 h 4699802"/>
                <a:gd name="connsiteX340" fmla="*/ 1872732 w 5928878"/>
                <a:gd name="connsiteY340" fmla="*/ 115164 h 4699802"/>
                <a:gd name="connsiteX341" fmla="*/ 1858329 w 5928878"/>
                <a:gd name="connsiteY341" fmla="*/ 118049 h 4699802"/>
                <a:gd name="connsiteX342" fmla="*/ 1814224 w 5928878"/>
                <a:gd name="connsiteY342" fmla="*/ 157888 h 4699802"/>
                <a:gd name="connsiteX343" fmla="*/ 1807018 w 5928878"/>
                <a:gd name="connsiteY343" fmla="*/ 171280 h 4699802"/>
                <a:gd name="connsiteX344" fmla="*/ 1794255 w 5928878"/>
                <a:gd name="connsiteY344" fmla="*/ 213971 h 4699802"/>
                <a:gd name="connsiteX345" fmla="*/ 1899163 w 5928878"/>
                <a:gd name="connsiteY345" fmla="*/ 318075 h 4699802"/>
                <a:gd name="connsiteX346" fmla="*/ 2004071 w 5928878"/>
                <a:gd name="connsiteY346" fmla="*/ 213971 h 4699802"/>
                <a:gd name="connsiteX347" fmla="*/ 1985791 w 5928878"/>
                <a:gd name="connsiteY347" fmla="*/ 159920 h 4699802"/>
                <a:gd name="connsiteX348" fmla="*/ 1968006 w 5928878"/>
                <a:gd name="connsiteY348" fmla="*/ 137422 h 4699802"/>
                <a:gd name="connsiteX349" fmla="*/ 1939998 w 5928878"/>
                <a:gd name="connsiteY349" fmla="*/ 118049 h 4699802"/>
                <a:gd name="connsiteX350" fmla="*/ 1925595 w 5928878"/>
                <a:gd name="connsiteY350" fmla="*/ 115164 h 4699802"/>
                <a:gd name="connsiteX351" fmla="*/ 1925595 w 5928878"/>
                <a:gd name="connsiteY351" fmla="*/ 7064 h 4699802"/>
                <a:gd name="connsiteX352" fmla="*/ 2175653 w 5928878"/>
                <a:gd name="connsiteY352" fmla="*/ 7064 h 4699802"/>
                <a:gd name="connsiteX353" fmla="*/ 2175653 w 5928878"/>
                <a:gd name="connsiteY353" fmla="*/ 115164 h 4699802"/>
                <a:gd name="connsiteX354" fmla="*/ 2161250 w 5928878"/>
                <a:gd name="connsiteY354" fmla="*/ 118049 h 4699802"/>
                <a:gd name="connsiteX355" fmla="*/ 2116908 w 5928878"/>
                <a:gd name="connsiteY355" fmla="*/ 160572 h 4699802"/>
                <a:gd name="connsiteX356" fmla="*/ 2097177 w 5928878"/>
                <a:gd name="connsiteY356" fmla="*/ 213971 h 4699802"/>
                <a:gd name="connsiteX357" fmla="*/ 2103576 w 5928878"/>
                <a:gd name="connsiteY357" fmla="*/ 253025 h 4699802"/>
                <a:gd name="connsiteX358" fmla="*/ 2124979 w 5928878"/>
                <a:gd name="connsiteY358" fmla="*/ 283675 h 4699802"/>
                <a:gd name="connsiteX359" fmla="*/ 2125576 w 5928878"/>
                <a:gd name="connsiteY359" fmla="*/ 284464 h 4699802"/>
                <a:gd name="connsiteX360" fmla="*/ 2159474 w 5928878"/>
                <a:gd name="connsiteY360" fmla="*/ 306599 h 4699802"/>
                <a:gd name="connsiteX361" fmla="*/ 2202084 w 5928878"/>
                <a:gd name="connsiteY361" fmla="*/ 318075 h 4699802"/>
                <a:gd name="connsiteX362" fmla="*/ 2244939 w 5928878"/>
                <a:gd name="connsiteY362" fmla="*/ 310579 h 4699802"/>
                <a:gd name="connsiteX363" fmla="*/ 2277608 w 5928878"/>
                <a:gd name="connsiteY363" fmla="*/ 290445 h 4699802"/>
                <a:gd name="connsiteX364" fmla="*/ 2296039 w 5928878"/>
                <a:gd name="connsiteY364" fmla="*/ 264811 h 4699802"/>
                <a:gd name="connsiteX365" fmla="*/ 2299434 w 5928878"/>
                <a:gd name="connsiteY365" fmla="*/ 259721 h 4699802"/>
                <a:gd name="connsiteX366" fmla="*/ 2306992 w 5928878"/>
                <a:gd name="connsiteY366" fmla="*/ 213971 h 4699802"/>
                <a:gd name="connsiteX367" fmla="*/ 2242919 w 5928878"/>
                <a:gd name="connsiteY367" fmla="*/ 118049 h 4699802"/>
                <a:gd name="connsiteX368" fmla="*/ 2228516 w 5928878"/>
                <a:gd name="connsiteY368" fmla="*/ 115164 h 4699802"/>
                <a:gd name="connsiteX369" fmla="*/ 2228516 w 5928878"/>
                <a:gd name="connsiteY369" fmla="*/ 7064 h 4699802"/>
                <a:gd name="connsiteX370" fmla="*/ 2284900 w 5928878"/>
                <a:gd name="connsiteY370" fmla="*/ 8390 h 4699802"/>
                <a:gd name="connsiteX371" fmla="*/ 2325242 w 5928878"/>
                <a:gd name="connsiteY371" fmla="*/ 8317 h 4699802"/>
                <a:gd name="connsiteX372" fmla="*/ 2359583 w 5928878"/>
                <a:gd name="connsiteY372" fmla="*/ 7187 h 4699802"/>
                <a:gd name="connsiteX373" fmla="*/ 2478574 w 5928878"/>
                <a:gd name="connsiteY373" fmla="*/ 7064 h 4699802"/>
                <a:gd name="connsiteX374" fmla="*/ 2478574 w 5928878"/>
                <a:gd name="connsiteY374" fmla="*/ 115164 h 4699802"/>
                <a:gd name="connsiteX375" fmla="*/ 2464171 w 5928878"/>
                <a:gd name="connsiteY375" fmla="*/ 118049 h 4699802"/>
                <a:gd name="connsiteX376" fmla="*/ 2420398 w 5928878"/>
                <a:gd name="connsiteY376" fmla="*/ 154837 h 4699802"/>
                <a:gd name="connsiteX377" fmla="*/ 2419080 w 5928878"/>
                <a:gd name="connsiteY377" fmla="*/ 157238 h 4699802"/>
                <a:gd name="connsiteX378" fmla="*/ 2400098 w 5928878"/>
                <a:gd name="connsiteY378" fmla="*/ 213971 h 4699802"/>
                <a:gd name="connsiteX379" fmla="*/ 2505006 w 5928878"/>
                <a:gd name="connsiteY379" fmla="*/ 318075 h 4699802"/>
                <a:gd name="connsiteX380" fmla="*/ 2546177 w 5928878"/>
                <a:gd name="connsiteY380" fmla="*/ 309477 h 4699802"/>
                <a:gd name="connsiteX381" fmla="*/ 2574557 w 5928878"/>
                <a:gd name="connsiteY381" fmla="*/ 292712 h 4699802"/>
                <a:gd name="connsiteX382" fmla="*/ 2598169 w 5928878"/>
                <a:gd name="connsiteY382" fmla="*/ 259497 h 4699802"/>
                <a:gd name="connsiteX383" fmla="*/ 2609913 w 5928878"/>
                <a:gd name="connsiteY383" fmla="*/ 213971 h 4699802"/>
                <a:gd name="connsiteX384" fmla="*/ 2545840 w 5928878"/>
                <a:gd name="connsiteY384" fmla="*/ 118049 h 4699802"/>
                <a:gd name="connsiteX385" fmla="*/ 2531437 w 5928878"/>
                <a:gd name="connsiteY385" fmla="*/ 115164 h 4699802"/>
                <a:gd name="connsiteX386" fmla="*/ 2531437 w 5928878"/>
                <a:gd name="connsiteY386" fmla="*/ 7064 h 4699802"/>
                <a:gd name="connsiteX387" fmla="*/ 2663432 w 5928878"/>
                <a:gd name="connsiteY387" fmla="*/ 7 h 46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5928878" h="4699802">
                  <a:moveTo>
                    <a:pt x="2663432" y="7"/>
                  </a:moveTo>
                  <a:cubicBezTo>
                    <a:pt x="2699774" y="162"/>
                    <a:pt x="2733794" y="2669"/>
                    <a:pt x="2781496" y="7064"/>
                  </a:cubicBezTo>
                  <a:cubicBezTo>
                    <a:pt x="2778594" y="52700"/>
                    <a:pt x="2782219" y="90448"/>
                    <a:pt x="2781496" y="115164"/>
                  </a:cubicBezTo>
                  <a:cubicBezTo>
                    <a:pt x="2775319" y="116417"/>
                    <a:pt x="2774160" y="116827"/>
                    <a:pt x="2767092" y="118049"/>
                  </a:cubicBezTo>
                  <a:lnTo>
                    <a:pt x="2721213" y="161333"/>
                  </a:lnTo>
                  <a:lnTo>
                    <a:pt x="2703019" y="213971"/>
                  </a:lnTo>
                  <a:lnTo>
                    <a:pt x="2708879" y="253811"/>
                  </a:lnTo>
                  <a:lnTo>
                    <a:pt x="2728535" y="282076"/>
                  </a:lnTo>
                  <a:cubicBezTo>
                    <a:pt x="2748001" y="300490"/>
                    <a:pt x="2776446" y="313553"/>
                    <a:pt x="2807927" y="318075"/>
                  </a:cubicBezTo>
                  <a:cubicBezTo>
                    <a:pt x="2863971" y="323230"/>
                    <a:pt x="2914719" y="257636"/>
                    <a:pt x="2912835" y="213971"/>
                  </a:cubicBezTo>
                  <a:lnTo>
                    <a:pt x="2902651" y="174209"/>
                  </a:lnTo>
                  <a:lnTo>
                    <a:pt x="2892435" y="150837"/>
                  </a:lnTo>
                  <a:lnTo>
                    <a:pt x="2874285" y="129707"/>
                  </a:lnTo>
                  <a:lnTo>
                    <a:pt x="2848761" y="118049"/>
                  </a:lnTo>
                  <a:cubicBezTo>
                    <a:pt x="2842330" y="116150"/>
                    <a:pt x="2840433" y="116739"/>
                    <a:pt x="2834358" y="115164"/>
                  </a:cubicBezTo>
                  <a:cubicBezTo>
                    <a:pt x="2831837" y="92308"/>
                    <a:pt x="2832185" y="41739"/>
                    <a:pt x="2834358" y="7064"/>
                  </a:cubicBezTo>
                  <a:cubicBezTo>
                    <a:pt x="2936199" y="-872"/>
                    <a:pt x="3000104" y="3820"/>
                    <a:pt x="3084417" y="7064"/>
                  </a:cubicBezTo>
                  <a:cubicBezTo>
                    <a:pt x="3087897" y="30383"/>
                    <a:pt x="3089711" y="63193"/>
                    <a:pt x="3084417" y="115164"/>
                  </a:cubicBezTo>
                  <a:cubicBezTo>
                    <a:pt x="3080189" y="115293"/>
                    <a:pt x="3073153" y="117133"/>
                    <a:pt x="3070014" y="118049"/>
                  </a:cubicBezTo>
                  <a:lnTo>
                    <a:pt x="3026781" y="153499"/>
                  </a:lnTo>
                  <a:lnTo>
                    <a:pt x="3013614" y="180084"/>
                  </a:lnTo>
                  <a:cubicBezTo>
                    <a:pt x="3010105" y="190187"/>
                    <a:pt x="3007539" y="201453"/>
                    <a:pt x="3005940" y="213971"/>
                  </a:cubicBezTo>
                  <a:cubicBezTo>
                    <a:pt x="3012305" y="239971"/>
                    <a:pt x="3026727" y="268303"/>
                    <a:pt x="3045460" y="288983"/>
                  </a:cubicBezTo>
                  <a:lnTo>
                    <a:pt x="3073423" y="310755"/>
                  </a:lnTo>
                  <a:lnTo>
                    <a:pt x="3110848" y="318075"/>
                  </a:lnTo>
                  <a:cubicBezTo>
                    <a:pt x="3138284" y="312782"/>
                    <a:pt x="3164957" y="301917"/>
                    <a:pt x="3184548" y="284795"/>
                  </a:cubicBezTo>
                  <a:lnTo>
                    <a:pt x="3187374" y="281098"/>
                  </a:lnTo>
                  <a:lnTo>
                    <a:pt x="3203845" y="258238"/>
                  </a:lnTo>
                  <a:cubicBezTo>
                    <a:pt x="3209611" y="245807"/>
                    <a:pt x="3213650" y="231150"/>
                    <a:pt x="3215756" y="213971"/>
                  </a:cubicBezTo>
                  <a:cubicBezTo>
                    <a:pt x="3211082" y="175405"/>
                    <a:pt x="3189066" y="137155"/>
                    <a:pt x="3151683" y="118049"/>
                  </a:cubicBezTo>
                  <a:cubicBezTo>
                    <a:pt x="3144845" y="116602"/>
                    <a:pt x="3142439" y="116489"/>
                    <a:pt x="3137279" y="115164"/>
                  </a:cubicBezTo>
                  <a:cubicBezTo>
                    <a:pt x="3138739" y="71620"/>
                    <a:pt x="3135440" y="29454"/>
                    <a:pt x="3137279" y="7064"/>
                  </a:cubicBezTo>
                  <a:cubicBezTo>
                    <a:pt x="3242354" y="-4364"/>
                    <a:pt x="3270245" y="6517"/>
                    <a:pt x="3387338" y="7064"/>
                  </a:cubicBezTo>
                  <a:cubicBezTo>
                    <a:pt x="3388438" y="17359"/>
                    <a:pt x="3389127" y="26006"/>
                    <a:pt x="3389507" y="34000"/>
                  </a:cubicBezTo>
                  <a:lnTo>
                    <a:pt x="3389780" y="54078"/>
                  </a:lnTo>
                  <a:lnTo>
                    <a:pt x="3390004" y="58387"/>
                  </a:lnTo>
                  <a:cubicBezTo>
                    <a:pt x="3389830" y="74596"/>
                    <a:pt x="3388768" y="91714"/>
                    <a:pt x="3387338" y="115164"/>
                  </a:cubicBezTo>
                  <a:cubicBezTo>
                    <a:pt x="3381174" y="116392"/>
                    <a:pt x="3377640" y="117242"/>
                    <a:pt x="3372935" y="118049"/>
                  </a:cubicBezTo>
                  <a:cubicBezTo>
                    <a:pt x="3344297" y="137294"/>
                    <a:pt x="3307763" y="171606"/>
                    <a:pt x="3308862" y="213971"/>
                  </a:cubicBezTo>
                  <a:cubicBezTo>
                    <a:pt x="3318823" y="262923"/>
                    <a:pt x="3363353" y="315793"/>
                    <a:pt x="3413769" y="318075"/>
                  </a:cubicBezTo>
                  <a:cubicBezTo>
                    <a:pt x="3481533" y="310909"/>
                    <a:pt x="3510253" y="262443"/>
                    <a:pt x="3518677" y="213971"/>
                  </a:cubicBezTo>
                  <a:cubicBezTo>
                    <a:pt x="3517365" y="171239"/>
                    <a:pt x="3494262" y="133412"/>
                    <a:pt x="3454604" y="118049"/>
                  </a:cubicBezTo>
                  <a:cubicBezTo>
                    <a:pt x="3448116" y="116054"/>
                    <a:pt x="3446937" y="116579"/>
                    <a:pt x="3440201" y="115164"/>
                  </a:cubicBezTo>
                  <a:cubicBezTo>
                    <a:pt x="3439916" y="108338"/>
                    <a:pt x="3439923" y="100014"/>
                    <a:pt x="3440056" y="90906"/>
                  </a:cubicBezTo>
                  <a:lnTo>
                    <a:pt x="3440201" y="84054"/>
                  </a:lnTo>
                  <a:lnTo>
                    <a:pt x="3440201" y="7064"/>
                  </a:lnTo>
                  <a:cubicBezTo>
                    <a:pt x="3555971" y="-5208"/>
                    <a:pt x="3617370" y="6203"/>
                    <a:pt x="3690259" y="7064"/>
                  </a:cubicBezTo>
                  <a:cubicBezTo>
                    <a:pt x="3691604" y="18471"/>
                    <a:pt x="3691952" y="28291"/>
                    <a:pt x="3691799" y="37264"/>
                  </a:cubicBezTo>
                  <a:lnTo>
                    <a:pt x="3690409" y="61066"/>
                  </a:lnTo>
                  <a:lnTo>
                    <a:pt x="3690259" y="115164"/>
                  </a:lnTo>
                  <a:cubicBezTo>
                    <a:pt x="3686805" y="116438"/>
                    <a:pt x="3682777" y="116724"/>
                    <a:pt x="3675856" y="118049"/>
                  </a:cubicBezTo>
                  <a:cubicBezTo>
                    <a:pt x="3664423" y="121810"/>
                    <a:pt x="3654876" y="127178"/>
                    <a:pt x="3646942" y="133742"/>
                  </a:cubicBezTo>
                  <a:lnTo>
                    <a:pt x="3628312" y="155894"/>
                  </a:lnTo>
                  <a:lnTo>
                    <a:pt x="3611783" y="213971"/>
                  </a:lnTo>
                  <a:cubicBezTo>
                    <a:pt x="3613664" y="225331"/>
                    <a:pt x="3617470" y="237614"/>
                    <a:pt x="3623044" y="249625"/>
                  </a:cubicBezTo>
                  <a:lnTo>
                    <a:pt x="3633886" y="266489"/>
                  </a:lnTo>
                  <a:lnTo>
                    <a:pt x="3645300" y="281935"/>
                  </a:lnTo>
                  <a:cubicBezTo>
                    <a:pt x="3663226" y="299066"/>
                    <a:pt x="3687464" y="310893"/>
                    <a:pt x="3716691" y="318075"/>
                  </a:cubicBezTo>
                  <a:cubicBezTo>
                    <a:pt x="3742351" y="321767"/>
                    <a:pt x="3769244" y="310117"/>
                    <a:pt x="3789389" y="290356"/>
                  </a:cubicBezTo>
                  <a:lnTo>
                    <a:pt x="3798304" y="277505"/>
                  </a:lnTo>
                  <a:lnTo>
                    <a:pt x="3812379" y="255517"/>
                  </a:lnTo>
                  <a:cubicBezTo>
                    <a:pt x="3817744" y="242535"/>
                    <a:pt x="3820951" y="228400"/>
                    <a:pt x="3821598" y="213971"/>
                  </a:cubicBezTo>
                  <a:cubicBezTo>
                    <a:pt x="3826835" y="179207"/>
                    <a:pt x="3791327" y="137070"/>
                    <a:pt x="3757525" y="118049"/>
                  </a:cubicBezTo>
                  <a:cubicBezTo>
                    <a:pt x="3752351" y="116838"/>
                    <a:pt x="3747028" y="115244"/>
                    <a:pt x="3743122" y="115164"/>
                  </a:cubicBezTo>
                  <a:cubicBezTo>
                    <a:pt x="3741089" y="84148"/>
                    <a:pt x="3740117" y="51052"/>
                    <a:pt x="3743122" y="7064"/>
                  </a:cubicBezTo>
                  <a:cubicBezTo>
                    <a:pt x="3775557" y="2939"/>
                    <a:pt x="3811463" y="4054"/>
                    <a:pt x="3852564" y="5643"/>
                  </a:cubicBezTo>
                  <a:lnTo>
                    <a:pt x="3877261" y="6448"/>
                  </a:lnTo>
                  <a:lnTo>
                    <a:pt x="3940557" y="3516"/>
                  </a:lnTo>
                  <a:cubicBezTo>
                    <a:pt x="3961546" y="3214"/>
                    <a:pt x="3979871" y="4034"/>
                    <a:pt x="3993180" y="7064"/>
                  </a:cubicBezTo>
                  <a:cubicBezTo>
                    <a:pt x="3995285" y="38561"/>
                    <a:pt x="3992381" y="69475"/>
                    <a:pt x="3993180" y="115164"/>
                  </a:cubicBezTo>
                  <a:cubicBezTo>
                    <a:pt x="3986033" y="116751"/>
                    <a:pt x="3985837" y="117238"/>
                    <a:pt x="3978777" y="118049"/>
                  </a:cubicBezTo>
                  <a:lnTo>
                    <a:pt x="3931526" y="154363"/>
                  </a:lnTo>
                  <a:lnTo>
                    <a:pt x="3930642" y="155375"/>
                  </a:lnTo>
                  <a:lnTo>
                    <a:pt x="3914704" y="213971"/>
                  </a:lnTo>
                  <a:cubicBezTo>
                    <a:pt x="3916920" y="228007"/>
                    <a:pt x="3920776" y="241639"/>
                    <a:pt x="3926265" y="254166"/>
                  </a:cubicBezTo>
                  <a:lnTo>
                    <a:pt x="3930346" y="260577"/>
                  </a:lnTo>
                  <a:lnTo>
                    <a:pt x="3946625" y="283816"/>
                  </a:lnTo>
                  <a:cubicBezTo>
                    <a:pt x="3965045" y="302180"/>
                    <a:pt x="3990310" y="314612"/>
                    <a:pt x="4019612" y="318075"/>
                  </a:cubicBezTo>
                  <a:cubicBezTo>
                    <a:pt x="4064664" y="320383"/>
                    <a:pt x="4113941" y="275479"/>
                    <a:pt x="4124520" y="213971"/>
                  </a:cubicBezTo>
                  <a:cubicBezTo>
                    <a:pt x="4124606" y="173522"/>
                    <a:pt x="4092755" y="134265"/>
                    <a:pt x="4060446" y="118049"/>
                  </a:cubicBezTo>
                  <a:cubicBezTo>
                    <a:pt x="4055853" y="117297"/>
                    <a:pt x="4050453" y="115425"/>
                    <a:pt x="4046043" y="115164"/>
                  </a:cubicBezTo>
                  <a:cubicBezTo>
                    <a:pt x="4046099" y="89713"/>
                    <a:pt x="4046397" y="75848"/>
                    <a:pt x="4046532" y="61765"/>
                  </a:cubicBezTo>
                  <a:lnTo>
                    <a:pt x="4046554" y="45156"/>
                  </a:lnTo>
                  <a:lnTo>
                    <a:pt x="4046138" y="34653"/>
                  </a:lnTo>
                  <a:cubicBezTo>
                    <a:pt x="4045822" y="24685"/>
                    <a:pt x="4045692" y="15211"/>
                    <a:pt x="4046043" y="7064"/>
                  </a:cubicBezTo>
                  <a:cubicBezTo>
                    <a:pt x="4061561" y="9591"/>
                    <a:pt x="4077458" y="11362"/>
                    <a:pt x="4094447" y="12470"/>
                  </a:cubicBezTo>
                  <a:lnTo>
                    <a:pt x="4101652" y="12658"/>
                  </a:lnTo>
                  <a:lnTo>
                    <a:pt x="4148284" y="13143"/>
                  </a:lnTo>
                  <a:cubicBezTo>
                    <a:pt x="4187923" y="12295"/>
                    <a:pt x="4235158" y="9422"/>
                    <a:pt x="4296102" y="7064"/>
                  </a:cubicBezTo>
                  <a:cubicBezTo>
                    <a:pt x="4298474" y="28204"/>
                    <a:pt x="4297908" y="44134"/>
                    <a:pt x="4297032" y="60327"/>
                  </a:cubicBezTo>
                  <a:lnTo>
                    <a:pt x="4296362" y="74171"/>
                  </a:lnTo>
                  <a:lnTo>
                    <a:pt x="4296102" y="115164"/>
                  </a:lnTo>
                  <a:cubicBezTo>
                    <a:pt x="4293003" y="116088"/>
                    <a:pt x="4288397" y="116294"/>
                    <a:pt x="4281698" y="118049"/>
                  </a:cubicBezTo>
                  <a:lnTo>
                    <a:pt x="4239537" y="156981"/>
                  </a:lnTo>
                  <a:lnTo>
                    <a:pt x="4217625" y="213971"/>
                  </a:lnTo>
                  <a:lnTo>
                    <a:pt x="4228696" y="256082"/>
                  </a:lnTo>
                  <a:lnTo>
                    <a:pt x="4248295" y="285292"/>
                  </a:lnTo>
                  <a:lnTo>
                    <a:pt x="4278539" y="306515"/>
                  </a:lnTo>
                  <a:lnTo>
                    <a:pt x="4281265" y="308240"/>
                  </a:lnTo>
                  <a:cubicBezTo>
                    <a:pt x="4293299" y="313071"/>
                    <a:pt x="4307039" y="316268"/>
                    <a:pt x="4322533" y="318075"/>
                  </a:cubicBezTo>
                  <a:cubicBezTo>
                    <a:pt x="4379671" y="314239"/>
                    <a:pt x="4425542" y="267845"/>
                    <a:pt x="4427441" y="213971"/>
                  </a:cubicBezTo>
                  <a:cubicBezTo>
                    <a:pt x="4419576" y="173963"/>
                    <a:pt x="4398055" y="140384"/>
                    <a:pt x="4363367" y="118049"/>
                  </a:cubicBezTo>
                  <a:cubicBezTo>
                    <a:pt x="4357890" y="117376"/>
                    <a:pt x="4354075" y="116563"/>
                    <a:pt x="4348964" y="115164"/>
                  </a:cubicBezTo>
                  <a:cubicBezTo>
                    <a:pt x="4345698" y="91257"/>
                    <a:pt x="4349382" y="43288"/>
                    <a:pt x="4348964" y="7064"/>
                  </a:cubicBezTo>
                  <a:cubicBezTo>
                    <a:pt x="4370155" y="4945"/>
                    <a:pt x="4392545" y="4580"/>
                    <a:pt x="4415167" y="5052"/>
                  </a:cubicBezTo>
                  <a:lnTo>
                    <a:pt x="4422446" y="5375"/>
                  </a:lnTo>
                  <a:lnTo>
                    <a:pt x="4424283" y="5333"/>
                  </a:lnTo>
                  <a:cubicBezTo>
                    <a:pt x="4493732" y="5972"/>
                    <a:pt x="4547174" y="11931"/>
                    <a:pt x="4599023" y="7064"/>
                  </a:cubicBezTo>
                  <a:cubicBezTo>
                    <a:pt x="4599370" y="49520"/>
                    <a:pt x="4594763" y="92083"/>
                    <a:pt x="4599023" y="115164"/>
                  </a:cubicBezTo>
                  <a:cubicBezTo>
                    <a:pt x="4594403" y="116175"/>
                    <a:pt x="4588401" y="117551"/>
                    <a:pt x="4584620" y="118049"/>
                  </a:cubicBezTo>
                  <a:cubicBezTo>
                    <a:pt x="4554061" y="128740"/>
                    <a:pt x="4516223" y="166354"/>
                    <a:pt x="4520546" y="213971"/>
                  </a:cubicBezTo>
                  <a:cubicBezTo>
                    <a:pt x="4520208" y="228205"/>
                    <a:pt x="4523599" y="242236"/>
                    <a:pt x="4529624" y="255174"/>
                  </a:cubicBezTo>
                  <a:lnTo>
                    <a:pt x="4552676" y="287265"/>
                  </a:lnTo>
                  <a:lnTo>
                    <a:pt x="4585525" y="308876"/>
                  </a:lnTo>
                  <a:cubicBezTo>
                    <a:pt x="4598076" y="314275"/>
                    <a:pt x="4611640" y="317496"/>
                    <a:pt x="4625454" y="318075"/>
                  </a:cubicBezTo>
                  <a:cubicBezTo>
                    <a:pt x="4639233" y="317545"/>
                    <a:pt x="4653351" y="313876"/>
                    <a:pt x="4666609" y="307895"/>
                  </a:cubicBezTo>
                  <a:lnTo>
                    <a:pt x="4701946" y="284286"/>
                  </a:lnTo>
                  <a:lnTo>
                    <a:pt x="4724680" y="250368"/>
                  </a:lnTo>
                  <a:cubicBezTo>
                    <a:pt x="4729703" y="238268"/>
                    <a:pt x="4731880" y="225762"/>
                    <a:pt x="4730362" y="213971"/>
                  </a:cubicBezTo>
                  <a:cubicBezTo>
                    <a:pt x="4727348" y="175652"/>
                    <a:pt x="4703490" y="135835"/>
                    <a:pt x="4666289" y="118049"/>
                  </a:cubicBezTo>
                  <a:cubicBezTo>
                    <a:pt x="4660108" y="116259"/>
                    <a:pt x="4655341" y="115167"/>
                    <a:pt x="4651886" y="115164"/>
                  </a:cubicBezTo>
                  <a:cubicBezTo>
                    <a:pt x="4647552" y="67399"/>
                    <a:pt x="4650281" y="48069"/>
                    <a:pt x="4651886" y="7064"/>
                  </a:cubicBezTo>
                  <a:cubicBezTo>
                    <a:pt x="4669803" y="4813"/>
                    <a:pt x="4689166" y="3985"/>
                    <a:pt x="4709439" y="3934"/>
                  </a:cubicBezTo>
                  <a:lnTo>
                    <a:pt x="4732879" y="4505"/>
                  </a:lnTo>
                  <a:lnTo>
                    <a:pt x="4782414" y="4432"/>
                  </a:lnTo>
                  <a:cubicBezTo>
                    <a:pt x="4822538" y="4937"/>
                    <a:pt x="4860829" y="6318"/>
                    <a:pt x="4901944" y="7064"/>
                  </a:cubicBezTo>
                  <a:cubicBezTo>
                    <a:pt x="4902384" y="52033"/>
                    <a:pt x="4904052" y="61162"/>
                    <a:pt x="4901944" y="115164"/>
                  </a:cubicBezTo>
                  <a:cubicBezTo>
                    <a:pt x="4897534" y="115492"/>
                    <a:pt x="4891895" y="116625"/>
                    <a:pt x="4887541" y="118049"/>
                  </a:cubicBezTo>
                  <a:cubicBezTo>
                    <a:pt x="4848466" y="136970"/>
                    <a:pt x="4823474" y="169787"/>
                    <a:pt x="4823468" y="213971"/>
                  </a:cubicBezTo>
                  <a:lnTo>
                    <a:pt x="4831523" y="255415"/>
                  </a:lnTo>
                  <a:lnTo>
                    <a:pt x="4831549" y="255455"/>
                  </a:lnTo>
                  <a:lnTo>
                    <a:pt x="4853570" y="287669"/>
                  </a:lnTo>
                  <a:lnTo>
                    <a:pt x="4859860" y="291957"/>
                  </a:lnTo>
                  <a:lnTo>
                    <a:pt x="4886302" y="309095"/>
                  </a:lnTo>
                  <a:lnTo>
                    <a:pt x="4928375" y="318075"/>
                  </a:lnTo>
                  <a:cubicBezTo>
                    <a:pt x="4957593" y="312652"/>
                    <a:pt x="4985743" y="299585"/>
                    <a:pt x="5005628" y="281394"/>
                  </a:cubicBezTo>
                  <a:lnTo>
                    <a:pt x="5018560" y="263859"/>
                  </a:lnTo>
                  <a:lnTo>
                    <a:pt x="5023401" y="255308"/>
                  </a:lnTo>
                  <a:cubicBezTo>
                    <a:pt x="5028281" y="242244"/>
                    <a:pt x="5031498" y="228136"/>
                    <a:pt x="5033283" y="213971"/>
                  </a:cubicBezTo>
                  <a:cubicBezTo>
                    <a:pt x="5024146" y="170080"/>
                    <a:pt x="5007669" y="135682"/>
                    <a:pt x="4969210" y="118049"/>
                  </a:cubicBezTo>
                  <a:cubicBezTo>
                    <a:pt x="4962153" y="116219"/>
                    <a:pt x="4958873" y="116661"/>
                    <a:pt x="4954807" y="115164"/>
                  </a:cubicBezTo>
                  <a:cubicBezTo>
                    <a:pt x="4956569" y="85704"/>
                    <a:pt x="4950919" y="60436"/>
                    <a:pt x="4954807" y="7064"/>
                  </a:cubicBezTo>
                  <a:cubicBezTo>
                    <a:pt x="4970476" y="7887"/>
                    <a:pt x="4990314" y="8816"/>
                    <a:pt x="5012164" y="9617"/>
                  </a:cubicBezTo>
                  <a:lnTo>
                    <a:pt x="5045870" y="10485"/>
                  </a:lnTo>
                  <a:lnTo>
                    <a:pt x="5075779" y="9849"/>
                  </a:lnTo>
                  <a:cubicBezTo>
                    <a:pt x="5119233" y="8029"/>
                    <a:pt x="5164040" y="5281"/>
                    <a:pt x="5204865" y="7064"/>
                  </a:cubicBezTo>
                  <a:cubicBezTo>
                    <a:pt x="5209164" y="49523"/>
                    <a:pt x="5206732" y="63078"/>
                    <a:pt x="5204865" y="115164"/>
                  </a:cubicBezTo>
                  <a:cubicBezTo>
                    <a:pt x="5198536" y="116330"/>
                    <a:pt x="5194703" y="117164"/>
                    <a:pt x="5190462" y="118049"/>
                  </a:cubicBezTo>
                  <a:lnTo>
                    <a:pt x="5150926" y="151818"/>
                  </a:lnTo>
                  <a:lnTo>
                    <a:pt x="5148540" y="154775"/>
                  </a:lnTo>
                  <a:cubicBezTo>
                    <a:pt x="5138098" y="172017"/>
                    <a:pt x="5130952" y="193005"/>
                    <a:pt x="5126389" y="213971"/>
                  </a:cubicBezTo>
                  <a:cubicBezTo>
                    <a:pt x="5122663" y="259962"/>
                    <a:pt x="5185383" y="322504"/>
                    <a:pt x="5231297" y="318075"/>
                  </a:cubicBezTo>
                  <a:lnTo>
                    <a:pt x="5269943" y="307259"/>
                  </a:lnTo>
                  <a:lnTo>
                    <a:pt x="5277402" y="302322"/>
                  </a:lnTo>
                  <a:lnTo>
                    <a:pt x="5303926" y="281786"/>
                  </a:lnTo>
                  <a:cubicBezTo>
                    <a:pt x="5322315" y="261846"/>
                    <a:pt x="5333979" y="236652"/>
                    <a:pt x="5336204" y="213971"/>
                  </a:cubicBezTo>
                  <a:cubicBezTo>
                    <a:pt x="5335541" y="172015"/>
                    <a:pt x="5309136" y="135598"/>
                    <a:pt x="5272131" y="118049"/>
                  </a:cubicBezTo>
                  <a:cubicBezTo>
                    <a:pt x="5266216" y="117370"/>
                    <a:pt x="5264421" y="116196"/>
                    <a:pt x="5257728" y="115164"/>
                  </a:cubicBezTo>
                  <a:cubicBezTo>
                    <a:pt x="5254783" y="92635"/>
                    <a:pt x="5257457" y="38065"/>
                    <a:pt x="5257728" y="7064"/>
                  </a:cubicBezTo>
                  <a:cubicBezTo>
                    <a:pt x="5278134" y="4783"/>
                    <a:pt x="5298473" y="4100"/>
                    <a:pt x="5318878" y="4245"/>
                  </a:cubicBezTo>
                  <a:lnTo>
                    <a:pt x="5376514" y="6254"/>
                  </a:lnTo>
                  <a:lnTo>
                    <a:pt x="5379470" y="6115"/>
                  </a:lnTo>
                  <a:cubicBezTo>
                    <a:pt x="5424617" y="3593"/>
                    <a:pt x="5470860" y="1387"/>
                    <a:pt x="5507786" y="7064"/>
                  </a:cubicBezTo>
                  <a:cubicBezTo>
                    <a:pt x="5509368" y="49918"/>
                    <a:pt x="5512553" y="74405"/>
                    <a:pt x="5507786" y="115164"/>
                  </a:cubicBezTo>
                  <a:cubicBezTo>
                    <a:pt x="5504674" y="115049"/>
                    <a:pt x="5499859" y="116288"/>
                    <a:pt x="5493383" y="118049"/>
                  </a:cubicBezTo>
                  <a:cubicBezTo>
                    <a:pt x="5457814" y="140983"/>
                    <a:pt x="5424595" y="175434"/>
                    <a:pt x="5429310" y="213971"/>
                  </a:cubicBezTo>
                  <a:cubicBezTo>
                    <a:pt x="5432432" y="240892"/>
                    <a:pt x="5445226" y="266853"/>
                    <a:pt x="5463956" y="286116"/>
                  </a:cubicBezTo>
                  <a:lnTo>
                    <a:pt x="5495489" y="308876"/>
                  </a:lnTo>
                  <a:lnTo>
                    <a:pt x="5534218" y="318075"/>
                  </a:lnTo>
                  <a:cubicBezTo>
                    <a:pt x="5550277" y="319099"/>
                    <a:pt x="5565144" y="316339"/>
                    <a:pt x="5578342" y="310814"/>
                  </a:cubicBezTo>
                  <a:lnTo>
                    <a:pt x="5578560" y="310661"/>
                  </a:lnTo>
                  <a:lnTo>
                    <a:pt x="5602998" y="292546"/>
                  </a:lnTo>
                  <a:cubicBezTo>
                    <a:pt x="5620795" y="272232"/>
                    <a:pt x="5633152" y="243077"/>
                    <a:pt x="5639126" y="213971"/>
                  </a:cubicBezTo>
                  <a:lnTo>
                    <a:pt x="5627256" y="174262"/>
                  </a:lnTo>
                  <a:lnTo>
                    <a:pt x="5617840" y="157799"/>
                  </a:lnTo>
                  <a:cubicBezTo>
                    <a:pt x="5605492" y="141316"/>
                    <a:pt x="5589560" y="127571"/>
                    <a:pt x="5575052" y="118049"/>
                  </a:cubicBezTo>
                  <a:cubicBezTo>
                    <a:pt x="5570215" y="117068"/>
                    <a:pt x="5566016" y="116137"/>
                    <a:pt x="5560649" y="115164"/>
                  </a:cubicBezTo>
                  <a:cubicBezTo>
                    <a:pt x="5561256" y="64573"/>
                    <a:pt x="5565492" y="42832"/>
                    <a:pt x="5560649" y="7064"/>
                  </a:cubicBezTo>
                  <a:cubicBezTo>
                    <a:pt x="5615204" y="7501"/>
                    <a:pt x="5689195" y="1251"/>
                    <a:pt x="5742421" y="7064"/>
                  </a:cubicBezTo>
                  <a:cubicBezTo>
                    <a:pt x="5759450" y="7519"/>
                    <a:pt x="5777760" y="13563"/>
                    <a:pt x="5795712" y="23432"/>
                  </a:cubicBezTo>
                  <a:lnTo>
                    <a:pt x="5797892" y="25107"/>
                  </a:lnTo>
                  <a:lnTo>
                    <a:pt x="5804758" y="27341"/>
                  </a:lnTo>
                  <a:cubicBezTo>
                    <a:pt x="5859884" y="56514"/>
                    <a:pt x="5893214" y="110127"/>
                    <a:pt x="5903281" y="167923"/>
                  </a:cubicBezTo>
                  <a:cubicBezTo>
                    <a:pt x="5934120" y="471261"/>
                    <a:pt x="5936254" y="528703"/>
                    <a:pt x="5914200" y="764370"/>
                  </a:cubicBezTo>
                  <a:lnTo>
                    <a:pt x="5903322" y="877100"/>
                  </a:lnTo>
                  <a:lnTo>
                    <a:pt x="5903344" y="926552"/>
                  </a:lnTo>
                  <a:cubicBezTo>
                    <a:pt x="5899988" y="1052544"/>
                    <a:pt x="5889773" y="1153752"/>
                    <a:pt x="5903281" y="1282113"/>
                  </a:cubicBezTo>
                  <a:cubicBezTo>
                    <a:pt x="5916790" y="1410474"/>
                    <a:pt x="5914403" y="1564665"/>
                    <a:pt x="5909090" y="1714175"/>
                  </a:cubicBezTo>
                  <a:lnTo>
                    <a:pt x="5907284" y="1759805"/>
                  </a:lnTo>
                  <a:lnTo>
                    <a:pt x="5907378" y="1777036"/>
                  </a:lnTo>
                  <a:cubicBezTo>
                    <a:pt x="5907412" y="1824144"/>
                    <a:pt x="5906977" y="1876189"/>
                    <a:pt x="5905752" y="1937003"/>
                  </a:cubicBezTo>
                  <a:lnTo>
                    <a:pt x="5903395" y="2030748"/>
                  </a:lnTo>
                  <a:lnTo>
                    <a:pt x="5907340" y="2158964"/>
                  </a:lnTo>
                  <a:cubicBezTo>
                    <a:pt x="5910635" y="2266123"/>
                    <a:pt x="5912576" y="2384963"/>
                    <a:pt x="5903281" y="2527018"/>
                  </a:cubicBezTo>
                  <a:cubicBezTo>
                    <a:pt x="5900958" y="2562532"/>
                    <a:pt x="5898866" y="2593774"/>
                    <a:pt x="5897030" y="2621729"/>
                  </a:cubicBezTo>
                  <a:lnTo>
                    <a:pt x="5895519" y="2645703"/>
                  </a:lnTo>
                  <a:lnTo>
                    <a:pt x="5903281" y="2744876"/>
                  </a:lnTo>
                  <a:cubicBezTo>
                    <a:pt x="5924390" y="2976635"/>
                    <a:pt x="5925505" y="3129907"/>
                    <a:pt x="5915991" y="3271174"/>
                  </a:cubicBezTo>
                  <a:lnTo>
                    <a:pt x="5912438" y="3310233"/>
                  </a:lnTo>
                  <a:lnTo>
                    <a:pt x="5912219" y="3353265"/>
                  </a:lnTo>
                  <a:cubicBezTo>
                    <a:pt x="5909628" y="3442009"/>
                    <a:pt x="5904058" y="3537516"/>
                    <a:pt x="5903281" y="3684779"/>
                  </a:cubicBezTo>
                  <a:cubicBezTo>
                    <a:pt x="5901727" y="3979305"/>
                    <a:pt x="5935679" y="4151936"/>
                    <a:pt x="5903281" y="4525090"/>
                  </a:cubicBezTo>
                  <a:cubicBezTo>
                    <a:pt x="5902921" y="4617195"/>
                    <a:pt x="5830774" y="4693859"/>
                    <a:pt x="5742421" y="4685950"/>
                  </a:cubicBezTo>
                  <a:cubicBezTo>
                    <a:pt x="5697518" y="4689240"/>
                    <a:pt x="5647965" y="4690023"/>
                    <a:pt x="5593928" y="4689564"/>
                  </a:cubicBezTo>
                  <a:lnTo>
                    <a:pt x="5556605" y="4688746"/>
                  </a:lnTo>
                  <a:lnTo>
                    <a:pt x="5503653" y="4689542"/>
                  </a:lnTo>
                  <a:cubicBezTo>
                    <a:pt x="5308525" y="4690714"/>
                    <a:pt x="5128370" y="4688019"/>
                    <a:pt x="5003388" y="4686604"/>
                  </a:cubicBezTo>
                  <a:lnTo>
                    <a:pt x="4975744" y="4686339"/>
                  </a:lnTo>
                  <a:lnTo>
                    <a:pt x="4881599" y="4688735"/>
                  </a:lnTo>
                  <a:cubicBezTo>
                    <a:pt x="4747327" y="4689604"/>
                    <a:pt x="4653757" y="4680420"/>
                    <a:pt x="4532466" y="4677046"/>
                  </a:cubicBezTo>
                  <a:lnTo>
                    <a:pt x="4489098" y="4676514"/>
                  </a:lnTo>
                  <a:lnTo>
                    <a:pt x="4400790" y="4679415"/>
                  </a:lnTo>
                  <a:cubicBezTo>
                    <a:pt x="4367239" y="4680988"/>
                    <a:pt x="4332116" y="4683125"/>
                    <a:pt x="4295244" y="4685950"/>
                  </a:cubicBezTo>
                  <a:cubicBezTo>
                    <a:pt x="4184628" y="4694427"/>
                    <a:pt x="4105695" y="4696527"/>
                    <a:pt x="4035711" y="4695848"/>
                  </a:cubicBezTo>
                  <a:lnTo>
                    <a:pt x="4018301" y="4695470"/>
                  </a:lnTo>
                  <a:lnTo>
                    <a:pt x="3935258" y="4698681"/>
                  </a:lnTo>
                  <a:cubicBezTo>
                    <a:pt x="3764649" y="4702991"/>
                    <a:pt x="3665916" y="4693856"/>
                    <a:pt x="3491648" y="4688542"/>
                  </a:cubicBezTo>
                  <a:lnTo>
                    <a:pt x="3468202" y="4688013"/>
                  </a:lnTo>
                  <a:lnTo>
                    <a:pt x="3423629" y="4689002"/>
                  </a:lnTo>
                  <a:cubicBezTo>
                    <a:pt x="3326369" y="4691322"/>
                    <a:pt x="3261089" y="4693041"/>
                    <a:pt x="3126370" y="4685950"/>
                  </a:cubicBezTo>
                  <a:cubicBezTo>
                    <a:pt x="2991651" y="4678859"/>
                    <a:pt x="2862080" y="4687973"/>
                    <a:pt x="2688838" y="4691217"/>
                  </a:cubicBezTo>
                  <a:lnTo>
                    <a:pt x="2622190" y="4691865"/>
                  </a:lnTo>
                  <a:lnTo>
                    <a:pt x="2611197" y="4692970"/>
                  </a:lnTo>
                  <a:cubicBezTo>
                    <a:pt x="2431730" y="4704984"/>
                    <a:pt x="2145860" y="4688476"/>
                    <a:pt x="1929665" y="4685950"/>
                  </a:cubicBezTo>
                  <a:cubicBezTo>
                    <a:pt x="1867895" y="4685229"/>
                    <a:pt x="1804241" y="4683723"/>
                    <a:pt x="1739087" y="4682156"/>
                  </a:cubicBezTo>
                  <a:lnTo>
                    <a:pt x="1727914" y="4681923"/>
                  </a:lnTo>
                  <a:lnTo>
                    <a:pt x="1686181" y="4682966"/>
                  </a:lnTo>
                  <a:cubicBezTo>
                    <a:pt x="1629521" y="4684472"/>
                    <a:pt x="1573004" y="4685748"/>
                    <a:pt x="1512210" y="4685950"/>
                  </a:cubicBezTo>
                  <a:cubicBezTo>
                    <a:pt x="1329828" y="4686558"/>
                    <a:pt x="1181110" y="4700637"/>
                    <a:pt x="1028040" y="4696852"/>
                  </a:cubicBezTo>
                  <a:lnTo>
                    <a:pt x="948893" y="4691318"/>
                  </a:lnTo>
                  <a:lnTo>
                    <a:pt x="887925" y="4691932"/>
                  </a:lnTo>
                  <a:cubicBezTo>
                    <a:pt x="636175" y="4691598"/>
                    <a:pt x="349611" y="4676637"/>
                    <a:pt x="176354" y="4685950"/>
                  </a:cubicBezTo>
                  <a:cubicBezTo>
                    <a:pt x="159421" y="4685483"/>
                    <a:pt x="140841" y="4681332"/>
                    <a:pt x="122510" y="4673834"/>
                  </a:cubicBezTo>
                  <a:lnTo>
                    <a:pt x="116201" y="4669953"/>
                  </a:lnTo>
                  <a:lnTo>
                    <a:pt x="113677" y="4669281"/>
                  </a:lnTo>
                  <a:lnTo>
                    <a:pt x="102015" y="4661227"/>
                  </a:lnTo>
                  <a:lnTo>
                    <a:pt x="70163" y="4641635"/>
                  </a:lnTo>
                  <a:cubicBezTo>
                    <a:pt x="38294" y="4613926"/>
                    <a:pt x="15012" y="4574178"/>
                    <a:pt x="15495" y="4525090"/>
                  </a:cubicBezTo>
                  <a:lnTo>
                    <a:pt x="11506" y="4274549"/>
                  </a:lnTo>
                  <a:lnTo>
                    <a:pt x="8790" y="4166794"/>
                  </a:lnTo>
                  <a:cubicBezTo>
                    <a:pt x="6208" y="4047873"/>
                    <a:pt x="5861" y="3937380"/>
                    <a:pt x="15495" y="3859066"/>
                  </a:cubicBezTo>
                  <a:lnTo>
                    <a:pt x="15867" y="3854844"/>
                  </a:lnTo>
                  <a:lnTo>
                    <a:pt x="16106" y="3795754"/>
                  </a:lnTo>
                  <a:cubicBezTo>
                    <a:pt x="14699" y="3648036"/>
                    <a:pt x="9052" y="3504074"/>
                    <a:pt x="15495" y="3323757"/>
                  </a:cubicBezTo>
                  <a:lnTo>
                    <a:pt x="16390" y="3293151"/>
                  </a:lnTo>
                  <a:lnTo>
                    <a:pt x="15495" y="3236613"/>
                  </a:lnTo>
                  <a:cubicBezTo>
                    <a:pt x="15580" y="3128282"/>
                    <a:pt x="17407" y="3061324"/>
                    <a:pt x="18298" y="2993461"/>
                  </a:cubicBezTo>
                  <a:lnTo>
                    <a:pt x="18617" y="2956949"/>
                  </a:lnTo>
                  <a:lnTo>
                    <a:pt x="18234" y="2921461"/>
                  </a:lnTo>
                  <a:cubicBezTo>
                    <a:pt x="17892" y="2892993"/>
                    <a:pt x="17519" y="2863218"/>
                    <a:pt x="17158" y="2831551"/>
                  </a:cubicBezTo>
                  <a:lnTo>
                    <a:pt x="16753" y="2790644"/>
                  </a:lnTo>
                  <a:lnTo>
                    <a:pt x="15495" y="2744876"/>
                  </a:lnTo>
                  <a:cubicBezTo>
                    <a:pt x="13669" y="2688899"/>
                    <a:pt x="13080" y="2638146"/>
                    <a:pt x="13143" y="2588787"/>
                  </a:cubicBezTo>
                  <a:lnTo>
                    <a:pt x="14406" y="2469008"/>
                  </a:lnTo>
                  <a:lnTo>
                    <a:pt x="14368" y="2465648"/>
                  </a:lnTo>
                  <a:cubicBezTo>
                    <a:pt x="12201" y="2299935"/>
                    <a:pt x="8609" y="2315679"/>
                    <a:pt x="15495" y="2122424"/>
                  </a:cubicBezTo>
                  <a:lnTo>
                    <a:pt x="15870" y="2112285"/>
                  </a:lnTo>
                  <a:lnTo>
                    <a:pt x="15495" y="2078852"/>
                  </a:lnTo>
                  <a:cubicBezTo>
                    <a:pt x="10307" y="1777068"/>
                    <a:pt x="3885" y="1664137"/>
                    <a:pt x="15495" y="1412828"/>
                  </a:cubicBezTo>
                  <a:cubicBezTo>
                    <a:pt x="-6963" y="1205250"/>
                    <a:pt x="17624" y="1130369"/>
                    <a:pt x="15495" y="877519"/>
                  </a:cubicBezTo>
                  <a:cubicBezTo>
                    <a:pt x="11497" y="757012"/>
                    <a:pt x="-17277" y="435588"/>
                    <a:pt x="15495" y="167923"/>
                  </a:cubicBezTo>
                  <a:cubicBezTo>
                    <a:pt x="7711" y="108744"/>
                    <a:pt x="43725" y="48548"/>
                    <a:pt x="105990" y="21626"/>
                  </a:cubicBezTo>
                  <a:lnTo>
                    <a:pt x="119701" y="18788"/>
                  </a:lnTo>
                  <a:lnTo>
                    <a:pt x="144402" y="10537"/>
                  </a:lnTo>
                  <a:cubicBezTo>
                    <a:pt x="154822" y="8220"/>
                    <a:pt x="165520" y="7010"/>
                    <a:pt x="176354" y="7064"/>
                  </a:cubicBezTo>
                  <a:cubicBezTo>
                    <a:pt x="215909" y="6795"/>
                    <a:pt x="247774" y="5925"/>
                    <a:pt x="276540" y="5557"/>
                  </a:cubicBezTo>
                  <a:lnTo>
                    <a:pt x="284176" y="5698"/>
                  </a:lnTo>
                  <a:lnTo>
                    <a:pt x="302606" y="5228"/>
                  </a:lnTo>
                  <a:cubicBezTo>
                    <a:pt x="318346" y="5214"/>
                    <a:pt x="336303" y="5686"/>
                    <a:pt x="358126" y="7064"/>
                  </a:cubicBezTo>
                  <a:cubicBezTo>
                    <a:pt x="360417" y="60838"/>
                    <a:pt x="360008" y="66868"/>
                    <a:pt x="358126" y="115164"/>
                  </a:cubicBezTo>
                  <a:cubicBezTo>
                    <a:pt x="351812" y="116172"/>
                    <a:pt x="346470" y="116797"/>
                    <a:pt x="343723" y="118049"/>
                  </a:cubicBezTo>
                  <a:cubicBezTo>
                    <a:pt x="308312" y="131456"/>
                    <a:pt x="282392" y="170958"/>
                    <a:pt x="279649" y="213971"/>
                  </a:cubicBezTo>
                  <a:cubicBezTo>
                    <a:pt x="278856" y="228780"/>
                    <a:pt x="281673" y="242674"/>
                    <a:pt x="287181" y="255189"/>
                  </a:cubicBezTo>
                  <a:lnTo>
                    <a:pt x="307703" y="283750"/>
                  </a:lnTo>
                  <a:lnTo>
                    <a:pt x="343381" y="307328"/>
                  </a:lnTo>
                  <a:cubicBezTo>
                    <a:pt x="356577" y="313280"/>
                    <a:pt x="370680" y="317086"/>
                    <a:pt x="384557" y="318075"/>
                  </a:cubicBezTo>
                  <a:cubicBezTo>
                    <a:pt x="438991" y="320149"/>
                    <a:pt x="486145" y="265558"/>
                    <a:pt x="489465" y="213971"/>
                  </a:cubicBezTo>
                  <a:cubicBezTo>
                    <a:pt x="485471" y="177459"/>
                    <a:pt x="460221" y="130577"/>
                    <a:pt x="425392" y="118049"/>
                  </a:cubicBezTo>
                  <a:cubicBezTo>
                    <a:pt x="419786" y="117661"/>
                    <a:pt x="417507" y="115836"/>
                    <a:pt x="410989" y="115164"/>
                  </a:cubicBezTo>
                  <a:cubicBezTo>
                    <a:pt x="408429" y="85901"/>
                    <a:pt x="405590" y="34601"/>
                    <a:pt x="410989" y="7064"/>
                  </a:cubicBezTo>
                  <a:cubicBezTo>
                    <a:pt x="489178" y="11448"/>
                    <a:pt x="609948" y="4159"/>
                    <a:pt x="661047" y="7064"/>
                  </a:cubicBezTo>
                  <a:cubicBezTo>
                    <a:pt x="663639" y="47113"/>
                    <a:pt x="660800" y="80256"/>
                    <a:pt x="661047" y="115164"/>
                  </a:cubicBezTo>
                  <a:cubicBezTo>
                    <a:pt x="655019" y="115925"/>
                    <a:pt x="651232" y="117213"/>
                    <a:pt x="646644" y="118049"/>
                  </a:cubicBezTo>
                  <a:cubicBezTo>
                    <a:pt x="607374" y="135309"/>
                    <a:pt x="591002" y="170353"/>
                    <a:pt x="582571" y="213971"/>
                  </a:cubicBezTo>
                  <a:lnTo>
                    <a:pt x="590435" y="252410"/>
                  </a:lnTo>
                  <a:lnTo>
                    <a:pt x="611725" y="283636"/>
                  </a:lnTo>
                  <a:cubicBezTo>
                    <a:pt x="630699" y="302720"/>
                    <a:pt x="657438" y="315933"/>
                    <a:pt x="687478" y="318075"/>
                  </a:cubicBezTo>
                  <a:cubicBezTo>
                    <a:pt x="733254" y="324533"/>
                    <a:pt x="782572" y="272879"/>
                    <a:pt x="792386" y="213971"/>
                  </a:cubicBezTo>
                  <a:cubicBezTo>
                    <a:pt x="790559" y="173751"/>
                    <a:pt x="757502" y="134304"/>
                    <a:pt x="728313" y="118049"/>
                  </a:cubicBezTo>
                  <a:cubicBezTo>
                    <a:pt x="725133" y="117092"/>
                    <a:pt x="720297" y="115996"/>
                    <a:pt x="713910" y="115164"/>
                  </a:cubicBezTo>
                  <a:cubicBezTo>
                    <a:pt x="712892" y="109446"/>
                    <a:pt x="712606" y="101265"/>
                    <a:pt x="712695" y="91852"/>
                  </a:cubicBezTo>
                  <a:lnTo>
                    <a:pt x="712876" y="86471"/>
                  </a:lnTo>
                  <a:lnTo>
                    <a:pt x="711754" y="55341"/>
                  </a:lnTo>
                  <a:cubicBezTo>
                    <a:pt x="711395" y="37999"/>
                    <a:pt x="711755" y="22583"/>
                    <a:pt x="713910" y="7064"/>
                  </a:cubicBezTo>
                  <a:cubicBezTo>
                    <a:pt x="750389" y="1696"/>
                    <a:pt x="799342" y="4271"/>
                    <a:pt x="845956" y="6901"/>
                  </a:cubicBezTo>
                  <a:lnTo>
                    <a:pt x="898890" y="9295"/>
                  </a:lnTo>
                  <a:lnTo>
                    <a:pt x="963968" y="7064"/>
                  </a:lnTo>
                  <a:cubicBezTo>
                    <a:pt x="966735" y="44469"/>
                    <a:pt x="966881" y="63185"/>
                    <a:pt x="963968" y="115164"/>
                  </a:cubicBezTo>
                  <a:cubicBezTo>
                    <a:pt x="958835" y="116310"/>
                    <a:pt x="954001" y="117529"/>
                    <a:pt x="949565" y="118049"/>
                  </a:cubicBezTo>
                  <a:cubicBezTo>
                    <a:pt x="914778" y="133164"/>
                    <a:pt x="885241" y="169789"/>
                    <a:pt x="885492" y="213971"/>
                  </a:cubicBezTo>
                  <a:cubicBezTo>
                    <a:pt x="887269" y="241111"/>
                    <a:pt x="898765" y="267688"/>
                    <a:pt x="917182" y="287205"/>
                  </a:cubicBezTo>
                  <a:lnTo>
                    <a:pt x="924675" y="292552"/>
                  </a:lnTo>
                  <a:lnTo>
                    <a:pt x="951694" y="307935"/>
                  </a:lnTo>
                  <a:cubicBezTo>
                    <a:pt x="964283" y="312833"/>
                    <a:pt x="977543" y="316131"/>
                    <a:pt x="990400" y="318075"/>
                  </a:cubicBezTo>
                  <a:cubicBezTo>
                    <a:pt x="1041501" y="322091"/>
                    <a:pt x="1100123" y="259557"/>
                    <a:pt x="1095307" y="213971"/>
                  </a:cubicBezTo>
                  <a:cubicBezTo>
                    <a:pt x="1094589" y="172061"/>
                    <a:pt x="1068999" y="139118"/>
                    <a:pt x="1031234" y="118049"/>
                  </a:cubicBezTo>
                  <a:cubicBezTo>
                    <a:pt x="1027303" y="117257"/>
                    <a:pt x="1023251" y="115784"/>
                    <a:pt x="1016831" y="115164"/>
                  </a:cubicBezTo>
                  <a:cubicBezTo>
                    <a:pt x="1015786" y="71429"/>
                    <a:pt x="1014462" y="46575"/>
                    <a:pt x="1016831" y="7064"/>
                  </a:cubicBezTo>
                  <a:cubicBezTo>
                    <a:pt x="1068231" y="3400"/>
                    <a:pt x="1111884" y="5711"/>
                    <a:pt x="1152118" y="7783"/>
                  </a:cubicBezTo>
                  <a:lnTo>
                    <a:pt x="1178929" y="8771"/>
                  </a:lnTo>
                  <a:lnTo>
                    <a:pt x="1220084" y="6506"/>
                  </a:lnTo>
                  <a:cubicBezTo>
                    <a:pt x="1236929" y="5823"/>
                    <a:pt x="1252364" y="5740"/>
                    <a:pt x="1266889" y="7064"/>
                  </a:cubicBezTo>
                  <a:cubicBezTo>
                    <a:pt x="1265284" y="60076"/>
                    <a:pt x="1269113" y="84447"/>
                    <a:pt x="1266889" y="115164"/>
                  </a:cubicBezTo>
                  <a:cubicBezTo>
                    <a:pt x="1260651" y="115785"/>
                    <a:pt x="1258166" y="116479"/>
                    <a:pt x="1252486" y="118049"/>
                  </a:cubicBezTo>
                  <a:cubicBezTo>
                    <a:pt x="1212262" y="139194"/>
                    <a:pt x="1182844" y="172998"/>
                    <a:pt x="1188413" y="213971"/>
                  </a:cubicBezTo>
                  <a:cubicBezTo>
                    <a:pt x="1187200" y="268867"/>
                    <a:pt x="1239184" y="311114"/>
                    <a:pt x="1293321" y="318075"/>
                  </a:cubicBezTo>
                  <a:lnTo>
                    <a:pt x="1333085" y="307285"/>
                  </a:lnTo>
                  <a:lnTo>
                    <a:pt x="1363416" y="283763"/>
                  </a:lnTo>
                  <a:cubicBezTo>
                    <a:pt x="1381244" y="264219"/>
                    <a:pt x="1393191" y="238763"/>
                    <a:pt x="1398229" y="213971"/>
                  </a:cubicBezTo>
                  <a:cubicBezTo>
                    <a:pt x="1398562" y="202838"/>
                    <a:pt x="1397252" y="191797"/>
                    <a:pt x="1394468" y="181368"/>
                  </a:cubicBezTo>
                  <a:lnTo>
                    <a:pt x="1394305" y="180995"/>
                  </a:lnTo>
                  <a:lnTo>
                    <a:pt x="1381255" y="156792"/>
                  </a:lnTo>
                  <a:cubicBezTo>
                    <a:pt x="1368557" y="140227"/>
                    <a:pt x="1350839" y="126735"/>
                    <a:pt x="1334155" y="118049"/>
                  </a:cubicBezTo>
                  <a:cubicBezTo>
                    <a:pt x="1329780" y="117627"/>
                    <a:pt x="1323719" y="116481"/>
                    <a:pt x="1319752" y="115164"/>
                  </a:cubicBezTo>
                  <a:cubicBezTo>
                    <a:pt x="1321340" y="84268"/>
                    <a:pt x="1317751" y="41102"/>
                    <a:pt x="1319752" y="7064"/>
                  </a:cubicBezTo>
                  <a:cubicBezTo>
                    <a:pt x="1380540" y="8223"/>
                    <a:pt x="1459249" y="7111"/>
                    <a:pt x="1569811" y="7064"/>
                  </a:cubicBezTo>
                  <a:cubicBezTo>
                    <a:pt x="1573128" y="60775"/>
                    <a:pt x="1565088" y="65693"/>
                    <a:pt x="1569811" y="115164"/>
                  </a:cubicBezTo>
                  <a:cubicBezTo>
                    <a:pt x="1564956" y="116012"/>
                    <a:pt x="1560681" y="116515"/>
                    <a:pt x="1555408" y="118049"/>
                  </a:cubicBezTo>
                  <a:cubicBezTo>
                    <a:pt x="1521778" y="140942"/>
                    <a:pt x="1492866" y="172310"/>
                    <a:pt x="1491334" y="213971"/>
                  </a:cubicBezTo>
                  <a:cubicBezTo>
                    <a:pt x="1502515" y="262273"/>
                    <a:pt x="1538702" y="306428"/>
                    <a:pt x="1596242" y="318075"/>
                  </a:cubicBezTo>
                  <a:cubicBezTo>
                    <a:pt x="1653431" y="316688"/>
                    <a:pt x="1704691" y="278352"/>
                    <a:pt x="1701150" y="213971"/>
                  </a:cubicBezTo>
                  <a:lnTo>
                    <a:pt x="1697838" y="182977"/>
                  </a:lnTo>
                  <a:lnTo>
                    <a:pt x="1691020" y="167910"/>
                  </a:lnTo>
                  <a:lnTo>
                    <a:pt x="1685038" y="155198"/>
                  </a:lnTo>
                  <a:lnTo>
                    <a:pt x="1674915" y="144043"/>
                  </a:lnTo>
                  <a:lnTo>
                    <a:pt x="1663714" y="132206"/>
                  </a:lnTo>
                  <a:cubicBezTo>
                    <a:pt x="1655680" y="126051"/>
                    <a:pt x="1646690" y="121218"/>
                    <a:pt x="1637077" y="118049"/>
                  </a:cubicBezTo>
                  <a:cubicBezTo>
                    <a:pt x="1632483" y="116411"/>
                    <a:pt x="1626758" y="115273"/>
                    <a:pt x="1622673" y="115164"/>
                  </a:cubicBezTo>
                  <a:cubicBezTo>
                    <a:pt x="1621808" y="78155"/>
                    <a:pt x="1618244" y="53002"/>
                    <a:pt x="1622673" y="7064"/>
                  </a:cubicBezTo>
                  <a:cubicBezTo>
                    <a:pt x="1702935" y="9248"/>
                    <a:pt x="1780336" y="5367"/>
                    <a:pt x="1872732" y="7064"/>
                  </a:cubicBezTo>
                  <a:cubicBezTo>
                    <a:pt x="1878029" y="59535"/>
                    <a:pt x="1870795" y="78250"/>
                    <a:pt x="1872732" y="115164"/>
                  </a:cubicBezTo>
                  <a:cubicBezTo>
                    <a:pt x="1868884" y="116246"/>
                    <a:pt x="1864767" y="117314"/>
                    <a:pt x="1858329" y="118049"/>
                  </a:cubicBezTo>
                  <a:cubicBezTo>
                    <a:pt x="1840321" y="130574"/>
                    <a:pt x="1825261" y="142878"/>
                    <a:pt x="1814224" y="157888"/>
                  </a:cubicBezTo>
                  <a:lnTo>
                    <a:pt x="1807018" y="171280"/>
                  </a:lnTo>
                  <a:lnTo>
                    <a:pt x="1794255" y="213971"/>
                  </a:lnTo>
                  <a:cubicBezTo>
                    <a:pt x="1805641" y="272166"/>
                    <a:pt x="1840238" y="305852"/>
                    <a:pt x="1899163" y="318075"/>
                  </a:cubicBezTo>
                  <a:cubicBezTo>
                    <a:pt x="1954673" y="313304"/>
                    <a:pt x="1999564" y="258266"/>
                    <a:pt x="2004071" y="213971"/>
                  </a:cubicBezTo>
                  <a:lnTo>
                    <a:pt x="1985791" y="159920"/>
                  </a:lnTo>
                  <a:lnTo>
                    <a:pt x="1968006" y="137422"/>
                  </a:lnTo>
                  <a:cubicBezTo>
                    <a:pt x="1960346" y="130168"/>
                    <a:pt x="1951124" y="123616"/>
                    <a:pt x="1939998" y="118049"/>
                  </a:cubicBezTo>
                  <a:cubicBezTo>
                    <a:pt x="1934545" y="117517"/>
                    <a:pt x="1931563" y="116256"/>
                    <a:pt x="1925595" y="115164"/>
                  </a:cubicBezTo>
                  <a:cubicBezTo>
                    <a:pt x="1923428" y="90956"/>
                    <a:pt x="1926522" y="37912"/>
                    <a:pt x="1925595" y="7064"/>
                  </a:cubicBezTo>
                  <a:cubicBezTo>
                    <a:pt x="2012936" y="2729"/>
                    <a:pt x="2090003" y="3270"/>
                    <a:pt x="2175653" y="7064"/>
                  </a:cubicBezTo>
                  <a:cubicBezTo>
                    <a:pt x="2172893" y="49229"/>
                    <a:pt x="2177052" y="87925"/>
                    <a:pt x="2175653" y="115164"/>
                  </a:cubicBezTo>
                  <a:cubicBezTo>
                    <a:pt x="2168594" y="117001"/>
                    <a:pt x="2167924" y="116375"/>
                    <a:pt x="2161250" y="118049"/>
                  </a:cubicBezTo>
                  <a:lnTo>
                    <a:pt x="2116908" y="160572"/>
                  </a:lnTo>
                  <a:lnTo>
                    <a:pt x="2097177" y="213971"/>
                  </a:lnTo>
                  <a:cubicBezTo>
                    <a:pt x="2096341" y="228098"/>
                    <a:pt x="2098666" y="241201"/>
                    <a:pt x="2103576" y="253025"/>
                  </a:cubicBezTo>
                  <a:lnTo>
                    <a:pt x="2124979" y="283675"/>
                  </a:lnTo>
                  <a:lnTo>
                    <a:pt x="2125576" y="284464"/>
                  </a:lnTo>
                  <a:lnTo>
                    <a:pt x="2159474" y="306599"/>
                  </a:lnTo>
                  <a:cubicBezTo>
                    <a:pt x="2172431" y="312295"/>
                    <a:pt x="2186826" y="316205"/>
                    <a:pt x="2202084" y="318075"/>
                  </a:cubicBezTo>
                  <a:lnTo>
                    <a:pt x="2244939" y="310579"/>
                  </a:lnTo>
                  <a:lnTo>
                    <a:pt x="2277608" y="290445"/>
                  </a:lnTo>
                  <a:lnTo>
                    <a:pt x="2296039" y="264811"/>
                  </a:lnTo>
                  <a:lnTo>
                    <a:pt x="2299434" y="259721"/>
                  </a:lnTo>
                  <a:cubicBezTo>
                    <a:pt x="2304327" y="246869"/>
                    <a:pt x="2306946" y="231687"/>
                    <a:pt x="2306992" y="213971"/>
                  </a:cubicBezTo>
                  <a:cubicBezTo>
                    <a:pt x="2306056" y="177550"/>
                    <a:pt x="2283177" y="140982"/>
                    <a:pt x="2242919" y="118049"/>
                  </a:cubicBezTo>
                  <a:cubicBezTo>
                    <a:pt x="2238455" y="116869"/>
                    <a:pt x="2231688" y="115718"/>
                    <a:pt x="2228516" y="115164"/>
                  </a:cubicBezTo>
                  <a:cubicBezTo>
                    <a:pt x="2223826" y="75367"/>
                    <a:pt x="2230257" y="34592"/>
                    <a:pt x="2228516" y="7064"/>
                  </a:cubicBezTo>
                  <a:cubicBezTo>
                    <a:pt x="2244855" y="7840"/>
                    <a:pt x="2264093" y="8236"/>
                    <a:pt x="2284900" y="8390"/>
                  </a:cubicBezTo>
                  <a:lnTo>
                    <a:pt x="2325242" y="8317"/>
                  </a:lnTo>
                  <a:lnTo>
                    <a:pt x="2359583" y="7187"/>
                  </a:lnTo>
                  <a:cubicBezTo>
                    <a:pt x="2399775" y="5335"/>
                    <a:pt x="2437955" y="3443"/>
                    <a:pt x="2478574" y="7064"/>
                  </a:cubicBezTo>
                  <a:cubicBezTo>
                    <a:pt x="2482362" y="40808"/>
                    <a:pt x="2476874" y="66134"/>
                    <a:pt x="2478574" y="115164"/>
                  </a:cubicBezTo>
                  <a:cubicBezTo>
                    <a:pt x="2473425" y="115613"/>
                    <a:pt x="2467767" y="118065"/>
                    <a:pt x="2464171" y="118049"/>
                  </a:cubicBezTo>
                  <a:cubicBezTo>
                    <a:pt x="2447774" y="127972"/>
                    <a:pt x="2432130" y="139542"/>
                    <a:pt x="2420398" y="154837"/>
                  </a:cubicBezTo>
                  <a:lnTo>
                    <a:pt x="2419080" y="157238"/>
                  </a:lnTo>
                  <a:lnTo>
                    <a:pt x="2400098" y="213971"/>
                  </a:lnTo>
                  <a:cubicBezTo>
                    <a:pt x="2401456" y="269020"/>
                    <a:pt x="2457957" y="320581"/>
                    <a:pt x="2505006" y="318075"/>
                  </a:cubicBezTo>
                  <a:cubicBezTo>
                    <a:pt x="2518601" y="317609"/>
                    <a:pt x="2532772" y="314627"/>
                    <a:pt x="2546177" y="309477"/>
                  </a:cubicBezTo>
                  <a:lnTo>
                    <a:pt x="2574557" y="292712"/>
                  </a:lnTo>
                  <a:lnTo>
                    <a:pt x="2598169" y="259497"/>
                  </a:lnTo>
                  <a:cubicBezTo>
                    <a:pt x="2604322" y="246211"/>
                    <a:pt x="2608446" y="230942"/>
                    <a:pt x="2609913" y="213971"/>
                  </a:cubicBezTo>
                  <a:cubicBezTo>
                    <a:pt x="2613846" y="173667"/>
                    <a:pt x="2587045" y="130210"/>
                    <a:pt x="2545840" y="118049"/>
                  </a:cubicBezTo>
                  <a:cubicBezTo>
                    <a:pt x="2540063" y="117579"/>
                    <a:pt x="2536774" y="116784"/>
                    <a:pt x="2531437" y="115164"/>
                  </a:cubicBezTo>
                  <a:cubicBezTo>
                    <a:pt x="2531585" y="84399"/>
                    <a:pt x="2535322" y="46023"/>
                    <a:pt x="2531437" y="7064"/>
                  </a:cubicBezTo>
                  <a:cubicBezTo>
                    <a:pt x="2588425" y="2049"/>
                    <a:pt x="2627089" y="-148"/>
                    <a:pt x="2663432" y="7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780FECD-1C83-71E7-E53A-5605811171C9}"/>
              </a:ext>
            </a:extLst>
          </p:cNvPr>
          <p:cNvGrpSpPr/>
          <p:nvPr/>
        </p:nvGrpSpPr>
        <p:grpSpPr>
          <a:xfrm>
            <a:off x="796188" y="5925736"/>
            <a:ext cx="251246" cy="218165"/>
            <a:chOff x="9834336" y="1828800"/>
            <a:chExt cx="588758" cy="511240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FD1FCE99-B59E-3907-BC99-E30A615A84BC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AD21487A-15D8-AAD1-0BF3-4AC767F81B00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1F2E06C-676B-9B7E-0A09-8B207A82BA18}"/>
              </a:ext>
            </a:extLst>
          </p:cNvPr>
          <p:cNvSpPr txBox="1"/>
          <p:nvPr/>
        </p:nvSpPr>
        <p:spPr>
          <a:xfrm>
            <a:off x="2493458" y="2911655"/>
            <a:ext cx="72050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여전히 지속되는 </a:t>
            </a:r>
            <a:b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장애인학대 실태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935E9F3-AA11-9717-3444-06658CCE97B2}"/>
              </a:ext>
            </a:extLst>
          </p:cNvPr>
          <p:cNvSpPr/>
          <p:nvPr/>
        </p:nvSpPr>
        <p:spPr>
          <a:xfrm>
            <a:off x="5653843" y="2109461"/>
            <a:ext cx="802198" cy="80219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32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03</a:t>
            </a:r>
            <a:endParaRPr lang="ko-KR" altLang="en-US" sz="3200" spc="-30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DF0FE9C8-87A3-7ED6-69F3-1071F964B2DB}"/>
              </a:ext>
            </a:extLst>
          </p:cNvPr>
          <p:cNvGrpSpPr/>
          <p:nvPr/>
        </p:nvGrpSpPr>
        <p:grpSpPr>
          <a:xfrm>
            <a:off x="10560496" y="510175"/>
            <a:ext cx="251246" cy="218165"/>
            <a:chOff x="9834336" y="1828800"/>
            <a:chExt cx="588758" cy="51124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903B4D94-67C0-2EA2-725B-B06B0B475DBD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66878AC2-F96F-B131-6A50-BC592F0A15E7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976406F-D1B1-7F5E-7B7F-BDD85E43232B}"/>
              </a:ext>
            </a:extLst>
          </p:cNvPr>
          <p:cNvGrpSpPr/>
          <p:nvPr/>
        </p:nvGrpSpPr>
        <p:grpSpPr>
          <a:xfrm>
            <a:off x="3160113" y="5077358"/>
            <a:ext cx="5886052" cy="930692"/>
            <a:chOff x="3169415" y="4579679"/>
            <a:chExt cx="5886052" cy="930692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6FDF90EF-B235-32D9-FE9F-3D2B0080E0FF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BD8C0DE-1B3E-E6E6-01F1-56D9B0F8CDE9}"/>
                </a:ext>
              </a:extLst>
            </p:cNvPr>
            <p:cNvSpPr txBox="1"/>
            <p:nvPr/>
          </p:nvSpPr>
          <p:spPr>
            <a:xfrm>
              <a:off x="3169415" y="5079484"/>
              <a:ext cx="58860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2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36712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EC9AA-DC17-FAC3-344B-25969A0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A9B5DF38-61B9-A182-83B7-742586B8F496}"/>
              </a:ext>
            </a:extLst>
          </p:cNvPr>
          <p:cNvSpPr/>
          <p:nvPr/>
        </p:nvSpPr>
        <p:spPr bwMode="auto">
          <a:xfrm>
            <a:off x="5676855" y="2952487"/>
            <a:ext cx="5235830" cy="1004066"/>
          </a:xfrm>
          <a:prstGeom prst="roundRect">
            <a:avLst>
              <a:gd name="adj" fmla="val 50000"/>
            </a:avLst>
          </a:prstGeom>
          <a:solidFill>
            <a:srgbClr val="4472C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피해장애인의 약 </a:t>
            </a:r>
            <a:r>
              <a: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95%: </a:t>
            </a: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장애정도가 심한 장애인</a:t>
            </a:r>
            <a:endParaRPr lang="en-US" altLang="ko-KR" sz="20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</a:endParaRPr>
          </a:p>
          <a:p>
            <a:pPr algn="ctr" latinLnBrk="0">
              <a:spcBef>
                <a:spcPts val="500"/>
              </a:spcBef>
            </a:pP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특히 발달장애인</a:t>
            </a:r>
            <a:r>
              <a: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지적</a:t>
            </a:r>
            <a:r>
              <a: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자폐성</a:t>
            </a:r>
            <a:r>
              <a: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) </a:t>
            </a: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약 </a:t>
            </a:r>
            <a:r>
              <a:rPr lang="en-US" altLang="ko-KR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65%</a:t>
            </a:r>
            <a:endParaRPr lang="ko-KR" altLang="en-US" sz="20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4612A401-6DFB-9B64-5265-82D8D7E208D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AA7642F3-5130-6FC6-5995-D663D638A5E7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3B3C1E7-D9C1-29E2-8974-A77D04F52EF9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D92FC6B-0671-90A1-2856-C120F98564BA}"/>
              </a:ext>
            </a:extLst>
          </p:cNvPr>
          <p:cNvSpPr txBox="1"/>
          <p:nvPr/>
        </p:nvSpPr>
        <p:spPr bwMode="auto">
          <a:xfrm>
            <a:off x="551384" y="2897068"/>
            <a:ext cx="5616624" cy="158504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장애인학대</a:t>
            </a:r>
            <a:endParaRPr lang="en-US" altLang="ko-KR" sz="46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>
              <a:spcBef>
                <a:spcPts val="600"/>
              </a:spcBef>
            </a:pPr>
            <a:r>
              <a:rPr lang="ko-KR" altLang="en-US" sz="4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신고건수</a:t>
            </a:r>
          </a:p>
        </p:txBody>
      </p: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8C8E6E20-53E1-99FD-8848-91422197EAE2}"/>
              </a:ext>
            </a:extLst>
          </p:cNvPr>
          <p:cNvCxnSpPr>
            <a:cxnSpLocks/>
          </p:cNvCxnSpPr>
          <p:nvPr/>
        </p:nvCxnSpPr>
        <p:spPr>
          <a:xfrm>
            <a:off x="1325696" y="4625260"/>
            <a:ext cx="40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D212B74B-48F5-C573-98C5-6B5FB4A521BF}"/>
              </a:ext>
            </a:extLst>
          </p:cNvPr>
          <p:cNvGrpSpPr/>
          <p:nvPr/>
        </p:nvGrpSpPr>
        <p:grpSpPr>
          <a:xfrm>
            <a:off x="5723236" y="1784473"/>
            <a:ext cx="5143068" cy="3810237"/>
            <a:chOff x="6355742" y="2060848"/>
            <a:chExt cx="5143068" cy="381023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DADEE44-C783-C78C-6022-CF36C515B634}"/>
                </a:ext>
              </a:extLst>
            </p:cNvPr>
            <p:cNvSpPr txBox="1"/>
            <p:nvPr/>
          </p:nvSpPr>
          <p:spPr bwMode="auto">
            <a:xfrm>
              <a:off x="6355742" y="4332202"/>
              <a:ext cx="5143068" cy="15388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단순한 수치가 아닌</a:t>
              </a:r>
              <a:r>
                <a:rPr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,</a:t>
              </a: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 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개인의 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고통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과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</a:t>
              </a:r>
              <a:endParaRPr lang="en-US" altLang="ko-KR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endParaRP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무너지는 일상 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반영</a:t>
              </a: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74FCD1CB-307A-97BF-F798-F44EBECB57F5}"/>
                </a:ext>
              </a:extLst>
            </p:cNvPr>
            <p:cNvSpPr/>
            <p:nvPr/>
          </p:nvSpPr>
          <p:spPr bwMode="auto">
            <a:xfrm>
              <a:off x="6789560" y="2060848"/>
              <a:ext cx="4298724" cy="1267288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bg1">
                  <a:lumMod val="65000"/>
                  <a:alpha val="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latinLnBrk="0">
                <a:spcBef>
                  <a:spcPts val="500"/>
                </a:spcBef>
              </a:pPr>
              <a:r>
                <a:rPr lang="en-US" altLang="ko-KR" sz="1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2024</a:t>
              </a:r>
              <a:r>
                <a:rPr lang="ko-KR" altLang="en-US" sz="1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년 한해</a:t>
              </a:r>
              <a:endParaRPr lang="en-US" altLang="ko-KR" sz="16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latinLnBrk="0">
                <a:spcBef>
                  <a:spcPts val="500"/>
                </a:spcBef>
              </a:pPr>
              <a:r>
                <a:rPr lang="ko-KR" altLang="en-US" sz="4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약 </a:t>
              </a:r>
              <a:r>
                <a:rPr lang="en-US" altLang="ko-KR" sz="4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6</a:t>
              </a:r>
              <a:r>
                <a:rPr lang="ko-KR" altLang="en-US" sz="4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천 건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E12BDEA-FA55-EAAD-335E-AD76D52E7107}"/>
              </a:ext>
            </a:extLst>
          </p:cNvPr>
          <p:cNvSpPr txBox="1"/>
          <p:nvPr/>
        </p:nvSpPr>
        <p:spPr>
          <a:xfrm>
            <a:off x="1775520" y="2363831"/>
            <a:ext cx="33843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rPr>
              <a:t>여전히 </a:t>
            </a:r>
            <a:r>
              <a:rPr lang="ko-KR" altLang="en-US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사회곳곳에서</a:t>
            </a:r>
            <a:r>
              <a:rPr lang="ko-KR" altLang="en-US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rPr>
              <a:t> 발생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39203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2E0E-9DA1-F6D1-CEC2-D7CC7CD9F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85C40A-B61C-FBC3-B1FE-2BFEAAA50A5E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487A6B-C31A-ACF5-0A0C-C1B412981723}"/>
              </a:ext>
            </a:extLst>
          </p:cNvPr>
          <p:cNvSpPr txBox="1"/>
          <p:nvPr/>
        </p:nvSpPr>
        <p:spPr bwMode="auto">
          <a:xfrm>
            <a:off x="2401467" y="1014740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장애인학대 이해</a:t>
            </a:r>
          </a:p>
        </p:txBody>
      </p: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E85696E2-5EF2-C7DE-9FE0-A94DAC9E4177}"/>
              </a:ext>
            </a:extLst>
          </p:cNvPr>
          <p:cNvCxnSpPr>
            <a:cxnSpLocks/>
          </p:cNvCxnSpPr>
          <p:nvPr/>
        </p:nvCxnSpPr>
        <p:spPr>
          <a:xfrm>
            <a:off x="4062000" y="1782808"/>
            <a:ext cx="4068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D049CE75-8594-49BF-0057-C6D89162191F}"/>
              </a:ext>
            </a:extLst>
          </p:cNvPr>
          <p:cNvSpPr/>
          <p:nvPr/>
        </p:nvSpPr>
        <p:spPr>
          <a:xfrm>
            <a:off x="911424" y="2862171"/>
            <a:ext cx="1040028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/>
          <a:p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장애인에 대하여 신체적</a:t>
            </a:r>
            <a:r>
              <a:rPr lang="en-US" altLang="ko-KR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·</a:t>
            </a:r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정신적</a:t>
            </a:r>
            <a:r>
              <a:rPr lang="en-US" altLang="ko-KR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·</a:t>
            </a:r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정서적</a:t>
            </a:r>
            <a:r>
              <a:rPr lang="en-US" altLang="ko-KR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·</a:t>
            </a:r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언어적</a:t>
            </a:r>
            <a:r>
              <a:rPr lang="en-US" altLang="ko-KR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·</a:t>
            </a:r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성적 폭력이나 가혹행위</a:t>
            </a:r>
            <a:r>
              <a:rPr lang="en-US" altLang="ko-KR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, </a:t>
            </a:r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경제적 착취</a:t>
            </a:r>
            <a:r>
              <a:rPr lang="en-US" altLang="ko-KR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, </a:t>
            </a:r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유기 또는 방임을 하는 것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D50CAF09-4D0B-0002-51D6-A99C5037A968}"/>
              </a:ext>
            </a:extLst>
          </p:cNvPr>
          <p:cNvSpPr/>
          <p:nvPr/>
        </p:nvSpPr>
        <p:spPr bwMode="auto">
          <a:xfrm>
            <a:off x="767408" y="2152234"/>
            <a:ext cx="2448272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개념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2C6280A4-14CD-E49A-8F71-25A669CEB0B7}"/>
              </a:ext>
            </a:extLst>
          </p:cNvPr>
          <p:cNvSpPr/>
          <p:nvPr/>
        </p:nvSpPr>
        <p:spPr bwMode="auto">
          <a:xfrm>
            <a:off x="767408" y="3400385"/>
            <a:ext cx="2448272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유형</a:t>
            </a: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43D6C17D-98D1-54B1-6A5B-CB2E810FE330}"/>
              </a:ext>
            </a:extLst>
          </p:cNvPr>
          <p:cNvGrpSpPr/>
          <p:nvPr/>
        </p:nvGrpSpPr>
        <p:grpSpPr>
          <a:xfrm>
            <a:off x="892582" y="4277569"/>
            <a:ext cx="1990348" cy="1878048"/>
            <a:chOff x="1271464" y="4230732"/>
            <a:chExt cx="1990348" cy="187804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0180DB1-A21F-205D-23A8-09A88D1D99A5}"/>
                </a:ext>
              </a:extLst>
            </p:cNvPr>
            <p:cNvSpPr txBox="1"/>
            <p:nvPr/>
          </p:nvSpPr>
          <p:spPr>
            <a:xfrm>
              <a:off x="1694798" y="4230732"/>
              <a:ext cx="110767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8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신체적 학대</a:t>
              </a:r>
            </a:p>
          </p:txBody>
        </p:sp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1621D1BA-A12E-816A-147D-123CA2BC4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4581729"/>
              <a:ext cx="1990348" cy="1527051"/>
            </a:xfrm>
            <a:prstGeom prst="rect">
              <a:avLst/>
            </a:prstGeom>
          </p:spPr>
        </p:pic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1FE52EB0-173E-F16D-A665-F1FE984583B2}"/>
              </a:ext>
            </a:extLst>
          </p:cNvPr>
          <p:cNvGrpSpPr/>
          <p:nvPr/>
        </p:nvGrpSpPr>
        <p:grpSpPr>
          <a:xfrm>
            <a:off x="3066826" y="4622153"/>
            <a:ext cx="1990348" cy="1525313"/>
            <a:chOff x="7032023" y="1542092"/>
            <a:chExt cx="2984349" cy="1960829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27B1E1F3-95D6-60B1-77D2-444CD0C2D4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744"/>
            <a:stretch/>
          </p:blipFill>
          <p:spPr>
            <a:xfrm>
              <a:off x="7032023" y="1646801"/>
              <a:ext cx="1798710" cy="1856120"/>
            </a:xfrm>
            <a:prstGeom prst="rect">
              <a:avLst/>
            </a:prstGeom>
          </p:spPr>
        </p:pic>
        <p:pic>
          <p:nvPicPr>
            <p:cNvPr id="32" name="그림 31">
              <a:extLst>
                <a:ext uri="{FF2B5EF4-FFF2-40B4-BE49-F238E27FC236}">
                  <a16:creationId xmlns:a16="http://schemas.microsoft.com/office/drawing/2014/main" id="{EA178864-0ABA-8636-3DDE-1BB736504E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69"/>
            <a:stretch/>
          </p:blipFill>
          <p:spPr>
            <a:xfrm flipH="1">
              <a:off x="8786497" y="1542092"/>
              <a:ext cx="1229875" cy="1940853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60DAD87-B68A-6DF4-01AC-61F71FB4EB7E}"/>
              </a:ext>
            </a:extLst>
          </p:cNvPr>
          <p:cNvSpPr txBox="1"/>
          <p:nvPr/>
        </p:nvSpPr>
        <p:spPr>
          <a:xfrm>
            <a:off x="3504226" y="4276389"/>
            <a:ext cx="952311" cy="2777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8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FF66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정서적 학대</a:t>
            </a: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543735BD-3116-F512-1EDE-81206E8DCA84}"/>
              </a:ext>
            </a:extLst>
          </p:cNvPr>
          <p:cNvGrpSpPr/>
          <p:nvPr/>
        </p:nvGrpSpPr>
        <p:grpSpPr>
          <a:xfrm>
            <a:off x="7063827" y="4276390"/>
            <a:ext cx="1749556" cy="1822338"/>
            <a:chOff x="7364323" y="4302425"/>
            <a:chExt cx="1749556" cy="182233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0DEFD92-EF23-D9B9-3857-1685409FB7A8}"/>
                </a:ext>
              </a:extLst>
            </p:cNvPr>
            <p:cNvSpPr txBox="1"/>
            <p:nvPr/>
          </p:nvSpPr>
          <p:spPr>
            <a:xfrm>
              <a:off x="7685263" y="4302425"/>
              <a:ext cx="1107676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8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경제적 착취</a:t>
              </a:r>
            </a:p>
          </p:txBody>
        </p:sp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46389A57-30F5-4EE9-AD86-9B27A9334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4323" y="4579424"/>
              <a:ext cx="1749556" cy="1545339"/>
            </a:xfrm>
            <a:prstGeom prst="rect">
              <a:avLst/>
            </a:prstGeom>
          </p:spPr>
        </p:pic>
      </p:grp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80A67C69-6EC9-F887-0D2D-90268B451322}"/>
              </a:ext>
            </a:extLst>
          </p:cNvPr>
          <p:cNvGrpSpPr/>
          <p:nvPr/>
        </p:nvGrpSpPr>
        <p:grpSpPr>
          <a:xfrm>
            <a:off x="9034727" y="4276390"/>
            <a:ext cx="2179324" cy="1874212"/>
            <a:chOff x="9147526" y="4284504"/>
            <a:chExt cx="2179324" cy="187421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FDA818-0FC6-BD47-CBA7-DC66C40CBC5E}"/>
                </a:ext>
              </a:extLst>
            </p:cNvPr>
            <p:cNvSpPr txBox="1"/>
            <p:nvPr/>
          </p:nvSpPr>
          <p:spPr>
            <a:xfrm>
              <a:off x="9746738" y="4284504"/>
              <a:ext cx="93936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8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유기</a:t>
              </a:r>
              <a:r>
                <a:rPr lang="en-US" altLang="ko-KR" sz="18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/</a:t>
              </a:r>
              <a:r>
                <a:rPr lang="ko-KR" altLang="en-US" sz="18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방임</a:t>
              </a:r>
            </a:p>
          </p:txBody>
        </p:sp>
        <p:pic>
          <p:nvPicPr>
            <p:cNvPr id="28" name="그림 27">
              <a:extLst>
                <a:ext uri="{FF2B5EF4-FFF2-40B4-BE49-F238E27FC236}">
                  <a16:creationId xmlns:a16="http://schemas.microsoft.com/office/drawing/2014/main" id="{03885E97-13B4-2C4B-E37E-AB9A8F7B91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7526" y="4552417"/>
              <a:ext cx="2179324" cy="1606299"/>
            </a:xfrm>
            <a:prstGeom prst="rect">
              <a:avLst/>
            </a:prstGeom>
          </p:spPr>
        </p:pic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5C8A95F4-CFF1-EE33-FDD7-7B6DCB149CC5}"/>
              </a:ext>
            </a:extLst>
          </p:cNvPr>
          <p:cNvGrpSpPr/>
          <p:nvPr/>
        </p:nvGrpSpPr>
        <p:grpSpPr>
          <a:xfrm>
            <a:off x="5381322" y="4276390"/>
            <a:ext cx="1363506" cy="1962070"/>
            <a:chOff x="9030998" y="4193547"/>
            <a:chExt cx="1363506" cy="196207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8391CE-5F3F-556B-7D34-F49ACE2EC185}"/>
                </a:ext>
              </a:extLst>
            </p:cNvPr>
            <p:cNvSpPr txBox="1"/>
            <p:nvPr/>
          </p:nvSpPr>
          <p:spPr>
            <a:xfrm>
              <a:off x="9225072" y="4193547"/>
              <a:ext cx="89768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18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성적 학대</a:t>
              </a:r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9A1BB2D8-0CC4-1576-AED7-CF6F5AD0228C}"/>
                </a:ext>
              </a:extLst>
            </p:cNvPr>
            <p:cNvGrpSpPr/>
            <p:nvPr/>
          </p:nvGrpSpPr>
          <p:grpSpPr>
            <a:xfrm>
              <a:off x="9030998" y="4538743"/>
              <a:ext cx="1363506" cy="1616874"/>
              <a:chOff x="9256549" y="1292092"/>
              <a:chExt cx="2228394" cy="2452347"/>
            </a:xfrm>
          </p:grpSpPr>
          <p:pic>
            <p:nvPicPr>
              <p:cNvPr id="18" name="그림 17">
                <a:extLst>
                  <a:ext uri="{FF2B5EF4-FFF2-40B4-BE49-F238E27FC236}">
                    <a16:creationId xmlns:a16="http://schemas.microsoft.com/office/drawing/2014/main" id="{59A0E2AF-EF06-DF7A-5674-CB4282D4D1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563"/>
              <a:stretch/>
            </p:blipFill>
            <p:spPr>
              <a:xfrm flipH="1">
                <a:off x="9256549" y="1292092"/>
                <a:ext cx="1377317" cy="2302029"/>
              </a:xfrm>
              <a:prstGeom prst="rect">
                <a:avLst/>
              </a:prstGeom>
            </p:spPr>
          </p:pic>
          <p:pic>
            <p:nvPicPr>
              <p:cNvPr id="19" name="그림 18">
                <a:extLst>
                  <a:ext uri="{FF2B5EF4-FFF2-40B4-BE49-F238E27FC236}">
                    <a16:creationId xmlns:a16="http://schemas.microsoft.com/office/drawing/2014/main" id="{01C529CC-C74C-CCE5-A75B-5E4C87224F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872"/>
              <a:stretch/>
            </p:blipFill>
            <p:spPr>
              <a:xfrm>
                <a:off x="10132235" y="1458822"/>
                <a:ext cx="1352708" cy="2285617"/>
              </a:xfrm>
              <a:prstGeom prst="rect">
                <a:avLst/>
              </a:prstGeom>
            </p:spPr>
          </p:pic>
        </p:grp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DE33AD2F-9031-7893-3888-59A72827430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603A380D-29FD-1076-4BA4-3CD84CB2D79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47730B6-207F-ABE4-6D0B-3B42E0795CD4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7863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435F9-E96E-5326-F7EB-6DF11C5F8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10D7772-7571-3F84-EDEF-802CEB396DF4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8533119D-84D9-46B4-18AC-74ED802E7FF3}"/>
              </a:ext>
            </a:extLst>
          </p:cNvPr>
          <p:cNvSpPr/>
          <p:nvPr/>
        </p:nvSpPr>
        <p:spPr bwMode="auto">
          <a:xfrm>
            <a:off x="481218" y="1139758"/>
            <a:ext cx="2448272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장애인학대의 특성</a:t>
            </a:r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97609728-1773-983D-94BB-92693CAC7058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7094C363-92D6-DFF0-A0EC-16D8CBFACF6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D07AF6F-4EC7-1088-1C5B-566A25E1C93B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A7B3F7ED-ED15-C000-D183-74C7F53443A8}"/>
              </a:ext>
            </a:extLst>
          </p:cNvPr>
          <p:cNvSpPr/>
          <p:nvPr/>
        </p:nvSpPr>
        <p:spPr>
          <a:xfrm flipH="1">
            <a:off x="4367808" y="6148055"/>
            <a:ext cx="735779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latinLnBrk="0"/>
            <a:r>
              <a:rPr lang="ko-KR" altLang="en-US" sz="12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경제적 착취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6F0C8D1-D701-DDED-5DAD-5FF9EE06AD4B}"/>
              </a:ext>
            </a:extLst>
          </p:cNvPr>
          <p:cNvSpPr/>
          <p:nvPr/>
        </p:nvSpPr>
        <p:spPr>
          <a:xfrm flipH="1">
            <a:off x="5653597" y="4144775"/>
            <a:ext cx="549592" cy="1971266"/>
          </a:xfrm>
          <a:prstGeom prst="rect">
            <a:avLst/>
          </a:prstGeom>
          <a:solidFill>
            <a:srgbClr val="FF66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prstClr val="white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BDBA8D8-C580-46D7-3671-54CF57D2B150}"/>
              </a:ext>
            </a:extLst>
          </p:cNvPr>
          <p:cNvSpPr/>
          <p:nvPr/>
        </p:nvSpPr>
        <p:spPr>
          <a:xfrm flipH="1">
            <a:off x="5560504" y="6148055"/>
            <a:ext cx="735779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latinLnBrk="0"/>
            <a:r>
              <a:rPr lang="ko-KR" altLang="en-US" sz="12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신체적 학대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6E299CD-E748-328A-4F14-CB57F1983F71}"/>
              </a:ext>
            </a:extLst>
          </p:cNvPr>
          <p:cNvSpPr/>
          <p:nvPr/>
        </p:nvSpPr>
        <p:spPr>
          <a:xfrm flipH="1">
            <a:off x="6846293" y="4163825"/>
            <a:ext cx="549592" cy="1952216"/>
          </a:xfrm>
          <a:prstGeom prst="rect">
            <a:avLst/>
          </a:prstGeom>
          <a:solidFill>
            <a:srgbClr val="FF66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D6E7AB9-5A86-4E59-0E84-D61088847932}"/>
              </a:ext>
            </a:extLst>
          </p:cNvPr>
          <p:cNvSpPr/>
          <p:nvPr/>
        </p:nvSpPr>
        <p:spPr>
          <a:xfrm flipH="1">
            <a:off x="6786864" y="6148055"/>
            <a:ext cx="668453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latinLnBrk="0"/>
            <a:r>
              <a:rPr lang="ko-KR" altLang="en-US" sz="12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중복 학대</a:t>
            </a:r>
            <a:r>
              <a:rPr lang="en-US" altLang="ko-KR" sz="12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*</a:t>
            </a:r>
            <a:endParaRPr lang="ko-KR" altLang="en-US" sz="120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E0801295-008B-1278-7325-F99D9AC19920}"/>
              </a:ext>
            </a:extLst>
          </p:cNvPr>
          <p:cNvGrpSpPr/>
          <p:nvPr/>
        </p:nvGrpSpPr>
        <p:grpSpPr>
          <a:xfrm>
            <a:off x="7945896" y="4881376"/>
            <a:ext cx="735779" cy="1451345"/>
            <a:chOff x="5286325" y="5226051"/>
            <a:chExt cx="735779" cy="1451345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AE916C89-2B4D-8340-87E2-98FB6C0D8D59}"/>
                </a:ext>
              </a:extLst>
            </p:cNvPr>
            <p:cNvSpPr/>
            <p:nvPr/>
          </p:nvSpPr>
          <p:spPr>
            <a:xfrm flipH="1">
              <a:off x="5379418" y="5226051"/>
              <a:ext cx="549592" cy="1234666"/>
            </a:xfrm>
            <a:prstGeom prst="rect">
              <a:avLst/>
            </a:prstGeom>
            <a:solidFill>
              <a:srgbClr val="68686D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7BCC132B-FFA7-C2CE-27E1-101B12C6C99E}"/>
                </a:ext>
              </a:extLst>
            </p:cNvPr>
            <p:cNvSpPr/>
            <p:nvPr/>
          </p:nvSpPr>
          <p:spPr>
            <a:xfrm flipH="1">
              <a:off x="5286325" y="6492730"/>
              <a:ext cx="735779" cy="1846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 latinLnBrk="0"/>
              <a:r>
                <a:rPr lang="ko-KR" altLang="en-US" sz="12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정서적 학대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ED89A2E-8F84-4FEC-7973-89B71E0FDF35}"/>
              </a:ext>
            </a:extLst>
          </p:cNvPr>
          <p:cNvGrpSpPr/>
          <p:nvPr/>
        </p:nvGrpSpPr>
        <p:grpSpPr>
          <a:xfrm>
            <a:off x="9208323" y="5154425"/>
            <a:ext cx="596317" cy="1178296"/>
            <a:chOff x="5356056" y="5499100"/>
            <a:chExt cx="596317" cy="1178296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110F3B42-556D-1826-830C-4C7F2BD87A57}"/>
                </a:ext>
              </a:extLst>
            </p:cNvPr>
            <p:cNvSpPr/>
            <p:nvPr/>
          </p:nvSpPr>
          <p:spPr>
            <a:xfrm flipH="1">
              <a:off x="5379418" y="5499100"/>
              <a:ext cx="549592" cy="961615"/>
            </a:xfrm>
            <a:prstGeom prst="rect">
              <a:avLst/>
            </a:prstGeom>
            <a:solidFill>
              <a:srgbClr val="68686D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9DF1A02D-A9BB-5433-AA03-747E0B1DEFFE}"/>
                </a:ext>
              </a:extLst>
            </p:cNvPr>
            <p:cNvSpPr/>
            <p:nvPr/>
          </p:nvSpPr>
          <p:spPr>
            <a:xfrm flipH="1">
              <a:off x="5356056" y="6492730"/>
              <a:ext cx="596317" cy="1846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 latinLnBrk="0"/>
              <a:r>
                <a:rPr lang="ko-KR" altLang="en-US" sz="12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성적 학대</a:t>
              </a: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BF3F2C9D-848B-41E3-29AB-5E1D3D1AD85D}"/>
              </a:ext>
            </a:extLst>
          </p:cNvPr>
          <p:cNvGrpSpPr/>
          <p:nvPr/>
        </p:nvGrpSpPr>
        <p:grpSpPr>
          <a:xfrm>
            <a:off x="10424380" y="5700525"/>
            <a:ext cx="549592" cy="632196"/>
            <a:chOff x="5379418" y="6045200"/>
            <a:chExt cx="549592" cy="632196"/>
          </a:xfrm>
        </p:grpSpPr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4AB37C0A-51D5-69B5-B35E-EEA4AD6F9A04}"/>
                </a:ext>
              </a:extLst>
            </p:cNvPr>
            <p:cNvSpPr/>
            <p:nvPr/>
          </p:nvSpPr>
          <p:spPr>
            <a:xfrm flipH="1">
              <a:off x="5379418" y="6045200"/>
              <a:ext cx="549592" cy="415515"/>
            </a:xfrm>
            <a:prstGeom prst="rect">
              <a:avLst/>
            </a:prstGeom>
            <a:solidFill>
              <a:srgbClr val="A7A9AC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85E473E9-DC81-B205-4273-3EA65965525C}"/>
                </a:ext>
              </a:extLst>
            </p:cNvPr>
            <p:cNvSpPr/>
            <p:nvPr/>
          </p:nvSpPr>
          <p:spPr>
            <a:xfrm flipH="1">
              <a:off x="5514752" y="6492730"/>
              <a:ext cx="278924" cy="1846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ctr" latinLnBrk="0"/>
              <a:r>
                <a:rPr lang="ko-KR" altLang="en-US" sz="12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나눔스퀘어 Bold" panose="020B0600000101010101" pitchFamily="50" charset="-127"/>
                  <a:ea typeface="나눔스퀘어 Bold" panose="020B0600000101010101" pitchFamily="50" charset="-127"/>
                </a:rPr>
                <a:t>방임</a:t>
              </a: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AC9BC14A-D372-ED63-218A-98103BE048D6}"/>
              </a:ext>
            </a:extLst>
          </p:cNvPr>
          <p:cNvGrpSpPr/>
          <p:nvPr/>
        </p:nvGrpSpPr>
        <p:grpSpPr>
          <a:xfrm>
            <a:off x="2036077" y="3822293"/>
            <a:ext cx="1884168" cy="1023855"/>
            <a:chOff x="206581" y="4381653"/>
            <a:chExt cx="1884168" cy="1023855"/>
          </a:xfrm>
        </p:grpSpPr>
        <p:sp>
          <p:nvSpPr>
            <p:cNvPr id="39" name="직사각형 38">
              <a:extLst>
                <a:ext uri="{FF2B5EF4-FFF2-40B4-BE49-F238E27FC236}">
                  <a16:creationId xmlns:a16="http://schemas.microsoft.com/office/drawing/2014/main" id="{0F909739-565C-D51A-0C3A-933B1C662A24}"/>
                </a:ext>
              </a:extLst>
            </p:cNvPr>
            <p:cNvSpPr/>
            <p:nvPr/>
          </p:nvSpPr>
          <p:spPr>
            <a:xfrm>
              <a:off x="206581" y="4381653"/>
              <a:ext cx="1867499" cy="4924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r" latinLnBrk="0"/>
              <a:r>
                <a:rPr lang="ko-KR" altLang="en-US" sz="32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>
                      <a:alpha val="84000"/>
                    </a:srgbClr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장애인학대</a:t>
              </a:r>
              <a:endParaRPr lang="en-US" altLang="ko-KR" sz="32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FF6600">
                    <a:alpha val="84000"/>
                  </a:srgbClr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endParaRPr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BD1BA39F-331F-0238-7B25-47A9092FE2B8}"/>
                </a:ext>
              </a:extLst>
            </p:cNvPr>
            <p:cNvSpPr/>
            <p:nvPr/>
          </p:nvSpPr>
          <p:spPr>
            <a:xfrm>
              <a:off x="1343750" y="4913065"/>
              <a:ext cx="746999" cy="49244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pPr algn="r" latinLnBrk="0"/>
              <a:r>
                <a:rPr lang="ko-KR" altLang="en-US" sz="32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FF6600">
                      <a:alpha val="84000"/>
                    </a:srgbClr>
                  </a:solidFill>
                  <a:latin typeface="나눔스퀘어 ExtraBold" panose="020B0600000101010101" pitchFamily="50" charset="-127"/>
                  <a:ea typeface="나눔스퀘어 ExtraBold" panose="020B0600000101010101" pitchFamily="50" charset="-127"/>
                </a:rPr>
                <a:t>유형</a:t>
              </a:r>
            </a:p>
          </p:txBody>
        </p:sp>
      </p:grpSp>
      <p:sp>
        <p:nvSpPr>
          <p:cNvPr id="41" name="직각 삼각형 40">
            <a:extLst>
              <a:ext uri="{FF2B5EF4-FFF2-40B4-BE49-F238E27FC236}">
                <a16:creationId xmlns:a16="http://schemas.microsoft.com/office/drawing/2014/main" id="{0D06D1CC-3CF3-F0F9-36CC-2493EC045B08}"/>
              </a:ext>
            </a:extLst>
          </p:cNvPr>
          <p:cNvSpPr/>
          <p:nvPr/>
        </p:nvSpPr>
        <p:spPr>
          <a:xfrm rot="10800000">
            <a:off x="4369302" y="3919349"/>
            <a:ext cx="96640" cy="2214905"/>
          </a:xfrm>
          <a:prstGeom prst="rtTriangle">
            <a:avLst/>
          </a:prstGeom>
          <a:solidFill>
            <a:srgbClr val="B8B8BD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9BB37FAD-0DED-9454-E475-19AC1D26701D}"/>
              </a:ext>
            </a:extLst>
          </p:cNvPr>
          <p:cNvSpPr/>
          <p:nvPr/>
        </p:nvSpPr>
        <p:spPr>
          <a:xfrm flipH="1">
            <a:off x="2076792" y="5033239"/>
            <a:ext cx="1843453" cy="40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/>
          <a:p>
            <a:pPr algn="r" fontAlgn="base">
              <a:lnSpc>
                <a:spcPct val="120000"/>
              </a:lnSpc>
            </a:pPr>
            <a:r>
              <a:rPr lang="ko-KR" altLang="en-US" sz="11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*중복 학대</a:t>
            </a:r>
            <a:r>
              <a:rPr lang="en-US" altLang="ko-KR" sz="11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</a:t>
            </a:r>
            <a:r>
              <a:rPr lang="ko-KR" altLang="en-US" sz="11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하나의 사건에</a:t>
            </a:r>
            <a:endParaRPr lang="en-US" altLang="ko-KR" sz="1100">
              <a:ln>
                <a:solidFill>
                  <a:srgbClr val="F57B20">
                    <a:alpha val="0"/>
                  </a:srgbClr>
                </a:solidFill>
              </a:ln>
              <a:solidFill>
                <a:prstClr val="black">
                  <a:lumMod val="75000"/>
                  <a:lumOff val="25000"/>
                </a:prstClr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algn="r" fontAlgn="base">
              <a:lnSpc>
                <a:spcPct val="120000"/>
              </a:lnSpc>
            </a:pPr>
            <a:r>
              <a:rPr lang="ko-KR" altLang="en-US" sz="11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여러 유형의 학대가 동반 되는 것</a:t>
            </a:r>
          </a:p>
        </p:txBody>
      </p:sp>
      <p:sp>
        <p:nvSpPr>
          <p:cNvPr id="43" name="직각 삼각형 42">
            <a:extLst>
              <a:ext uri="{FF2B5EF4-FFF2-40B4-BE49-F238E27FC236}">
                <a16:creationId xmlns:a16="http://schemas.microsoft.com/office/drawing/2014/main" id="{0816AD3E-6CC7-DF3B-49F8-F2CBC9D60019}"/>
              </a:ext>
            </a:extLst>
          </p:cNvPr>
          <p:cNvSpPr/>
          <p:nvPr/>
        </p:nvSpPr>
        <p:spPr>
          <a:xfrm rot="10800000" flipH="1">
            <a:off x="5004302" y="3919349"/>
            <a:ext cx="96640" cy="2214905"/>
          </a:xfrm>
          <a:prstGeom prst="rtTriangle">
            <a:avLst/>
          </a:prstGeom>
          <a:solidFill>
            <a:srgbClr val="B8B8BD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atinLnBrk="0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CBD2B63D-613E-1B35-AD0A-94D55541A7F7}"/>
              </a:ext>
            </a:extLst>
          </p:cNvPr>
          <p:cNvSpPr/>
          <p:nvPr/>
        </p:nvSpPr>
        <p:spPr>
          <a:xfrm flipH="1">
            <a:off x="4460901" y="3876805"/>
            <a:ext cx="549592" cy="2239236"/>
          </a:xfrm>
          <a:prstGeom prst="rect">
            <a:avLst/>
          </a:prstGeom>
          <a:solidFill>
            <a:srgbClr val="FF6600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prstClr val="white"/>
              </a:solidFill>
            </a:endParaRPr>
          </a:p>
        </p:txBody>
      </p: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C63415C3-F01E-4472-4182-61A4A4B97D60}"/>
              </a:ext>
            </a:extLst>
          </p:cNvPr>
          <p:cNvCxnSpPr/>
          <p:nvPr/>
        </p:nvCxnSpPr>
        <p:spPr>
          <a:xfrm>
            <a:off x="3774832" y="6116041"/>
            <a:ext cx="7885211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C53D5BF6-CFEB-1CD1-403A-4C42E78400BF}"/>
              </a:ext>
            </a:extLst>
          </p:cNvPr>
          <p:cNvSpPr/>
          <p:nvPr/>
        </p:nvSpPr>
        <p:spPr>
          <a:xfrm flipH="1">
            <a:off x="4664136" y="3668251"/>
            <a:ext cx="141065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latinLnBrk="0"/>
            <a:r>
              <a:rPr lang="en-US" altLang="ko-KR" sz="18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FF791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1</a:t>
            </a:r>
            <a:endParaRPr lang="ko-KR" altLang="en-US" sz="1800">
              <a:ln>
                <a:solidFill>
                  <a:srgbClr val="F57B20">
                    <a:alpha val="0"/>
                  </a:srgbClr>
                </a:solidFill>
              </a:ln>
              <a:solidFill>
                <a:srgbClr val="FF791F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D7129292-71CB-D3CE-565C-BD344656CFA9}"/>
              </a:ext>
            </a:extLst>
          </p:cNvPr>
          <p:cNvSpPr/>
          <p:nvPr/>
        </p:nvSpPr>
        <p:spPr>
          <a:xfrm>
            <a:off x="9041051" y="2058949"/>
            <a:ext cx="1732847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/>
          <a:p>
            <a:pPr latinLnBrk="0"/>
            <a:r>
              <a:rPr lang="ko-KR" altLang="en-US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집</a:t>
            </a:r>
            <a:r>
              <a:rPr lang="en-US" altLang="ko-KR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, </a:t>
            </a:r>
            <a:r>
              <a:rPr lang="ko-KR" altLang="en-US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직장 및 일터</a:t>
            </a:r>
            <a:r>
              <a:rPr lang="en-US" altLang="ko-KR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,</a:t>
            </a:r>
          </a:p>
          <a:p>
            <a:pPr latinLnBrk="0"/>
            <a:r>
              <a:rPr lang="ko-KR" altLang="en-US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사회복지시설</a:t>
            </a:r>
            <a:r>
              <a:rPr lang="en-US" altLang="ko-KR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, </a:t>
            </a:r>
            <a:r>
              <a:rPr lang="ko-KR" altLang="en-US" sz="14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상업시설</a:t>
            </a:r>
            <a:endParaRPr lang="en-US" altLang="ko-KR" sz="1400" dirty="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619E0DD6-CAAD-E6B8-33AD-561C4DE110F3}"/>
              </a:ext>
            </a:extLst>
          </p:cNvPr>
          <p:cNvSpPr/>
          <p:nvPr/>
        </p:nvSpPr>
        <p:spPr>
          <a:xfrm>
            <a:off x="8550630" y="1586598"/>
            <a:ext cx="2641010" cy="354235"/>
          </a:xfrm>
          <a:prstGeom prst="rect">
            <a:avLst/>
          </a:prstGeom>
          <a:solidFill>
            <a:srgbClr val="FF66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F82B9E3B-41BD-DEE5-030C-2D1140DD9682}"/>
              </a:ext>
            </a:extLst>
          </p:cNvPr>
          <p:cNvSpPr/>
          <p:nvPr/>
        </p:nvSpPr>
        <p:spPr>
          <a:xfrm>
            <a:off x="9041051" y="1625216"/>
            <a:ext cx="200535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>
            <a:spAutoFit/>
          </a:bodyPr>
          <a:lstStyle/>
          <a:p>
            <a:pPr latinLnBrk="0"/>
            <a:r>
              <a:rPr lang="ko-KR" altLang="en-US" sz="18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다양한 장소에서 발생</a:t>
            </a: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D6FFF78A-E7F5-1E05-3628-CBD179FAB234}"/>
              </a:ext>
            </a:extLst>
          </p:cNvPr>
          <p:cNvGrpSpPr/>
          <p:nvPr/>
        </p:nvGrpSpPr>
        <p:grpSpPr>
          <a:xfrm>
            <a:off x="9041051" y="1233882"/>
            <a:ext cx="1158381" cy="286322"/>
            <a:chOff x="8559340" y="1702544"/>
            <a:chExt cx="1158381" cy="286322"/>
          </a:xfrm>
        </p:grpSpPr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8BC9E965-8054-D41C-5B56-59B28A426301}"/>
                </a:ext>
              </a:extLst>
            </p:cNvPr>
            <p:cNvSpPr/>
            <p:nvPr/>
          </p:nvSpPr>
          <p:spPr>
            <a:xfrm>
              <a:off x="8877747" y="1711867"/>
              <a:ext cx="839974" cy="2769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t">
              <a:spAutoFit/>
            </a:bodyPr>
            <a:lstStyle/>
            <a:p>
              <a:pPr latinLnBrk="0"/>
              <a:r>
                <a:rPr lang="ko-KR" altLang="en-US" sz="18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rgbClr val="68686D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발생장소</a:t>
              </a:r>
              <a:endParaRPr lang="en-US" altLang="ko-KR" sz="18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68686D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grpSp>
          <p:nvGrpSpPr>
            <p:cNvPr id="57" name="그룹 56">
              <a:extLst>
                <a:ext uri="{FF2B5EF4-FFF2-40B4-BE49-F238E27FC236}">
                  <a16:creationId xmlns:a16="http://schemas.microsoft.com/office/drawing/2014/main" id="{0BDED508-C418-EDBE-E673-BEE9A65B8002}"/>
                </a:ext>
              </a:extLst>
            </p:cNvPr>
            <p:cNvGrpSpPr/>
            <p:nvPr/>
          </p:nvGrpSpPr>
          <p:grpSpPr>
            <a:xfrm>
              <a:off x="8559340" y="1702544"/>
              <a:ext cx="289992" cy="254213"/>
              <a:chOff x="9768408" y="1420306"/>
              <a:chExt cx="289992" cy="254213"/>
            </a:xfrm>
          </p:grpSpPr>
          <p:sp>
            <p:nvSpPr>
              <p:cNvPr id="58" name="타원 57">
                <a:extLst>
                  <a:ext uri="{FF2B5EF4-FFF2-40B4-BE49-F238E27FC236}">
                    <a16:creationId xmlns:a16="http://schemas.microsoft.com/office/drawing/2014/main" id="{58AC0375-8D63-E5EF-00F1-AA0E7E457131}"/>
                  </a:ext>
                </a:extLst>
              </p:cNvPr>
              <p:cNvSpPr/>
              <p:nvPr/>
            </p:nvSpPr>
            <p:spPr>
              <a:xfrm>
                <a:off x="9768408" y="1628800"/>
                <a:ext cx="289992" cy="45719"/>
              </a:xfrm>
              <a:prstGeom prst="ellipse">
                <a:avLst/>
              </a:prstGeom>
              <a:solidFill>
                <a:srgbClr val="6868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9" name="Freeform 5">
                <a:extLst>
                  <a:ext uri="{FF2B5EF4-FFF2-40B4-BE49-F238E27FC236}">
                    <a16:creationId xmlns:a16="http://schemas.microsoft.com/office/drawing/2014/main" id="{0F4E9B3D-6890-E9FF-5028-347EFD424A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36942" y="1420306"/>
                <a:ext cx="152925" cy="230985"/>
              </a:xfrm>
              <a:custGeom>
                <a:avLst/>
                <a:gdLst>
                  <a:gd name="T0" fmla="*/ 617 w 1234"/>
                  <a:gd name="T1" fmla="*/ 0 h 1866"/>
                  <a:gd name="T2" fmla="*/ 0 w 1234"/>
                  <a:gd name="T3" fmla="*/ 617 h 1866"/>
                  <a:gd name="T4" fmla="*/ 267 w 1234"/>
                  <a:gd name="T5" fmla="*/ 1300 h 1866"/>
                  <a:gd name="T6" fmla="*/ 525 w 1234"/>
                  <a:gd name="T7" fmla="*/ 1727 h 1866"/>
                  <a:gd name="T8" fmla="*/ 617 w 1234"/>
                  <a:gd name="T9" fmla="*/ 1866 h 1866"/>
                  <a:gd name="T10" fmla="*/ 709 w 1234"/>
                  <a:gd name="T11" fmla="*/ 1727 h 1866"/>
                  <a:gd name="T12" fmla="*/ 967 w 1234"/>
                  <a:gd name="T13" fmla="*/ 1301 h 1866"/>
                  <a:gd name="T14" fmla="*/ 1234 w 1234"/>
                  <a:gd name="T15" fmla="*/ 617 h 1866"/>
                  <a:gd name="T16" fmla="*/ 617 w 1234"/>
                  <a:gd name="T17" fmla="*/ 0 h 1866"/>
                  <a:gd name="T18" fmla="*/ 617 w 1234"/>
                  <a:gd name="T19" fmla="*/ 933 h 1866"/>
                  <a:gd name="T20" fmla="*/ 297 w 1234"/>
                  <a:gd name="T21" fmla="*/ 613 h 1866"/>
                  <a:gd name="T22" fmla="*/ 617 w 1234"/>
                  <a:gd name="T23" fmla="*/ 293 h 1866"/>
                  <a:gd name="T24" fmla="*/ 937 w 1234"/>
                  <a:gd name="T25" fmla="*/ 613 h 1866"/>
                  <a:gd name="T26" fmla="*/ 617 w 1234"/>
                  <a:gd name="T27" fmla="*/ 933 h 1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4" h="1866">
                    <a:moveTo>
                      <a:pt x="617" y="0"/>
                    </a:moveTo>
                    <a:cubicBezTo>
                      <a:pt x="277" y="0"/>
                      <a:pt x="0" y="277"/>
                      <a:pt x="0" y="617"/>
                    </a:cubicBezTo>
                    <a:cubicBezTo>
                      <a:pt x="0" y="754"/>
                      <a:pt x="87" y="978"/>
                      <a:pt x="267" y="1300"/>
                    </a:cubicBezTo>
                    <a:cubicBezTo>
                      <a:pt x="395" y="1529"/>
                      <a:pt x="520" y="1719"/>
                      <a:pt x="525" y="1727"/>
                    </a:cubicBezTo>
                    <a:cubicBezTo>
                      <a:pt x="617" y="1866"/>
                      <a:pt x="617" y="1866"/>
                      <a:pt x="617" y="1866"/>
                    </a:cubicBezTo>
                    <a:cubicBezTo>
                      <a:pt x="709" y="1727"/>
                      <a:pt x="709" y="1727"/>
                      <a:pt x="709" y="1727"/>
                    </a:cubicBezTo>
                    <a:cubicBezTo>
                      <a:pt x="714" y="1719"/>
                      <a:pt x="839" y="1529"/>
                      <a:pt x="967" y="1301"/>
                    </a:cubicBezTo>
                    <a:cubicBezTo>
                      <a:pt x="1147" y="978"/>
                      <a:pt x="1234" y="754"/>
                      <a:pt x="1234" y="617"/>
                    </a:cubicBezTo>
                    <a:cubicBezTo>
                      <a:pt x="1234" y="277"/>
                      <a:pt x="957" y="0"/>
                      <a:pt x="617" y="0"/>
                    </a:cubicBezTo>
                    <a:close/>
                    <a:moveTo>
                      <a:pt x="617" y="933"/>
                    </a:moveTo>
                    <a:cubicBezTo>
                      <a:pt x="440" y="933"/>
                      <a:pt x="297" y="790"/>
                      <a:pt x="297" y="613"/>
                    </a:cubicBezTo>
                    <a:cubicBezTo>
                      <a:pt x="297" y="436"/>
                      <a:pt x="440" y="293"/>
                      <a:pt x="617" y="293"/>
                    </a:cubicBezTo>
                    <a:cubicBezTo>
                      <a:pt x="794" y="293"/>
                      <a:pt x="937" y="436"/>
                      <a:pt x="937" y="613"/>
                    </a:cubicBezTo>
                    <a:cubicBezTo>
                      <a:pt x="937" y="790"/>
                      <a:pt x="794" y="933"/>
                      <a:pt x="617" y="933"/>
                    </a:cubicBezTo>
                    <a:close/>
                  </a:path>
                </a:pathLst>
              </a:cu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4B570948-43B4-BF0E-14E3-22CE34582177}"/>
              </a:ext>
            </a:extLst>
          </p:cNvPr>
          <p:cNvGrpSpPr/>
          <p:nvPr/>
        </p:nvGrpSpPr>
        <p:grpSpPr>
          <a:xfrm>
            <a:off x="3691159" y="1088918"/>
            <a:ext cx="5107454" cy="2177231"/>
            <a:chOff x="1394095" y="1161606"/>
            <a:chExt cx="4982005" cy="2123754"/>
          </a:xfrm>
        </p:grpSpPr>
        <p:grpSp>
          <p:nvGrpSpPr>
            <p:cNvPr id="62" name="그룹 61">
              <a:extLst>
                <a:ext uri="{FF2B5EF4-FFF2-40B4-BE49-F238E27FC236}">
                  <a16:creationId xmlns:a16="http://schemas.microsoft.com/office/drawing/2014/main" id="{0D43B5F0-B062-2ABE-DC49-3D692778A3D5}"/>
                </a:ext>
              </a:extLst>
            </p:cNvPr>
            <p:cNvGrpSpPr/>
            <p:nvPr/>
          </p:nvGrpSpPr>
          <p:grpSpPr>
            <a:xfrm flipH="1">
              <a:off x="4452050" y="1205684"/>
              <a:ext cx="1924050" cy="2079676"/>
              <a:chOff x="5898778" y="1301420"/>
              <a:chExt cx="359870" cy="388978"/>
            </a:xfrm>
          </p:grpSpPr>
          <p:grpSp>
            <p:nvGrpSpPr>
              <p:cNvPr id="76" name="그룹 75">
                <a:extLst>
                  <a:ext uri="{FF2B5EF4-FFF2-40B4-BE49-F238E27FC236}">
                    <a16:creationId xmlns:a16="http://schemas.microsoft.com/office/drawing/2014/main" id="{44E8F7C0-DA63-89CD-ECC2-20FF48475216}"/>
                  </a:ext>
                </a:extLst>
              </p:cNvPr>
              <p:cNvGrpSpPr/>
              <p:nvPr/>
            </p:nvGrpSpPr>
            <p:grpSpPr>
              <a:xfrm>
                <a:off x="5898778" y="1301420"/>
                <a:ext cx="197141" cy="388978"/>
                <a:chOff x="7316179" y="958501"/>
                <a:chExt cx="437672" cy="863569"/>
              </a:xfrm>
              <a:solidFill>
                <a:srgbClr val="68686D"/>
              </a:solidFill>
            </p:grpSpPr>
            <p:sp>
              <p:nvSpPr>
                <p:cNvPr id="81" name="자유형: 도형 116">
                  <a:extLst>
                    <a:ext uri="{FF2B5EF4-FFF2-40B4-BE49-F238E27FC236}">
                      <a16:creationId xmlns:a16="http://schemas.microsoft.com/office/drawing/2014/main" id="{EB723BD6-6FDD-D533-8C97-0696C1612A4A}"/>
                    </a:ext>
                  </a:extLst>
                </p:cNvPr>
                <p:cNvSpPr/>
                <p:nvPr/>
              </p:nvSpPr>
              <p:spPr>
                <a:xfrm>
                  <a:off x="7444360" y="958501"/>
                  <a:ext cx="161969" cy="161969"/>
                </a:xfrm>
                <a:custGeom>
                  <a:avLst/>
                  <a:gdLst>
                    <a:gd name="connsiteX0" fmla="*/ 161970 w 161969"/>
                    <a:gd name="connsiteY0" fmla="*/ 80985 h 161969"/>
                    <a:gd name="connsiteX1" fmla="*/ 80985 w 161969"/>
                    <a:gd name="connsiteY1" fmla="*/ 161970 h 161969"/>
                    <a:gd name="connsiteX2" fmla="*/ 0 w 161969"/>
                    <a:gd name="connsiteY2" fmla="*/ 80985 h 161969"/>
                    <a:gd name="connsiteX3" fmla="*/ 80985 w 161969"/>
                    <a:gd name="connsiteY3" fmla="*/ 0 h 161969"/>
                    <a:gd name="connsiteX4" fmla="*/ 161970 w 161969"/>
                    <a:gd name="connsiteY4" fmla="*/ 80985 h 161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969" h="161969">
                      <a:moveTo>
                        <a:pt x="161970" y="80985"/>
                      </a:moveTo>
                      <a:cubicBezTo>
                        <a:pt x="161970" y="125712"/>
                        <a:pt x="125712" y="161970"/>
                        <a:pt x="80985" y="161970"/>
                      </a:cubicBezTo>
                      <a:cubicBezTo>
                        <a:pt x="36258" y="161970"/>
                        <a:pt x="0" y="125712"/>
                        <a:pt x="0" y="80985"/>
                      </a:cubicBezTo>
                      <a:cubicBezTo>
                        <a:pt x="0" y="36258"/>
                        <a:pt x="36258" y="0"/>
                        <a:pt x="80985" y="0"/>
                      </a:cubicBezTo>
                      <a:cubicBezTo>
                        <a:pt x="125712" y="0"/>
                        <a:pt x="161970" y="36258"/>
                        <a:pt x="161970" y="80985"/>
                      </a:cubicBezTo>
                      <a:close/>
                    </a:path>
                  </a:pathLst>
                </a:custGeom>
                <a:grpFill/>
                <a:ln w="20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82" name="자유형: 도형 117">
                  <a:extLst>
                    <a:ext uri="{FF2B5EF4-FFF2-40B4-BE49-F238E27FC236}">
                      <a16:creationId xmlns:a16="http://schemas.microsoft.com/office/drawing/2014/main" id="{F5872F46-3676-E6FD-C980-14C32FEF29B3}"/>
                    </a:ext>
                  </a:extLst>
                </p:cNvPr>
                <p:cNvSpPr/>
                <p:nvPr/>
              </p:nvSpPr>
              <p:spPr>
                <a:xfrm>
                  <a:off x="7316179" y="1017616"/>
                  <a:ext cx="437672" cy="804454"/>
                </a:xfrm>
                <a:custGeom>
                  <a:avLst/>
                  <a:gdLst>
                    <a:gd name="connsiteX0" fmla="*/ 326650 w 437672"/>
                    <a:gd name="connsiteY0" fmla="*/ 172708 h 804454"/>
                    <a:gd name="connsiteX1" fmla="*/ 376399 w 437672"/>
                    <a:gd name="connsiteY1" fmla="*/ 166457 h 804454"/>
                    <a:gd name="connsiteX2" fmla="*/ 381299 w 437672"/>
                    <a:gd name="connsiteY2" fmla="*/ 159076 h 804454"/>
                    <a:gd name="connsiteX3" fmla="*/ 433851 w 437672"/>
                    <a:gd name="connsiteY3" fmla="*/ 52985 h 804454"/>
                    <a:gd name="connsiteX4" fmla="*/ 417254 w 437672"/>
                    <a:gd name="connsiteY4" fmla="*/ 3822 h 804454"/>
                    <a:gd name="connsiteX5" fmla="*/ 368091 w 437672"/>
                    <a:gd name="connsiteY5" fmla="*/ 20418 h 804454"/>
                    <a:gd name="connsiteX6" fmla="*/ 322395 w 437672"/>
                    <a:gd name="connsiteY6" fmla="*/ 112655 h 804454"/>
                    <a:gd name="connsiteX7" fmla="*/ 230582 w 437672"/>
                    <a:gd name="connsiteY7" fmla="*/ 142399 h 804454"/>
                    <a:gd name="connsiteX8" fmla="*/ 122212 w 437672"/>
                    <a:gd name="connsiteY8" fmla="*/ 114248 h 804454"/>
                    <a:gd name="connsiteX9" fmla="*/ 56190 w 437672"/>
                    <a:gd name="connsiteY9" fmla="*/ 154579 h 804454"/>
                    <a:gd name="connsiteX10" fmla="*/ 2549 w 437672"/>
                    <a:gd name="connsiteY10" fmla="*/ 407556 h 804454"/>
                    <a:gd name="connsiteX11" fmla="*/ 1420 w 437672"/>
                    <a:gd name="connsiteY11" fmla="*/ 450005 h 804454"/>
                    <a:gd name="connsiteX12" fmla="*/ 16948 w 437672"/>
                    <a:gd name="connsiteY12" fmla="*/ 549259 h 804454"/>
                    <a:gd name="connsiteX13" fmla="*/ 5998 w 437672"/>
                    <a:gd name="connsiteY13" fmla="*/ 761804 h 804454"/>
                    <a:gd name="connsiteX14" fmla="*/ 46531 w 437672"/>
                    <a:gd name="connsiteY14" fmla="*/ 804455 h 804454"/>
                    <a:gd name="connsiteX15" fmla="*/ 87003 w 437672"/>
                    <a:gd name="connsiteY15" fmla="*/ 765979 h 804454"/>
                    <a:gd name="connsiteX16" fmla="*/ 98175 w 437672"/>
                    <a:gd name="connsiteY16" fmla="*/ 549219 h 804454"/>
                    <a:gd name="connsiteX17" fmla="*/ 97731 w 437672"/>
                    <a:gd name="connsiteY17" fmla="*/ 540871 h 804454"/>
                    <a:gd name="connsiteX18" fmla="*/ 82203 w 437672"/>
                    <a:gd name="connsiteY18" fmla="*/ 441596 h 804454"/>
                    <a:gd name="connsiteX19" fmla="*/ 97086 w 437672"/>
                    <a:gd name="connsiteY19" fmla="*/ 443874 h 804454"/>
                    <a:gd name="connsiteX20" fmla="*/ 147157 w 437672"/>
                    <a:gd name="connsiteY20" fmla="*/ 577048 h 804454"/>
                    <a:gd name="connsiteX21" fmla="*/ 131972 w 437672"/>
                    <a:gd name="connsiteY21" fmla="*/ 756703 h 804454"/>
                    <a:gd name="connsiteX22" fmla="*/ 175893 w 437672"/>
                    <a:gd name="connsiteY22" fmla="*/ 804434 h 804454"/>
                    <a:gd name="connsiteX23" fmla="*/ 219712 w 437672"/>
                    <a:gd name="connsiteY23" fmla="*/ 764103 h 804454"/>
                    <a:gd name="connsiteX24" fmla="*/ 235724 w 437672"/>
                    <a:gd name="connsiteY24" fmla="*/ 574547 h 804454"/>
                    <a:gd name="connsiteX25" fmla="*/ 233062 w 437672"/>
                    <a:gd name="connsiteY25" fmla="*/ 555350 h 804454"/>
                    <a:gd name="connsiteX26" fmla="*/ 196058 w 437672"/>
                    <a:gd name="connsiteY26" fmla="*/ 456982 h 804454"/>
                    <a:gd name="connsiteX27" fmla="*/ 217212 w 437672"/>
                    <a:gd name="connsiteY27" fmla="*/ 369363 h 804454"/>
                    <a:gd name="connsiteX28" fmla="*/ 186137 w 437672"/>
                    <a:gd name="connsiteY28" fmla="*/ 343127 h 804454"/>
                    <a:gd name="connsiteX29" fmla="*/ 132113 w 437672"/>
                    <a:gd name="connsiteY29" fmla="*/ 233911 h 804454"/>
                    <a:gd name="connsiteX30" fmla="*/ 209085 w 437672"/>
                    <a:gd name="connsiteY30" fmla="*/ 323446 h 804454"/>
                    <a:gd name="connsiteX31" fmla="*/ 254962 w 437672"/>
                    <a:gd name="connsiteY31" fmla="*/ 331613 h 804454"/>
                    <a:gd name="connsiteX32" fmla="*/ 377226 w 437672"/>
                    <a:gd name="connsiteY32" fmla="*/ 263453 h 804454"/>
                    <a:gd name="connsiteX33" fmla="*/ 391463 w 437672"/>
                    <a:gd name="connsiteY33" fmla="*/ 213322 h 804454"/>
                    <a:gd name="connsiteX34" fmla="*/ 341331 w 437672"/>
                    <a:gd name="connsiteY34" fmla="*/ 199085 h 804454"/>
                    <a:gd name="connsiteX35" fmla="*/ 245343 w 437672"/>
                    <a:gd name="connsiteY35" fmla="*/ 252604 h 804454"/>
                    <a:gd name="connsiteX36" fmla="*/ 187972 w 437672"/>
                    <a:gd name="connsiteY36" fmla="*/ 185876 h 804454"/>
                    <a:gd name="connsiteX37" fmla="*/ 239011 w 437672"/>
                    <a:gd name="connsiteY37" fmla="*/ 221589 h 804454"/>
                    <a:gd name="connsiteX38" fmla="*/ 326650 w 437672"/>
                    <a:gd name="connsiteY38" fmla="*/ 172708 h 804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437672" h="804454">
                      <a:moveTo>
                        <a:pt x="326650" y="172708"/>
                      </a:moveTo>
                      <a:cubicBezTo>
                        <a:pt x="342420" y="163916"/>
                        <a:pt x="360226" y="162182"/>
                        <a:pt x="376399" y="166457"/>
                      </a:cubicBezTo>
                      <a:cubicBezTo>
                        <a:pt x="378294" y="164218"/>
                        <a:pt x="379968" y="161758"/>
                        <a:pt x="381299" y="159076"/>
                      </a:cubicBezTo>
                      <a:lnTo>
                        <a:pt x="433851" y="52985"/>
                      </a:lnTo>
                      <a:cubicBezTo>
                        <a:pt x="442844" y="34816"/>
                        <a:pt x="435423" y="12815"/>
                        <a:pt x="417254" y="3822"/>
                      </a:cubicBezTo>
                      <a:cubicBezTo>
                        <a:pt x="399085" y="-5172"/>
                        <a:pt x="377084" y="2249"/>
                        <a:pt x="368091" y="20418"/>
                      </a:cubicBezTo>
                      <a:lnTo>
                        <a:pt x="322395" y="112655"/>
                      </a:lnTo>
                      <a:lnTo>
                        <a:pt x="230582" y="142399"/>
                      </a:lnTo>
                      <a:cubicBezTo>
                        <a:pt x="230582" y="142399"/>
                        <a:pt x="225540" y="139213"/>
                        <a:pt x="122212" y="114248"/>
                      </a:cubicBezTo>
                      <a:cubicBezTo>
                        <a:pt x="92831" y="107150"/>
                        <a:pt x="63268" y="125218"/>
                        <a:pt x="56190" y="154579"/>
                      </a:cubicBezTo>
                      <a:lnTo>
                        <a:pt x="2549" y="407556"/>
                      </a:lnTo>
                      <a:cubicBezTo>
                        <a:pt x="-415" y="421511"/>
                        <a:pt x="-798" y="435889"/>
                        <a:pt x="1420" y="450005"/>
                      </a:cubicBezTo>
                      <a:lnTo>
                        <a:pt x="16948" y="549259"/>
                      </a:lnTo>
                      <a:lnTo>
                        <a:pt x="5998" y="761804"/>
                      </a:lnTo>
                      <a:cubicBezTo>
                        <a:pt x="4808" y="784934"/>
                        <a:pt x="23219" y="804455"/>
                        <a:pt x="46531" y="804455"/>
                      </a:cubicBezTo>
                      <a:cubicBezTo>
                        <a:pt x="67967" y="804455"/>
                        <a:pt x="85894" y="787637"/>
                        <a:pt x="87003" y="765979"/>
                      </a:cubicBezTo>
                      <a:lnTo>
                        <a:pt x="98175" y="549219"/>
                      </a:lnTo>
                      <a:cubicBezTo>
                        <a:pt x="98316" y="546416"/>
                        <a:pt x="98175" y="543633"/>
                        <a:pt x="97731" y="540871"/>
                      </a:cubicBezTo>
                      <a:lnTo>
                        <a:pt x="82203" y="441596"/>
                      </a:lnTo>
                      <a:lnTo>
                        <a:pt x="97086" y="443874"/>
                      </a:lnTo>
                      <a:lnTo>
                        <a:pt x="147157" y="577048"/>
                      </a:lnTo>
                      <a:lnTo>
                        <a:pt x="131972" y="756703"/>
                      </a:lnTo>
                      <a:cubicBezTo>
                        <a:pt x="129814" y="782313"/>
                        <a:pt x="149980" y="804434"/>
                        <a:pt x="175893" y="804434"/>
                      </a:cubicBezTo>
                      <a:cubicBezTo>
                        <a:pt x="198539" y="804434"/>
                        <a:pt x="217777" y="787072"/>
                        <a:pt x="219712" y="764103"/>
                      </a:cubicBezTo>
                      <a:lnTo>
                        <a:pt x="235724" y="574547"/>
                      </a:lnTo>
                      <a:cubicBezTo>
                        <a:pt x="236268" y="568034"/>
                        <a:pt x="235361" y="561460"/>
                        <a:pt x="233062" y="555350"/>
                      </a:cubicBezTo>
                      <a:lnTo>
                        <a:pt x="196058" y="456982"/>
                      </a:lnTo>
                      <a:lnTo>
                        <a:pt x="217212" y="369363"/>
                      </a:lnTo>
                      <a:cubicBezTo>
                        <a:pt x="203983" y="365390"/>
                        <a:pt x="192731" y="356275"/>
                        <a:pt x="186137" y="343127"/>
                      </a:cubicBezTo>
                      <a:lnTo>
                        <a:pt x="132113" y="233911"/>
                      </a:lnTo>
                      <a:lnTo>
                        <a:pt x="209085" y="323446"/>
                      </a:lnTo>
                      <a:cubicBezTo>
                        <a:pt x="220499" y="336715"/>
                        <a:pt x="239676" y="340143"/>
                        <a:pt x="254962" y="331613"/>
                      </a:cubicBezTo>
                      <a:lnTo>
                        <a:pt x="377226" y="263453"/>
                      </a:lnTo>
                      <a:cubicBezTo>
                        <a:pt x="395012" y="253552"/>
                        <a:pt x="401384" y="231108"/>
                        <a:pt x="391463" y="213322"/>
                      </a:cubicBezTo>
                      <a:cubicBezTo>
                        <a:pt x="381561" y="195556"/>
                        <a:pt x="359117" y="189183"/>
                        <a:pt x="341331" y="199085"/>
                      </a:cubicBezTo>
                      <a:lnTo>
                        <a:pt x="245343" y="252604"/>
                      </a:lnTo>
                      <a:lnTo>
                        <a:pt x="187972" y="185876"/>
                      </a:lnTo>
                      <a:lnTo>
                        <a:pt x="239011" y="221589"/>
                      </a:lnTo>
                      <a:cubicBezTo>
                        <a:pt x="257483" y="211265"/>
                        <a:pt x="308784" y="182670"/>
                        <a:pt x="326650" y="172708"/>
                      </a:cubicBezTo>
                      <a:close/>
                    </a:path>
                  </a:pathLst>
                </a:custGeom>
                <a:grpFill/>
                <a:ln w="201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77" name="그룹 76">
                <a:extLst>
                  <a:ext uri="{FF2B5EF4-FFF2-40B4-BE49-F238E27FC236}">
                    <a16:creationId xmlns:a16="http://schemas.microsoft.com/office/drawing/2014/main" id="{13AA699E-6BE7-32F3-84FE-065FC69BF938}"/>
                  </a:ext>
                </a:extLst>
              </p:cNvPr>
              <p:cNvGrpSpPr/>
              <p:nvPr/>
            </p:nvGrpSpPr>
            <p:grpSpPr>
              <a:xfrm>
                <a:off x="6045348" y="1431131"/>
                <a:ext cx="213300" cy="259267"/>
                <a:chOff x="4235350" y="4631205"/>
                <a:chExt cx="692489" cy="841725"/>
              </a:xfrm>
              <a:solidFill>
                <a:srgbClr val="FF6600"/>
              </a:solidFill>
            </p:grpSpPr>
            <p:sp>
              <p:nvSpPr>
                <p:cNvPr id="78" name="자유형: 도형 303">
                  <a:extLst>
                    <a:ext uri="{FF2B5EF4-FFF2-40B4-BE49-F238E27FC236}">
                      <a16:creationId xmlns:a16="http://schemas.microsoft.com/office/drawing/2014/main" id="{92952326-507B-F531-4494-9CD44292F314}"/>
                    </a:ext>
                  </a:extLst>
                </p:cNvPr>
                <p:cNvSpPr/>
                <p:nvPr/>
              </p:nvSpPr>
              <p:spPr>
                <a:xfrm>
                  <a:off x="4235350" y="4694676"/>
                  <a:ext cx="583786" cy="778254"/>
                </a:xfrm>
                <a:custGeom>
                  <a:avLst/>
                  <a:gdLst>
                    <a:gd name="connsiteX0" fmla="*/ 404470 w 583786"/>
                    <a:gd name="connsiteY0" fmla="*/ 266264 h 778254"/>
                    <a:gd name="connsiteX1" fmla="*/ 411179 w 583786"/>
                    <a:gd name="connsiteY1" fmla="*/ 274521 h 778254"/>
                    <a:gd name="connsiteX2" fmla="*/ 435137 w 583786"/>
                    <a:gd name="connsiteY2" fmla="*/ 397779 h 778254"/>
                    <a:gd name="connsiteX3" fmla="*/ 467795 w 583786"/>
                    <a:gd name="connsiteY3" fmla="*/ 523101 h 778254"/>
                    <a:gd name="connsiteX4" fmla="*/ 560312 w 583786"/>
                    <a:gd name="connsiteY4" fmla="*/ 595935 h 778254"/>
                    <a:gd name="connsiteX5" fmla="*/ 573360 w 583786"/>
                    <a:gd name="connsiteY5" fmla="*/ 679238 h 778254"/>
                    <a:gd name="connsiteX6" fmla="*/ 484455 w 583786"/>
                    <a:gd name="connsiteY6" fmla="*/ 708136 h 778254"/>
                    <a:gd name="connsiteX7" fmla="*/ 474724 w 583786"/>
                    <a:gd name="connsiteY7" fmla="*/ 698405 h 778254"/>
                    <a:gd name="connsiteX8" fmla="*/ 388399 w 583786"/>
                    <a:gd name="connsiteY8" fmla="*/ 613702 h 778254"/>
                    <a:gd name="connsiteX9" fmla="*/ 276641 w 583786"/>
                    <a:gd name="connsiteY9" fmla="*/ 557159 h 778254"/>
                    <a:gd name="connsiteX10" fmla="*/ 390390 w 583786"/>
                    <a:gd name="connsiteY10" fmla="*/ 651151 h 778254"/>
                    <a:gd name="connsiteX11" fmla="*/ 425406 w 583786"/>
                    <a:gd name="connsiteY11" fmla="*/ 735928 h 778254"/>
                    <a:gd name="connsiteX12" fmla="*/ 344094 w 583786"/>
                    <a:gd name="connsiteY12" fmla="*/ 778242 h 778254"/>
                    <a:gd name="connsiteX13" fmla="*/ 71555 w 583786"/>
                    <a:gd name="connsiteY13" fmla="*/ 777726 h 778254"/>
                    <a:gd name="connsiteX14" fmla="*/ 3587 w 583786"/>
                    <a:gd name="connsiteY14" fmla="*/ 692950 h 778254"/>
                    <a:gd name="connsiteX15" fmla="*/ 64921 w 583786"/>
                    <a:gd name="connsiteY15" fmla="*/ 649898 h 778254"/>
                    <a:gd name="connsiteX16" fmla="*/ 176752 w 583786"/>
                    <a:gd name="connsiteY16" fmla="*/ 641567 h 778254"/>
                    <a:gd name="connsiteX17" fmla="*/ 96620 w 583786"/>
                    <a:gd name="connsiteY17" fmla="*/ 574188 h 778254"/>
                    <a:gd name="connsiteX18" fmla="*/ 75462 w 583786"/>
                    <a:gd name="connsiteY18" fmla="*/ 483735 h 778254"/>
                    <a:gd name="connsiteX19" fmla="*/ 225333 w 583786"/>
                    <a:gd name="connsiteY19" fmla="*/ 151852 h 778254"/>
                    <a:gd name="connsiteX20" fmla="*/ 339597 w 583786"/>
                    <a:gd name="connsiteY20" fmla="*/ 106810 h 778254"/>
                    <a:gd name="connsiteX21" fmla="*/ 428724 w 583786"/>
                    <a:gd name="connsiteY21" fmla="*/ 153843 h 778254"/>
                    <a:gd name="connsiteX22" fmla="*/ 397172 w 583786"/>
                    <a:gd name="connsiteY22" fmla="*/ 76880 h 778254"/>
                    <a:gd name="connsiteX23" fmla="*/ 423784 w 583786"/>
                    <a:gd name="connsiteY23" fmla="*/ 3604 h 778254"/>
                    <a:gd name="connsiteX24" fmla="*/ 491606 w 583786"/>
                    <a:gd name="connsiteY24" fmla="*/ 37441 h 778254"/>
                    <a:gd name="connsiteX25" fmla="*/ 573508 w 583786"/>
                    <a:gd name="connsiteY25" fmla="*/ 230437 h 778254"/>
                    <a:gd name="connsiteX26" fmla="*/ 567905 w 583786"/>
                    <a:gd name="connsiteY26" fmla="*/ 305188 h 778254"/>
                    <a:gd name="connsiteX27" fmla="*/ 493670 w 583786"/>
                    <a:gd name="connsiteY27" fmla="*/ 305262 h 778254"/>
                    <a:gd name="connsiteX28" fmla="*/ 408377 w 583786"/>
                    <a:gd name="connsiteY28" fmla="*/ 262431 h 778254"/>
                    <a:gd name="connsiteX29" fmla="*/ 404470 w 583786"/>
                    <a:gd name="connsiteY29" fmla="*/ 266264 h 77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83786" h="778254">
                      <a:moveTo>
                        <a:pt x="404470" y="266264"/>
                      </a:moveTo>
                      <a:cubicBezTo>
                        <a:pt x="406682" y="268992"/>
                        <a:pt x="408598" y="272088"/>
                        <a:pt x="411179" y="274521"/>
                      </a:cubicBezTo>
                      <a:cubicBezTo>
                        <a:pt x="467131" y="326345"/>
                        <a:pt x="467131" y="326345"/>
                        <a:pt x="435137" y="397779"/>
                      </a:cubicBezTo>
                      <a:cubicBezTo>
                        <a:pt x="401964" y="471940"/>
                        <a:pt x="401964" y="471940"/>
                        <a:pt x="467795" y="523101"/>
                      </a:cubicBezTo>
                      <a:cubicBezTo>
                        <a:pt x="498757" y="547207"/>
                        <a:pt x="530456" y="570576"/>
                        <a:pt x="560312" y="595935"/>
                      </a:cubicBezTo>
                      <a:cubicBezTo>
                        <a:pt x="585524" y="617314"/>
                        <a:pt x="589947" y="652920"/>
                        <a:pt x="573360" y="679238"/>
                      </a:cubicBezTo>
                      <a:cubicBezTo>
                        <a:pt x="558100" y="703491"/>
                        <a:pt x="509667" y="719562"/>
                        <a:pt x="484455" y="708136"/>
                      </a:cubicBezTo>
                      <a:cubicBezTo>
                        <a:pt x="480474" y="706366"/>
                        <a:pt x="475609" y="702238"/>
                        <a:pt x="474724" y="698405"/>
                      </a:cubicBezTo>
                      <a:cubicBezTo>
                        <a:pt x="463740" y="651814"/>
                        <a:pt x="424522" y="634490"/>
                        <a:pt x="388399" y="613702"/>
                      </a:cubicBezTo>
                      <a:cubicBezTo>
                        <a:pt x="352572" y="593060"/>
                        <a:pt x="316818" y="572272"/>
                        <a:pt x="276641" y="557159"/>
                      </a:cubicBezTo>
                      <a:cubicBezTo>
                        <a:pt x="314533" y="588564"/>
                        <a:pt x="351982" y="620410"/>
                        <a:pt x="390390" y="651151"/>
                      </a:cubicBezTo>
                      <a:cubicBezTo>
                        <a:pt x="418034" y="673340"/>
                        <a:pt x="439118" y="698257"/>
                        <a:pt x="425406" y="735928"/>
                      </a:cubicBezTo>
                      <a:cubicBezTo>
                        <a:pt x="411695" y="773672"/>
                        <a:pt x="379479" y="778537"/>
                        <a:pt x="344094" y="778242"/>
                      </a:cubicBezTo>
                      <a:cubicBezTo>
                        <a:pt x="253273" y="777432"/>
                        <a:pt x="162451" y="778537"/>
                        <a:pt x="71555" y="777726"/>
                      </a:cubicBezTo>
                      <a:cubicBezTo>
                        <a:pt x="19657" y="777284"/>
                        <a:pt x="-10862" y="738213"/>
                        <a:pt x="3587" y="692950"/>
                      </a:cubicBezTo>
                      <a:cubicBezTo>
                        <a:pt x="13096" y="663093"/>
                        <a:pt x="34917" y="650193"/>
                        <a:pt x="64921" y="649898"/>
                      </a:cubicBezTo>
                      <a:cubicBezTo>
                        <a:pt x="101264" y="649529"/>
                        <a:pt x="137608" y="649824"/>
                        <a:pt x="176752" y="641567"/>
                      </a:cubicBezTo>
                      <a:cubicBezTo>
                        <a:pt x="150066" y="619157"/>
                        <a:pt x="123232" y="596746"/>
                        <a:pt x="96620" y="574188"/>
                      </a:cubicBezTo>
                      <a:cubicBezTo>
                        <a:pt x="62635" y="545364"/>
                        <a:pt x="57401" y="523912"/>
                        <a:pt x="75462" y="483735"/>
                      </a:cubicBezTo>
                      <a:cubicBezTo>
                        <a:pt x="125296" y="373009"/>
                        <a:pt x="175278" y="262357"/>
                        <a:pt x="225333" y="151852"/>
                      </a:cubicBezTo>
                      <a:cubicBezTo>
                        <a:pt x="248555" y="100692"/>
                        <a:pt x="288584" y="84252"/>
                        <a:pt x="339597" y="106810"/>
                      </a:cubicBezTo>
                      <a:cubicBezTo>
                        <a:pt x="367463" y="119195"/>
                        <a:pt x="393707" y="135192"/>
                        <a:pt x="428724" y="153843"/>
                      </a:cubicBezTo>
                      <a:cubicBezTo>
                        <a:pt x="416560" y="124208"/>
                        <a:pt x="406682" y="100618"/>
                        <a:pt x="397172" y="76880"/>
                      </a:cubicBezTo>
                      <a:cubicBezTo>
                        <a:pt x="384124" y="44591"/>
                        <a:pt x="395034" y="14883"/>
                        <a:pt x="423784" y="3604"/>
                      </a:cubicBezTo>
                      <a:cubicBezTo>
                        <a:pt x="450618" y="-6938"/>
                        <a:pt x="478042" y="6036"/>
                        <a:pt x="491606" y="37441"/>
                      </a:cubicBezTo>
                      <a:cubicBezTo>
                        <a:pt x="519324" y="101576"/>
                        <a:pt x="546011" y="166228"/>
                        <a:pt x="573508" y="230437"/>
                      </a:cubicBezTo>
                      <a:cubicBezTo>
                        <a:pt x="584713" y="256607"/>
                        <a:pt x="591569" y="282409"/>
                        <a:pt x="567905" y="305188"/>
                      </a:cubicBezTo>
                      <a:cubicBezTo>
                        <a:pt x="543725" y="328409"/>
                        <a:pt x="518882" y="318900"/>
                        <a:pt x="493670" y="305262"/>
                      </a:cubicBezTo>
                      <a:cubicBezTo>
                        <a:pt x="465731" y="290149"/>
                        <a:pt x="436833" y="276659"/>
                        <a:pt x="408377" y="262431"/>
                      </a:cubicBezTo>
                      <a:cubicBezTo>
                        <a:pt x="407198" y="263832"/>
                        <a:pt x="405871" y="265085"/>
                        <a:pt x="404470" y="266264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9" name="자유형: 도형 304">
                  <a:extLst>
                    <a:ext uri="{FF2B5EF4-FFF2-40B4-BE49-F238E27FC236}">
                      <a16:creationId xmlns:a16="http://schemas.microsoft.com/office/drawing/2014/main" id="{EA80D65B-DE5A-032A-CAA3-D8A34BAAB860}"/>
                    </a:ext>
                  </a:extLst>
                </p:cNvPr>
                <p:cNvSpPr/>
                <p:nvPr/>
              </p:nvSpPr>
              <p:spPr>
                <a:xfrm>
                  <a:off x="4675574" y="4631205"/>
                  <a:ext cx="178393" cy="199768"/>
                </a:xfrm>
                <a:custGeom>
                  <a:avLst/>
                  <a:gdLst>
                    <a:gd name="connsiteX0" fmla="*/ 136454 w 178393"/>
                    <a:gd name="connsiteY0" fmla="*/ 199768 h 199768"/>
                    <a:gd name="connsiteX1" fmla="*/ 0 w 178393"/>
                    <a:gd name="connsiteY1" fmla="*/ 26824 h 199768"/>
                    <a:gd name="connsiteX2" fmla="*/ 145963 w 178393"/>
                    <a:gd name="connsiteY2" fmla="*/ 34343 h 199768"/>
                    <a:gd name="connsiteX3" fmla="*/ 136454 w 178393"/>
                    <a:gd name="connsiteY3" fmla="*/ 199768 h 199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8393" h="199768">
                      <a:moveTo>
                        <a:pt x="136454" y="199768"/>
                      </a:moveTo>
                      <a:cubicBezTo>
                        <a:pt x="88242" y="141752"/>
                        <a:pt x="101290" y="39725"/>
                        <a:pt x="0" y="26824"/>
                      </a:cubicBezTo>
                      <a:cubicBezTo>
                        <a:pt x="36343" y="-11879"/>
                        <a:pt x="104681" y="-8119"/>
                        <a:pt x="145963" y="34343"/>
                      </a:cubicBezTo>
                      <a:cubicBezTo>
                        <a:pt x="192480" y="82260"/>
                        <a:pt x="188647" y="155316"/>
                        <a:pt x="136454" y="199768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자유형: 도형 308">
                  <a:extLst>
                    <a:ext uri="{FF2B5EF4-FFF2-40B4-BE49-F238E27FC236}">
                      <a16:creationId xmlns:a16="http://schemas.microsoft.com/office/drawing/2014/main" id="{313493A5-F571-2BF2-3144-CC497F3BEAE6}"/>
                    </a:ext>
                  </a:extLst>
                </p:cNvPr>
                <p:cNvSpPr/>
                <p:nvPr/>
              </p:nvSpPr>
              <p:spPr>
                <a:xfrm>
                  <a:off x="4830894" y="4781361"/>
                  <a:ext cx="96945" cy="177568"/>
                </a:xfrm>
                <a:custGeom>
                  <a:avLst/>
                  <a:gdLst>
                    <a:gd name="connsiteX0" fmla="*/ 59792 w 96945"/>
                    <a:gd name="connsiteY0" fmla="*/ 0 h 177568"/>
                    <a:gd name="connsiteX1" fmla="*/ 95545 w 96945"/>
                    <a:gd name="connsiteY1" fmla="*/ 118909 h 177568"/>
                    <a:gd name="connsiteX2" fmla="*/ 60676 w 96945"/>
                    <a:gd name="connsiteY2" fmla="*/ 175304 h 177568"/>
                    <a:gd name="connsiteX3" fmla="*/ 14012 w 96945"/>
                    <a:gd name="connsiteY3" fmla="*/ 142572 h 177568"/>
                    <a:gd name="connsiteX4" fmla="*/ 24480 w 96945"/>
                    <a:gd name="connsiteY4" fmla="*/ 57648 h 177568"/>
                    <a:gd name="connsiteX5" fmla="*/ 59792 w 96945"/>
                    <a:gd name="connsiteY5" fmla="*/ 0 h 17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6945" h="177568">
                      <a:moveTo>
                        <a:pt x="59792" y="0"/>
                      </a:moveTo>
                      <a:cubicBezTo>
                        <a:pt x="72914" y="42683"/>
                        <a:pt x="86920" y="80206"/>
                        <a:pt x="95545" y="118909"/>
                      </a:cubicBezTo>
                      <a:cubicBezTo>
                        <a:pt x="101517" y="145521"/>
                        <a:pt x="88100" y="166605"/>
                        <a:pt x="60676" y="175304"/>
                      </a:cubicBezTo>
                      <a:cubicBezTo>
                        <a:pt x="31115" y="184666"/>
                        <a:pt x="23669" y="163287"/>
                        <a:pt x="14012" y="142572"/>
                      </a:cubicBezTo>
                      <a:cubicBezTo>
                        <a:pt x="-289" y="111610"/>
                        <a:pt x="-12527" y="84261"/>
                        <a:pt x="24480" y="57648"/>
                      </a:cubicBezTo>
                      <a:cubicBezTo>
                        <a:pt x="39593" y="46812"/>
                        <a:pt x="45859" y="23664"/>
                        <a:pt x="59792" y="0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63" name="그룹 62">
              <a:extLst>
                <a:ext uri="{FF2B5EF4-FFF2-40B4-BE49-F238E27FC236}">
                  <a16:creationId xmlns:a16="http://schemas.microsoft.com/office/drawing/2014/main" id="{C74E6EE6-EF85-E9CC-C238-8BC3D0507E04}"/>
                </a:ext>
              </a:extLst>
            </p:cNvPr>
            <p:cNvGrpSpPr/>
            <p:nvPr/>
          </p:nvGrpSpPr>
          <p:grpSpPr>
            <a:xfrm>
              <a:off x="1394095" y="1161606"/>
              <a:ext cx="3991566" cy="1954107"/>
              <a:chOff x="1394095" y="1161606"/>
              <a:chExt cx="3991566" cy="1954107"/>
            </a:xfrm>
          </p:grpSpPr>
          <p:grpSp>
            <p:nvGrpSpPr>
              <p:cNvPr id="64" name="그룹 63">
                <a:extLst>
                  <a:ext uri="{FF2B5EF4-FFF2-40B4-BE49-F238E27FC236}">
                    <a16:creationId xmlns:a16="http://schemas.microsoft.com/office/drawing/2014/main" id="{E0888312-E620-941D-2815-293DAF3DBC57}"/>
                  </a:ext>
                </a:extLst>
              </p:cNvPr>
              <p:cNvGrpSpPr/>
              <p:nvPr/>
            </p:nvGrpSpPr>
            <p:grpSpPr>
              <a:xfrm>
                <a:off x="1394095" y="1161606"/>
                <a:ext cx="3991566" cy="906170"/>
                <a:chOff x="825501" y="1293664"/>
                <a:chExt cx="3991566" cy="906170"/>
              </a:xfrm>
            </p:grpSpPr>
            <p:grpSp>
              <p:nvGrpSpPr>
                <p:cNvPr id="71" name="그룹 70">
                  <a:extLst>
                    <a:ext uri="{FF2B5EF4-FFF2-40B4-BE49-F238E27FC236}">
                      <a16:creationId xmlns:a16="http://schemas.microsoft.com/office/drawing/2014/main" id="{0377E923-7729-5E46-132B-31605A431D13}"/>
                    </a:ext>
                  </a:extLst>
                </p:cNvPr>
                <p:cNvGrpSpPr/>
                <p:nvPr/>
              </p:nvGrpSpPr>
              <p:grpSpPr>
                <a:xfrm>
                  <a:off x="825501" y="1293664"/>
                  <a:ext cx="3991566" cy="586389"/>
                  <a:chOff x="825501" y="1293664"/>
                  <a:chExt cx="3991566" cy="586389"/>
                </a:xfrm>
              </p:grpSpPr>
              <p:sp>
                <p:nvSpPr>
                  <p:cNvPr id="73" name="TextBox 72">
                    <a:extLst>
                      <a:ext uri="{FF2B5EF4-FFF2-40B4-BE49-F238E27FC236}">
                        <a16:creationId xmlns:a16="http://schemas.microsoft.com/office/drawing/2014/main" id="{2EAA1D71-0EB9-5F90-329F-1835E9583371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825501" y="1293664"/>
                    <a:ext cx="629981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b">
                    <a:spAutoFit/>
                  </a:bodyPr>
                  <a:lstStyle/>
                  <a:p>
                    <a:pPr latinLnBrk="0"/>
                    <a:r>
                      <a:rPr lang="ko-KR" altLang="en-US" sz="180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68686D"/>
                        </a:solidFill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rPr>
                      <a:t>행위자</a:t>
                    </a:r>
                  </a:p>
                </p:txBody>
              </p:sp>
              <p:cxnSp>
                <p:nvCxnSpPr>
                  <p:cNvPr id="74" name="직선 연결선 73">
                    <a:extLst>
                      <a:ext uri="{FF2B5EF4-FFF2-40B4-BE49-F238E27FC236}">
                        <a16:creationId xmlns:a16="http://schemas.microsoft.com/office/drawing/2014/main" id="{7A6AF4C6-C9C1-71B6-BA06-920324B926A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25505" y="1602044"/>
                    <a:ext cx="3991562" cy="0"/>
                  </a:xfrm>
                  <a:prstGeom prst="line">
                    <a:avLst/>
                  </a:prstGeom>
                  <a:ln>
                    <a:solidFill>
                      <a:srgbClr val="68686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5" name="TextBox 74">
                    <a:extLst>
                      <a:ext uri="{FF2B5EF4-FFF2-40B4-BE49-F238E27FC236}">
                        <a16:creationId xmlns:a16="http://schemas.microsoft.com/office/drawing/2014/main" id="{79540C8D-BBE5-91D7-A1C1-CFF90C2FC894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825501" y="1669901"/>
                    <a:ext cx="3085043" cy="21015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spAutoFit/>
                  </a:bodyPr>
                  <a:lstStyle/>
                  <a:p>
                    <a:pPr latinLnBrk="0"/>
                    <a:r>
                      <a:rPr lang="ko-KR" altLang="en-US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가족</a:t>
                    </a:r>
                    <a:r>
                      <a:rPr lang="en-US" altLang="ko-KR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, </a:t>
                    </a:r>
                    <a:r>
                      <a:rPr lang="ko-KR" altLang="en-US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사회복지시설 종사자</a:t>
                    </a:r>
                    <a:r>
                      <a:rPr lang="en-US" altLang="ko-KR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, </a:t>
                    </a:r>
                    <a:r>
                      <a:rPr lang="ko-KR" altLang="en-US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지인</a:t>
                    </a:r>
                    <a:r>
                      <a:rPr lang="en-US" altLang="ko-KR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, </a:t>
                    </a:r>
                    <a:r>
                      <a:rPr lang="ko-KR" altLang="en-US" sz="14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rPr>
                      <a:t>고용주 등</a:t>
                    </a:r>
                  </a:p>
                </p:txBody>
              </p:sp>
            </p:grpSp>
            <p:sp>
              <p:nvSpPr>
                <p:cNvPr id="72" name="직사각형 71">
                  <a:extLst>
                    <a:ext uri="{FF2B5EF4-FFF2-40B4-BE49-F238E27FC236}">
                      <a16:creationId xmlns:a16="http://schemas.microsoft.com/office/drawing/2014/main" id="{436D7DCB-0604-FAD6-BE97-375BF0451776}"/>
                    </a:ext>
                  </a:extLst>
                </p:cNvPr>
                <p:cNvSpPr/>
                <p:nvPr/>
              </p:nvSpPr>
              <p:spPr>
                <a:xfrm>
                  <a:off x="825501" y="1922835"/>
                  <a:ext cx="2903039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t">
                  <a:spAutoFit/>
                </a:bodyPr>
                <a:lstStyle/>
                <a:p>
                  <a:pPr latinLnBrk="0"/>
                  <a:r>
                    <a:rPr lang="ko-KR" altLang="en-US" sz="18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나눔스퀘어 ExtraBold" panose="020B0600000101010101" pitchFamily="50" charset="-127"/>
                      <a:ea typeface="나눔스퀘어 ExtraBold" panose="020B0600000101010101" pitchFamily="50" charset="-127"/>
                    </a:rPr>
                    <a:t>피해자의 주변인이 대다수 차지</a:t>
                  </a:r>
                </a:p>
              </p:txBody>
            </p:sp>
          </p:grpSp>
          <p:grpSp>
            <p:nvGrpSpPr>
              <p:cNvPr id="65" name="그룹 64">
                <a:extLst>
                  <a:ext uri="{FF2B5EF4-FFF2-40B4-BE49-F238E27FC236}">
                    <a16:creationId xmlns:a16="http://schemas.microsoft.com/office/drawing/2014/main" id="{99F0C2E3-9285-912B-D055-CEBEC8BA2A92}"/>
                  </a:ext>
                </a:extLst>
              </p:cNvPr>
              <p:cNvGrpSpPr/>
              <p:nvPr/>
            </p:nvGrpSpPr>
            <p:grpSpPr>
              <a:xfrm>
                <a:off x="1394095" y="2276031"/>
                <a:ext cx="3456874" cy="839682"/>
                <a:chOff x="825501" y="1293664"/>
                <a:chExt cx="3456874" cy="839682"/>
              </a:xfrm>
            </p:grpSpPr>
            <p:grpSp>
              <p:nvGrpSpPr>
                <p:cNvPr id="66" name="그룹 65">
                  <a:extLst>
                    <a:ext uri="{FF2B5EF4-FFF2-40B4-BE49-F238E27FC236}">
                      <a16:creationId xmlns:a16="http://schemas.microsoft.com/office/drawing/2014/main" id="{232F37D5-3915-768F-9794-EA283BE23FF7}"/>
                    </a:ext>
                  </a:extLst>
                </p:cNvPr>
                <p:cNvGrpSpPr/>
                <p:nvPr/>
              </p:nvGrpSpPr>
              <p:grpSpPr>
                <a:xfrm>
                  <a:off x="825501" y="1293664"/>
                  <a:ext cx="3456874" cy="646432"/>
                  <a:chOff x="825501" y="1293664"/>
                  <a:chExt cx="3456874" cy="646432"/>
                </a:xfrm>
              </p:grpSpPr>
              <p:sp>
                <p:nvSpPr>
                  <p:cNvPr id="68" name="TextBox 67">
                    <a:extLst>
                      <a:ext uri="{FF2B5EF4-FFF2-40B4-BE49-F238E27FC236}">
                        <a16:creationId xmlns:a16="http://schemas.microsoft.com/office/drawing/2014/main" id="{6D91AFDC-F0A5-D07A-1A2B-7482D84700B4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825501" y="1293664"/>
                    <a:ext cx="629981" cy="276999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b">
                    <a:spAutoFit/>
                  </a:bodyPr>
                  <a:lstStyle/>
                  <a:p>
                    <a:pPr latinLnBrk="0"/>
                    <a:r>
                      <a:rPr lang="ko-KR" altLang="en-US" sz="180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68686D"/>
                        </a:solidFill>
                        <a:latin typeface="나눔스퀘어라운드 ExtraBold" panose="020B0600000101010101" pitchFamily="50" charset="-127"/>
                        <a:ea typeface="나눔스퀘어라운드 ExtraBold" panose="020B0600000101010101" pitchFamily="50" charset="-127"/>
                      </a:rPr>
                      <a:t>피해자</a:t>
                    </a:r>
                  </a:p>
                </p:txBody>
              </p:sp>
              <p:cxnSp>
                <p:nvCxnSpPr>
                  <p:cNvPr id="69" name="직선 연결선 68">
                    <a:extLst>
                      <a:ext uri="{FF2B5EF4-FFF2-40B4-BE49-F238E27FC236}">
                        <a16:creationId xmlns:a16="http://schemas.microsoft.com/office/drawing/2014/main" id="{E62FEF4B-6990-9EFF-110A-F612BF77C7B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825504" y="1602044"/>
                    <a:ext cx="3456871" cy="0"/>
                  </a:xfrm>
                  <a:prstGeom prst="line">
                    <a:avLst/>
                  </a:prstGeom>
                  <a:ln>
                    <a:solidFill>
                      <a:srgbClr val="68686D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0099997E-47D8-8D81-92F2-1AC15EC3C119}"/>
                      </a:ext>
                    </a:extLst>
                  </p:cNvPr>
                  <p:cNvSpPr txBox="1"/>
                  <p:nvPr/>
                </p:nvSpPr>
                <p:spPr>
                  <a:xfrm flipH="1">
                    <a:off x="825501" y="1669901"/>
                    <a:ext cx="2401737" cy="27019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 anchor="t">
                    <a:spAutoFit/>
                  </a:bodyPr>
                  <a:lstStyle/>
                  <a:p>
                    <a:pPr latinLnBrk="0"/>
                    <a:r>
                      <a:rPr lang="ko-KR" altLang="en-US" sz="18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FF0000"/>
                        </a:solidFill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</a:rPr>
                      <a:t>발달장애인</a:t>
                    </a:r>
                    <a:r>
                      <a:rPr lang="en-US" altLang="ko-KR" sz="1800" baseline="300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FF0000"/>
                        </a:solidFill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</a:rPr>
                      <a:t>* </a:t>
                    </a:r>
                    <a:r>
                      <a:rPr lang="en-US" altLang="ko-KR" sz="18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FF0000"/>
                        </a:solidFill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</a:rPr>
                      <a:t> </a:t>
                    </a:r>
                    <a:r>
                      <a:rPr lang="ko-KR" altLang="en-US" sz="18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FF0000"/>
                        </a:solidFill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</a:rPr>
                      <a:t>약 </a:t>
                    </a:r>
                    <a:r>
                      <a:rPr lang="en-US" altLang="ko-KR" sz="18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FF0000"/>
                        </a:solidFill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</a:rPr>
                      <a:t>65% </a:t>
                    </a:r>
                    <a:r>
                      <a:rPr lang="ko-KR" altLang="en-US" sz="1800" dirty="0">
                        <a:ln>
                          <a:solidFill>
                            <a:srgbClr val="F57B20">
                              <a:alpha val="0"/>
                            </a:srgbClr>
                          </a:solidFill>
                        </a:ln>
                        <a:solidFill>
                          <a:srgbClr val="FF0000"/>
                        </a:solidFill>
                        <a:latin typeface="나눔스퀘어 ExtraBold" panose="020B0600000101010101" pitchFamily="50" charset="-127"/>
                        <a:ea typeface="나눔스퀘어 ExtraBold" panose="020B0600000101010101" pitchFamily="50" charset="-127"/>
                      </a:rPr>
                      <a:t>이상</a:t>
                    </a:r>
                  </a:p>
                </p:txBody>
              </p:sp>
            </p:grpSp>
            <p:sp>
              <p:nvSpPr>
                <p:cNvPr id="67" name="직사각형 66">
                  <a:extLst>
                    <a:ext uri="{FF2B5EF4-FFF2-40B4-BE49-F238E27FC236}">
                      <a16:creationId xmlns:a16="http://schemas.microsoft.com/office/drawing/2014/main" id="{62CD94C8-3ADD-7DDC-758C-5C72A8EC2698}"/>
                    </a:ext>
                  </a:extLst>
                </p:cNvPr>
                <p:cNvSpPr/>
                <p:nvPr/>
              </p:nvSpPr>
              <p:spPr>
                <a:xfrm>
                  <a:off x="825501" y="1946648"/>
                  <a:ext cx="2952134" cy="18669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0" tIns="0" rIns="0" bIns="0" rtlCol="0" anchor="t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</a:pPr>
                  <a:r>
                    <a:rPr lang="en-US" altLang="ko-KR" sz="1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나눔스퀘어" panose="020B0600000101010101" pitchFamily="50" charset="-127"/>
                      <a:ea typeface="나눔스퀘어" panose="020B0600000101010101" pitchFamily="50" charset="-127"/>
                    </a:rPr>
                    <a:t>*</a:t>
                  </a:r>
                  <a:r>
                    <a:rPr lang="ko-KR" altLang="en-US" sz="1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나눔스퀘어" panose="020B0600000101010101" pitchFamily="50" charset="-127"/>
                      <a:ea typeface="나눔스퀘어" panose="020B0600000101010101" pitchFamily="50" charset="-127"/>
                    </a:rPr>
                    <a:t>발달장애인에는 지적장애인</a:t>
                  </a:r>
                  <a:r>
                    <a:rPr lang="en-US" altLang="ko-KR" sz="1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나눔스퀘어" panose="020B0600000101010101" pitchFamily="50" charset="-127"/>
                      <a:ea typeface="나눔스퀘어" panose="020B0600000101010101" pitchFamily="50" charset="-127"/>
                    </a:rPr>
                    <a:t>, </a:t>
                  </a:r>
                  <a:r>
                    <a:rPr lang="ko-KR" altLang="en-US" sz="1100" dirty="0">
                      <a:ln>
                        <a:solidFill>
                          <a:srgbClr val="F57B20">
                            <a:alpha val="0"/>
                          </a:srgbClr>
                        </a:solidFill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나눔스퀘어" panose="020B0600000101010101" pitchFamily="50" charset="-127"/>
                      <a:ea typeface="나눔스퀘어" panose="020B0600000101010101" pitchFamily="50" charset="-127"/>
                    </a:rPr>
                    <a:t>자폐성장애인이 포함됨</a:t>
                  </a:r>
                </a:p>
              </p:txBody>
            </p:sp>
          </p:grpSp>
        </p:grpSp>
      </p:grp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31A0A8F6-5DB4-7C5C-4B5B-8DC664D4A741}"/>
              </a:ext>
            </a:extLst>
          </p:cNvPr>
          <p:cNvSpPr/>
          <p:nvPr/>
        </p:nvSpPr>
        <p:spPr>
          <a:xfrm flipH="1">
            <a:off x="5857861" y="3931776"/>
            <a:ext cx="141065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latinLnBrk="0"/>
            <a:r>
              <a:rPr lang="en-US" altLang="ko-KR" sz="18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FF791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2</a:t>
            </a:r>
            <a:endParaRPr lang="ko-KR" altLang="en-US" sz="1800">
              <a:ln>
                <a:solidFill>
                  <a:srgbClr val="F57B20">
                    <a:alpha val="0"/>
                  </a:srgbClr>
                </a:solidFill>
              </a:ln>
              <a:solidFill>
                <a:srgbClr val="FF791F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4E54A21B-7103-BED3-4181-F691CF13B9CE}"/>
              </a:ext>
            </a:extLst>
          </p:cNvPr>
          <p:cNvSpPr/>
          <p:nvPr/>
        </p:nvSpPr>
        <p:spPr>
          <a:xfrm flipH="1">
            <a:off x="7050557" y="3947651"/>
            <a:ext cx="141065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 latinLnBrk="0"/>
            <a:r>
              <a:rPr lang="en-US" altLang="ko-KR" sz="18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rgbClr val="FF791F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3</a:t>
            </a:r>
            <a:endParaRPr lang="ko-KR" altLang="en-US" sz="1800">
              <a:ln>
                <a:solidFill>
                  <a:srgbClr val="F57B20">
                    <a:alpha val="0"/>
                  </a:srgbClr>
                </a:solidFill>
              </a:ln>
              <a:solidFill>
                <a:srgbClr val="FF791F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  <p:sp>
        <p:nvSpPr>
          <p:cNvPr id="86" name="타원 85">
            <a:extLst>
              <a:ext uri="{FF2B5EF4-FFF2-40B4-BE49-F238E27FC236}">
                <a16:creationId xmlns:a16="http://schemas.microsoft.com/office/drawing/2014/main" id="{891871E9-536E-AA63-979F-132F9C72ED81}"/>
              </a:ext>
            </a:extLst>
          </p:cNvPr>
          <p:cNvSpPr/>
          <p:nvPr/>
        </p:nvSpPr>
        <p:spPr bwMode="auto">
          <a:xfrm>
            <a:off x="10043729" y="2581086"/>
            <a:ext cx="1369490" cy="1228395"/>
          </a:xfrm>
          <a:prstGeom prst="ellipse">
            <a:avLst/>
          </a:prstGeom>
          <a:solidFill>
            <a:srgbClr val="008A9E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1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온라인 등</a:t>
            </a:r>
            <a:endParaRPr lang="en-US" altLang="ko-KR" sz="18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rgbClr val="FFFF00"/>
              </a:solidFill>
              <a:latin typeface="+mj-ea"/>
              <a:ea typeface="+mj-ea"/>
            </a:endParaRPr>
          </a:p>
          <a:p>
            <a:pPr algn="ctr" latinLnBrk="0">
              <a:spcBef>
                <a:spcPts val="500"/>
              </a:spcBef>
            </a:pPr>
            <a:r>
              <a:rPr lang="ko-KR" altLang="en-US" sz="1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가상공간 등</a:t>
            </a:r>
            <a:endParaRPr lang="en-US" altLang="ko-KR" sz="18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976336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4E4D9-B42D-5AC5-9EFA-BD70744C9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D666985-5DF3-C548-2D1D-DD08D40EF6DB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F5EC20C-489C-5F05-BC23-4DD58CC818DE}"/>
              </a:ext>
            </a:extLst>
          </p:cNvPr>
          <p:cNvGrpSpPr/>
          <p:nvPr/>
        </p:nvGrpSpPr>
        <p:grpSpPr>
          <a:xfrm>
            <a:off x="1415480" y="1641157"/>
            <a:ext cx="9361040" cy="2358734"/>
            <a:chOff x="1415480" y="1024144"/>
            <a:chExt cx="9361040" cy="243025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C4BA8E8-9781-1C43-F1EE-03D4284CDF34}"/>
                </a:ext>
              </a:extLst>
            </p:cNvPr>
            <p:cNvSpPr txBox="1"/>
            <p:nvPr/>
          </p:nvSpPr>
          <p:spPr bwMode="auto">
            <a:xfrm>
              <a:off x="2423592" y="1024144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신체적 학대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537BF8-E871-E9DB-A82F-AFF21E00A498}"/>
                </a:ext>
              </a:extLst>
            </p:cNvPr>
            <p:cNvSpPr txBox="1"/>
            <p:nvPr/>
          </p:nvSpPr>
          <p:spPr>
            <a:xfrm>
              <a:off x="3048000" y="1878011"/>
              <a:ext cx="609600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폭행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, 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상해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, 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감금 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등 장애인에 대한</a:t>
              </a:r>
              <a:b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</a:b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신체적 폭력이나 가혹행위</a:t>
              </a:r>
              <a:endPara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endParaRPr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8547D1FA-72C0-3F50-36D9-A84B85253058}"/>
                </a:ext>
              </a:extLst>
            </p:cNvPr>
            <p:cNvCxnSpPr>
              <a:cxnSpLocks/>
            </p:cNvCxnSpPr>
            <p:nvPr/>
          </p:nvCxnSpPr>
          <p:spPr>
            <a:xfrm>
              <a:off x="4282875" y="1831828"/>
              <a:ext cx="36262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DDC22B8F-E2D7-2532-47BC-8CD5EE163402}"/>
                </a:ext>
              </a:extLst>
            </p:cNvPr>
            <p:cNvSpPr/>
            <p:nvPr/>
          </p:nvSpPr>
          <p:spPr bwMode="auto">
            <a:xfrm>
              <a:off x="1415480" y="2918826"/>
              <a:ext cx="9361040" cy="535574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 체벌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기합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낙태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문신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불임수술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보조기기의 훼손 및 임의 작동 등도 포함</a:t>
              </a: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50FF434-57FB-17CB-8B0E-B3B3D06C2F71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유형별 이해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3B35CD6F-445F-1ABE-9BD7-76EA51AD5C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961" y="4428304"/>
            <a:ext cx="1990348" cy="1527051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2D214C16-663C-4C70-00D6-7ACBC9EC874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B70BB03A-7650-8ACD-BFAE-B1EB27DA0DB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717D74-3026-171A-098F-8672D93F664E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9199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C613C-D320-BE78-C928-2088F0C1F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014368-37C1-1DF9-2C82-AC248AD2A50E}"/>
              </a:ext>
            </a:extLst>
          </p:cNvPr>
          <p:cNvSpPr txBox="1"/>
          <p:nvPr/>
        </p:nvSpPr>
        <p:spPr bwMode="auto">
          <a:xfrm>
            <a:off x="2423592" y="1412776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신체적 학대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E0CA18FD-16D3-B0B0-F07F-C7A581361377}"/>
              </a:ext>
            </a:extLst>
          </p:cNvPr>
          <p:cNvCxnSpPr>
            <a:cxnSpLocks/>
          </p:cNvCxnSpPr>
          <p:nvPr/>
        </p:nvCxnSpPr>
        <p:spPr>
          <a:xfrm>
            <a:off x="4282875" y="2220460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>
            <a:extLst>
              <a:ext uri="{FF2B5EF4-FFF2-40B4-BE49-F238E27FC236}">
                <a16:creationId xmlns:a16="http://schemas.microsoft.com/office/drawing/2014/main" id="{AA30F089-C834-C43D-05B2-CBCDB58EFDBC}"/>
              </a:ext>
            </a:extLst>
          </p:cNvPr>
          <p:cNvSpPr/>
          <p:nvPr/>
        </p:nvSpPr>
        <p:spPr>
          <a:xfrm>
            <a:off x="6249590" y="2869576"/>
            <a:ext cx="5094966" cy="2820264"/>
          </a:xfrm>
          <a:prstGeom prst="rect">
            <a:avLst/>
          </a:prstGeom>
          <a:solidFill>
            <a:srgbClr val="FF66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67FAD4B-8CCB-34B1-07B0-36DF163C5A53}"/>
              </a:ext>
            </a:extLst>
          </p:cNvPr>
          <p:cNvSpPr/>
          <p:nvPr/>
        </p:nvSpPr>
        <p:spPr bwMode="auto">
          <a:xfrm>
            <a:off x="7789698" y="2605755"/>
            <a:ext cx="2014750" cy="53595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주의할 점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67A6074-BD8B-DC3C-F3CA-BF63B137C9C0}"/>
              </a:ext>
            </a:extLst>
          </p:cNvPr>
          <p:cNvGrpSpPr/>
          <p:nvPr/>
        </p:nvGrpSpPr>
        <p:grpSpPr>
          <a:xfrm>
            <a:off x="853485" y="2605755"/>
            <a:ext cx="5094966" cy="3084085"/>
            <a:chOff x="853485" y="2217123"/>
            <a:chExt cx="5094966" cy="3084085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4DC3A2B5-E190-969A-C6A5-83A3464DF1A4}"/>
                </a:ext>
              </a:extLst>
            </p:cNvPr>
            <p:cNvSpPr/>
            <p:nvPr/>
          </p:nvSpPr>
          <p:spPr>
            <a:xfrm>
              <a:off x="853485" y="2480944"/>
              <a:ext cx="5094966" cy="2820264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D420E5F7-55CB-2CA6-3ECF-42E7B408AF5F}"/>
                </a:ext>
              </a:extLst>
            </p:cNvPr>
            <p:cNvSpPr/>
            <p:nvPr/>
          </p:nvSpPr>
          <p:spPr bwMode="auto">
            <a:xfrm>
              <a:off x="2393593" y="2217123"/>
              <a:ext cx="2014750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징후</a:t>
              </a:r>
              <a:endPara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58B3542-0970-76AA-1030-828B0C914969}"/>
                </a:ext>
              </a:extLst>
            </p:cNvPr>
            <p:cNvSpPr txBox="1"/>
            <p:nvPr/>
          </p:nvSpPr>
          <p:spPr bwMode="auto">
            <a:xfrm>
              <a:off x="1039443" y="2924910"/>
              <a:ext cx="4696517" cy="180049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이해되지 않는 상처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·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부상의 반복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결박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·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구속 흔적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오래된 상처 위에 새로운 상처 발생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특정 장소나 사람 회피 등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A0C298C-75C8-1804-4084-2E1B5DF9B8BC}"/>
              </a:ext>
            </a:extLst>
          </p:cNvPr>
          <p:cNvSpPr txBox="1"/>
          <p:nvPr/>
        </p:nvSpPr>
        <p:spPr bwMode="auto">
          <a:xfrm>
            <a:off x="6429505" y="3313542"/>
            <a:ext cx="4723051" cy="16466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의도 여부와 관계없이 성립 가능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직접 접촉이 없어도 학대 가능    </a:t>
            </a:r>
            <a:b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예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욕설과 함께 손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·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발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·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물건을 휘두르거나 던지는 행위 등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6237906-A002-B9DA-89FD-49FD716EE3A9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FA8440CE-E403-50FF-770B-59052E1B4CDA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384668-A7FA-F061-CB06-5DC83F68FACE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909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9FE6E-57A7-7E24-12C8-81C8DE420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9C5E3B7C-C45C-9C19-C5D5-F78C3EDA1E72}"/>
              </a:ext>
            </a:extLst>
          </p:cNvPr>
          <p:cNvGrpSpPr/>
          <p:nvPr/>
        </p:nvGrpSpPr>
        <p:grpSpPr>
          <a:xfrm>
            <a:off x="1343472" y="920078"/>
            <a:ext cx="9433048" cy="5344670"/>
            <a:chOff x="3075622" y="1250824"/>
            <a:chExt cx="5949168" cy="4799733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88E62429-CE96-A0C3-E46D-AFFBBBE3750B}"/>
                </a:ext>
              </a:extLst>
            </p:cNvPr>
            <p:cNvSpPr/>
            <p:nvPr/>
          </p:nvSpPr>
          <p:spPr>
            <a:xfrm flipH="1">
              <a:off x="3075622" y="1574800"/>
              <a:ext cx="5915748" cy="4475757"/>
            </a:xfrm>
            <a:custGeom>
              <a:avLst/>
              <a:gdLst>
                <a:gd name="connsiteX0" fmla="*/ 7648 w 5915748"/>
                <a:gd name="connsiteY0" fmla="*/ 0 h 3863040"/>
                <a:gd name="connsiteX1" fmla="*/ 5901244 w 5915748"/>
                <a:gd name="connsiteY1" fmla="*/ 0 h 3863040"/>
                <a:gd name="connsiteX2" fmla="*/ 5897352 w 5915748"/>
                <a:gd name="connsiteY2" fmla="*/ 40338 h 3863040"/>
                <a:gd name="connsiteX3" fmla="*/ 5897374 w 5915748"/>
                <a:gd name="connsiteY3" fmla="*/ 89790 h 3863040"/>
                <a:gd name="connsiteX4" fmla="*/ 5897311 w 5915748"/>
                <a:gd name="connsiteY4" fmla="*/ 445351 h 3863040"/>
                <a:gd name="connsiteX5" fmla="*/ 5903120 w 5915748"/>
                <a:gd name="connsiteY5" fmla="*/ 877413 h 3863040"/>
                <a:gd name="connsiteX6" fmla="*/ 5901314 w 5915748"/>
                <a:gd name="connsiteY6" fmla="*/ 923043 h 3863040"/>
                <a:gd name="connsiteX7" fmla="*/ 5901408 w 5915748"/>
                <a:gd name="connsiteY7" fmla="*/ 940274 h 3863040"/>
                <a:gd name="connsiteX8" fmla="*/ 5899782 w 5915748"/>
                <a:gd name="connsiteY8" fmla="*/ 1100241 h 3863040"/>
                <a:gd name="connsiteX9" fmla="*/ 5897425 w 5915748"/>
                <a:gd name="connsiteY9" fmla="*/ 1193986 h 3863040"/>
                <a:gd name="connsiteX10" fmla="*/ 5901370 w 5915748"/>
                <a:gd name="connsiteY10" fmla="*/ 1322202 h 3863040"/>
                <a:gd name="connsiteX11" fmla="*/ 5897311 w 5915748"/>
                <a:gd name="connsiteY11" fmla="*/ 1690256 h 3863040"/>
                <a:gd name="connsiteX12" fmla="*/ 5891060 w 5915748"/>
                <a:gd name="connsiteY12" fmla="*/ 1784967 h 3863040"/>
                <a:gd name="connsiteX13" fmla="*/ 5889549 w 5915748"/>
                <a:gd name="connsiteY13" fmla="*/ 1808941 h 3863040"/>
                <a:gd name="connsiteX14" fmla="*/ 5897311 w 5915748"/>
                <a:gd name="connsiteY14" fmla="*/ 1908114 h 3863040"/>
                <a:gd name="connsiteX15" fmla="*/ 5910021 w 5915748"/>
                <a:gd name="connsiteY15" fmla="*/ 2434412 h 3863040"/>
                <a:gd name="connsiteX16" fmla="*/ 5906468 w 5915748"/>
                <a:gd name="connsiteY16" fmla="*/ 2473471 h 3863040"/>
                <a:gd name="connsiteX17" fmla="*/ 5906249 w 5915748"/>
                <a:gd name="connsiteY17" fmla="*/ 2516503 h 3863040"/>
                <a:gd name="connsiteX18" fmla="*/ 5897311 w 5915748"/>
                <a:gd name="connsiteY18" fmla="*/ 2848017 h 3863040"/>
                <a:gd name="connsiteX19" fmla="*/ 5897311 w 5915748"/>
                <a:gd name="connsiteY19" fmla="*/ 3688328 h 3863040"/>
                <a:gd name="connsiteX20" fmla="*/ 5736451 w 5915748"/>
                <a:gd name="connsiteY20" fmla="*/ 3849188 h 3863040"/>
                <a:gd name="connsiteX21" fmla="*/ 5587958 w 5915748"/>
                <a:gd name="connsiteY21" fmla="*/ 3852802 h 3863040"/>
                <a:gd name="connsiteX22" fmla="*/ 5550635 w 5915748"/>
                <a:gd name="connsiteY22" fmla="*/ 3851984 h 3863040"/>
                <a:gd name="connsiteX23" fmla="*/ 5497683 w 5915748"/>
                <a:gd name="connsiteY23" fmla="*/ 3852780 h 3863040"/>
                <a:gd name="connsiteX24" fmla="*/ 4997418 w 5915748"/>
                <a:gd name="connsiteY24" fmla="*/ 3849842 h 3863040"/>
                <a:gd name="connsiteX25" fmla="*/ 4969774 w 5915748"/>
                <a:gd name="connsiteY25" fmla="*/ 3849577 h 3863040"/>
                <a:gd name="connsiteX26" fmla="*/ 4875629 w 5915748"/>
                <a:gd name="connsiteY26" fmla="*/ 3851973 h 3863040"/>
                <a:gd name="connsiteX27" fmla="*/ 4526496 w 5915748"/>
                <a:gd name="connsiteY27" fmla="*/ 3840284 h 3863040"/>
                <a:gd name="connsiteX28" fmla="*/ 4483128 w 5915748"/>
                <a:gd name="connsiteY28" fmla="*/ 3839752 h 3863040"/>
                <a:gd name="connsiteX29" fmla="*/ 4394820 w 5915748"/>
                <a:gd name="connsiteY29" fmla="*/ 3842653 h 3863040"/>
                <a:gd name="connsiteX30" fmla="*/ 4289274 w 5915748"/>
                <a:gd name="connsiteY30" fmla="*/ 3849188 h 3863040"/>
                <a:gd name="connsiteX31" fmla="*/ 4029741 w 5915748"/>
                <a:gd name="connsiteY31" fmla="*/ 3859086 h 3863040"/>
                <a:gd name="connsiteX32" fmla="*/ 4012331 w 5915748"/>
                <a:gd name="connsiteY32" fmla="*/ 3858708 h 3863040"/>
                <a:gd name="connsiteX33" fmla="*/ 3929288 w 5915748"/>
                <a:gd name="connsiteY33" fmla="*/ 3861919 h 3863040"/>
                <a:gd name="connsiteX34" fmla="*/ 3485678 w 5915748"/>
                <a:gd name="connsiteY34" fmla="*/ 3851780 h 3863040"/>
                <a:gd name="connsiteX35" fmla="*/ 3462232 w 5915748"/>
                <a:gd name="connsiteY35" fmla="*/ 3851251 h 3863040"/>
                <a:gd name="connsiteX36" fmla="*/ 3417659 w 5915748"/>
                <a:gd name="connsiteY36" fmla="*/ 3852240 h 3863040"/>
                <a:gd name="connsiteX37" fmla="*/ 3120400 w 5915748"/>
                <a:gd name="connsiteY37" fmla="*/ 3849188 h 3863040"/>
                <a:gd name="connsiteX38" fmla="*/ 2682868 w 5915748"/>
                <a:gd name="connsiteY38" fmla="*/ 3854455 h 3863040"/>
                <a:gd name="connsiteX39" fmla="*/ 2616220 w 5915748"/>
                <a:gd name="connsiteY39" fmla="*/ 3855103 h 3863040"/>
                <a:gd name="connsiteX40" fmla="*/ 2605227 w 5915748"/>
                <a:gd name="connsiteY40" fmla="*/ 3856208 h 3863040"/>
                <a:gd name="connsiteX41" fmla="*/ 1923695 w 5915748"/>
                <a:gd name="connsiteY41" fmla="*/ 3849188 h 3863040"/>
                <a:gd name="connsiteX42" fmla="*/ 1733117 w 5915748"/>
                <a:gd name="connsiteY42" fmla="*/ 3845394 h 3863040"/>
                <a:gd name="connsiteX43" fmla="*/ 1721944 w 5915748"/>
                <a:gd name="connsiteY43" fmla="*/ 3845161 h 3863040"/>
                <a:gd name="connsiteX44" fmla="*/ 1680211 w 5915748"/>
                <a:gd name="connsiteY44" fmla="*/ 3846204 h 3863040"/>
                <a:gd name="connsiteX45" fmla="*/ 1506240 w 5915748"/>
                <a:gd name="connsiteY45" fmla="*/ 3849188 h 3863040"/>
                <a:gd name="connsiteX46" fmla="*/ 1022070 w 5915748"/>
                <a:gd name="connsiteY46" fmla="*/ 3860090 h 3863040"/>
                <a:gd name="connsiteX47" fmla="*/ 942923 w 5915748"/>
                <a:gd name="connsiteY47" fmla="*/ 3854556 h 3863040"/>
                <a:gd name="connsiteX48" fmla="*/ 881955 w 5915748"/>
                <a:gd name="connsiteY48" fmla="*/ 3855170 h 3863040"/>
                <a:gd name="connsiteX49" fmla="*/ 170384 w 5915748"/>
                <a:gd name="connsiteY49" fmla="*/ 3849188 h 3863040"/>
                <a:gd name="connsiteX50" fmla="*/ 116540 w 5915748"/>
                <a:gd name="connsiteY50" fmla="*/ 3837072 h 3863040"/>
                <a:gd name="connsiteX51" fmla="*/ 110231 w 5915748"/>
                <a:gd name="connsiteY51" fmla="*/ 3833191 h 3863040"/>
                <a:gd name="connsiteX52" fmla="*/ 107707 w 5915748"/>
                <a:gd name="connsiteY52" fmla="*/ 3832519 h 3863040"/>
                <a:gd name="connsiteX53" fmla="*/ 96045 w 5915748"/>
                <a:gd name="connsiteY53" fmla="*/ 3824465 h 3863040"/>
                <a:gd name="connsiteX54" fmla="*/ 64193 w 5915748"/>
                <a:gd name="connsiteY54" fmla="*/ 3804873 h 3863040"/>
                <a:gd name="connsiteX55" fmla="*/ 9525 w 5915748"/>
                <a:gd name="connsiteY55" fmla="*/ 3688328 h 3863040"/>
                <a:gd name="connsiteX56" fmla="*/ 5536 w 5915748"/>
                <a:gd name="connsiteY56" fmla="*/ 3437787 h 3863040"/>
                <a:gd name="connsiteX57" fmla="*/ 2820 w 5915748"/>
                <a:gd name="connsiteY57" fmla="*/ 3330032 h 3863040"/>
                <a:gd name="connsiteX58" fmla="*/ 9525 w 5915748"/>
                <a:gd name="connsiteY58" fmla="*/ 3022304 h 3863040"/>
                <a:gd name="connsiteX59" fmla="*/ 9897 w 5915748"/>
                <a:gd name="connsiteY59" fmla="*/ 3018082 h 3863040"/>
                <a:gd name="connsiteX60" fmla="*/ 10136 w 5915748"/>
                <a:gd name="connsiteY60" fmla="*/ 2958992 h 3863040"/>
                <a:gd name="connsiteX61" fmla="*/ 9525 w 5915748"/>
                <a:gd name="connsiteY61" fmla="*/ 2486995 h 3863040"/>
                <a:gd name="connsiteX62" fmla="*/ 10420 w 5915748"/>
                <a:gd name="connsiteY62" fmla="*/ 2456389 h 3863040"/>
                <a:gd name="connsiteX63" fmla="*/ 9525 w 5915748"/>
                <a:gd name="connsiteY63" fmla="*/ 2399851 h 3863040"/>
                <a:gd name="connsiteX64" fmla="*/ 12328 w 5915748"/>
                <a:gd name="connsiteY64" fmla="*/ 2156699 h 3863040"/>
                <a:gd name="connsiteX65" fmla="*/ 12647 w 5915748"/>
                <a:gd name="connsiteY65" fmla="*/ 2120187 h 3863040"/>
                <a:gd name="connsiteX66" fmla="*/ 12264 w 5915748"/>
                <a:gd name="connsiteY66" fmla="*/ 2084699 h 3863040"/>
                <a:gd name="connsiteX67" fmla="*/ 11188 w 5915748"/>
                <a:gd name="connsiteY67" fmla="*/ 1994789 h 3863040"/>
                <a:gd name="connsiteX68" fmla="*/ 10783 w 5915748"/>
                <a:gd name="connsiteY68" fmla="*/ 1953882 h 3863040"/>
                <a:gd name="connsiteX69" fmla="*/ 9525 w 5915748"/>
                <a:gd name="connsiteY69" fmla="*/ 1908114 h 3863040"/>
                <a:gd name="connsiteX70" fmla="*/ 7173 w 5915748"/>
                <a:gd name="connsiteY70" fmla="*/ 1752025 h 3863040"/>
                <a:gd name="connsiteX71" fmla="*/ 8436 w 5915748"/>
                <a:gd name="connsiteY71" fmla="*/ 1632246 h 3863040"/>
                <a:gd name="connsiteX72" fmla="*/ 8398 w 5915748"/>
                <a:gd name="connsiteY72" fmla="*/ 1628886 h 3863040"/>
                <a:gd name="connsiteX73" fmla="*/ 9525 w 5915748"/>
                <a:gd name="connsiteY73" fmla="*/ 1285662 h 3863040"/>
                <a:gd name="connsiteX74" fmla="*/ 9900 w 5915748"/>
                <a:gd name="connsiteY74" fmla="*/ 1275523 h 3863040"/>
                <a:gd name="connsiteX75" fmla="*/ 9525 w 5915748"/>
                <a:gd name="connsiteY75" fmla="*/ 1242090 h 3863040"/>
                <a:gd name="connsiteX76" fmla="*/ 9525 w 5915748"/>
                <a:gd name="connsiteY76" fmla="*/ 576066 h 3863040"/>
                <a:gd name="connsiteX77" fmla="*/ 9525 w 5915748"/>
                <a:gd name="connsiteY77" fmla="*/ 40757 h 38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915748" h="3863040">
                  <a:moveTo>
                    <a:pt x="7648" y="0"/>
                  </a:moveTo>
                  <a:lnTo>
                    <a:pt x="5901244" y="0"/>
                  </a:lnTo>
                  <a:lnTo>
                    <a:pt x="5897352" y="40338"/>
                  </a:lnTo>
                  <a:lnTo>
                    <a:pt x="5897374" y="89790"/>
                  </a:lnTo>
                  <a:cubicBezTo>
                    <a:pt x="5894018" y="215782"/>
                    <a:pt x="5883803" y="316990"/>
                    <a:pt x="5897311" y="445351"/>
                  </a:cubicBezTo>
                  <a:cubicBezTo>
                    <a:pt x="5910820" y="573712"/>
                    <a:pt x="5908433" y="727903"/>
                    <a:pt x="5903120" y="877413"/>
                  </a:cubicBezTo>
                  <a:lnTo>
                    <a:pt x="5901314" y="923043"/>
                  </a:lnTo>
                  <a:lnTo>
                    <a:pt x="5901408" y="940274"/>
                  </a:lnTo>
                  <a:cubicBezTo>
                    <a:pt x="5901442" y="987382"/>
                    <a:pt x="5901007" y="1039427"/>
                    <a:pt x="5899782" y="1100241"/>
                  </a:cubicBezTo>
                  <a:lnTo>
                    <a:pt x="5897425" y="1193986"/>
                  </a:lnTo>
                  <a:lnTo>
                    <a:pt x="5901370" y="1322202"/>
                  </a:lnTo>
                  <a:cubicBezTo>
                    <a:pt x="5904665" y="1429361"/>
                    <a:pt x="5906606" y="1548201"/>
                    <a:pt x="5897311" y="1690256"/>
                  </a:cubicBezTo>
                  <a:cubicBezTo>
                    <a:pt x="5894988" y="1725770"/>
                    <a:pt x="5892896" y="1757012"/>
                    <a:pt x="5891060" y="1784967"/>
                  </a:cubicBezTo>
                  <a:lnTo>
                    <a:pt x="5889549" y="1808941"/>
                  </a:lnTo>
                  <a:lnTo>
                    <a:pt x="5897311" y="1908114"/>
                  </a:lnTo>
                  <a:cubicBezTo>
                    <a:pt x="5918420" y="2139873"/>
                    <a:pt x="5919535" y="2293145"/>
                    <a:pt x="5910021" y="2434412"/>
                  </a:cubicBezTo>
                  <a:lnTo>
                    <a:pt x="5906468" y="2473471"/>
                  </a:lnTo>
                  <a:lnTo>
                    <a:pt x="5906249" y="2516503"/>
                  </a:lnTo>
                  <a:cubicBezTo>
                    <a:pt x="5903658" y="2605247"/>
                    <a:pt x="5898088" y="2700754"/>
                    <a:pt x="5897311" y="2848017"/>
                  </a:cubicBezTo>
                  <a:cubicBezTo>
                    <a:pt x="5895757" y="3142543"/>
                    <a:pt x="5929709" y="3315174"/>
                    <a:pt x="5897311" y="3688328"/>
                  </a:cubicBezTo>
                  <a:cubicBezTo>
                    <a:pt x="5896951" y="3780433"/>
                    <a:pt x="5824804" y="3857097"/>
                    <a:pt x="5736451" y="3849188"/>
                  </a:cubicBezTo>
                  <a:cubicBezTo>
                    <a:pt x="5691548" y="3852478"/>
                    <a:pt x="5641995" y="3853261"/>
                    <a:pt x="5587958" y="3852802"/>
                  </a:cubicBezTo>
                  <a:lnTo>
                    <a:pt x="5550635" y="3851984"/>
                  </a:lnTo>
                  <a:lnTo>
                    <a:pt x="5497683" y="3852780"/>
                  </a:lnTo>
                  <a:cubicBezTo>
                    <a:pt x="5302555" y="3853952"/>
                    <a:pt x="5122400" y="3851257"/>
                    <a:pt x="4997418" y="3849842"/>
                  </a:cubicBezTo>
                  <a:lnTo>
                    <a:pt x="4969774" y="3849577"/>
                  </a:lnTo>
                  <a:lnTo>
                    <a:pt x="4875629" y="3851973"/>
                  </a:lnTo>
                  <a:cubicBezTo>
                    <a:pt x="4741357" y="3852842"/>
                    <a:pt x="4647787" y="3843658"/>
                    <a:pt x="4526496" y="3840284"/>
                  </a:cubicBezTo>
                  <a:lnTo>
                    <a:pt x="4483128" y="3839752"/>
                  </a:lnTo>
                  <a:lnTo>
                    <a:pt x="4394820" y="3842653"/>
                  </a:lnTo>
                  <a:cubicBezTo>
                    <a:pt x="4361269" y="3844226"/>
                    <a:pt x="4326146" y="3846363"/>
                    <a:pt x="4289274" y="3849188"/>
                  </a:cubicBezTo>
                  <a:cubicBezTo>
                    <a:pt x="4178658" y="3857665"/>
                    <a:pt x="4099725" y="3859765"/>
                    <a:pt x="4029741" y="3859086"/>
                  </a:cubicBezTo>
                  <a:lnTo>
                    <a:pt x="4012331" y="3858708"/>
                  </a:lnTo>
                  <a:lnTo>
                    <a:pt x="3929288" y="3861919"/>
                  </a:lnTo>
                  <a:cubicBezTo>
                    <a:pt x="3758679" y="3866229"/>
                    <a:pt x="3659946" y="3857094"/>
                    <a:pt x="3485678" y="3851780"/>
                  </a:cubicBezTo>
                  <a:lnTo>
                    <a:pt x="3462232" y="3851251"/>
                  </a:lnTo>
                  <a:lnTo>
                    <a:pt x="3417659" y="3852240"/>
                  </a:lnTo>
                  <a:cubicBezTo>
                    <a:pt x="3320399" y="3854560"/>
                    <a:pt x="3255119" y="3856279"/>
                    <a:pt x="3120400" y="3849188"/>
                  </a:cubicBezTo>
                  <a:cubicBezTo>
                    <a:pt x="2985681" y="3842097"/>
                    <a:pt x="2856110" y="3851211"/>
                    <a:pt x="2682868" y="3854455"/>
                  </a:cubicBezTo>
                  <a:lnTo>
                    <a:pt x="2616220" y="3855103"/>
                  </a:lnTo>
                  <a:lnTo>
                    <a:pt x="2605227" y="3856208"/>
                  </a:lnTo>
                  <a:cubicBezTo>
                    <a:pt x="2425760" y="3868222"/>
                    <a:pt x="2139890" y="3851714"/>
                    <a:pt x="1923695" y="3849188"/>
                  </a:cubicBezTo>
                  <a:cubicBezTo>
                    <a:pt x="1861925" y="3848467"/>
                    <a:pt x="1798271" y="3846961"/>
                    <a:pt x="1733117" y="3845394"/>
                  </a:cubicBezTo>
                  <a:lnTo>
                    <a:pt x="1721944" y="3845161"/>
                  </a:lnTo>
                  <a:lnTo>
                    <a:pt x="1680211" y="3846204"/>
                  </a:lnTo>
                  <a:cubicBezTo>
                    <a:pt x="1623551" y="3847710"/>
                    <a:pt x="1567034" y="3848986"/>
                    <a:pt x="1506240" y="3849188"/>
                  </a:cubicBezTo>
                  <a:cubicBezTo>
                    <a:pt x="1323858" y="3849796"/>
                    <a:pt x="1175140" y="3863875"/>
                    <a:pt x="1022070" y="3860090"/>
                  </a:cubicBezTo>
                  <a:lnTo>
                    <a:pt x="942923" y="3854556"/>
                  </a:lnTo>
                  <a:lnTo>
                    <a:pt x="881955" y="3855170"/>
                  </a:lnTo>
                  <a:cubicBezTo>
                    <a:pt x="630205" y="3854836"/>
                    <a:pt x="343641" y="3839875"/>
                    <a:pt x="170384" y="3849188"/>
                  </a:cubicBezTo>
                  <a:cubicBezTo>
                    <a:pt x="153451" y="3848721"/>
                    <a:pt x="134871" y="3844570"/>
                    <a:pt x="116540" y="3837072"/>
                  </a:cubicBezTo>
                  <a:lnTo>
                    <a:pt x="110231" y="3833191"/>
                  </a:lnTo>
                  <a:lnTo>
                    <a:pt x="107707" y="3832519"/>
                  </a:lnTo>
                  <a:lnTo>
                    <a:pt x="96045" y="3824465"/>
                  </a:lnTo>
                  <a:lnTo>
                    <a:pt x="64193" y="3804873"/>
                  </a:lnTo>
                  <a:cubicBezTo>
                    <a:pt x="32324" y="3777164"/>
                    <a:pt x="9042" y="3737416"/>
                    <a:pt x="9525" y="3688328"/>
                  </a:cubicBezTo>
                  <a:lnTo>
                    <a:pt x="5536" y="3437787"/>
                  </a:lnTo>
                  <a:lnTo>
                    <a:pt x="2820" y="3330032"/>
                  </a:lnTo>
                  <a:cubicBezTo>
                    <a:pt x="238" y="3211111"/>
                    <a:pt x="-109" y="3100618"/>
                    <a:pt x="9525" y="3022304"/>
                  </a:cubicBezTo>
                  <a:lnTo>
                    <a:pt x="9897" y="3018082"/>
                  </a:lnTo>
                  <a:lnTo>
                    <a:pt x="10136" y="2958992"/>
                  </a:lnTo>
                  <a:cubicBezTo>
                    <a:pt x="8729" y="2811274"/>
                    <a:pt x="3082" y="2667312"/>
                    <a:pt x="9525" y="2486995"/>
                  </a:cubicBezTo>
                  <a:lnTo>
                    <a:pt x="10420" y="2456389"/>
                  </a:lnTo>
                  <a:lnTo>
                    <a:pt x="9525" y="2399851"/>
                  </a:lnTo>
                  <a:cubicBezTo>
                    <a:pt x="9610" y="2291520"/>
                    <a:pt x="11437" y="2224562"/>
                    <a:pt x="12328" y="2156699"/>
                  </a:cubicBezTo>
                  <a:lnTo>
                    <a:pt x="12647" y="2120187"/>
                  </a:lnTo>
                  <a:lnTo>
                    <a:pt x="12264" y="2084699"/>
                  </a:lnTo>
                  <a:cubicBezTo>
                    <a:pt x="11922" y="2056231"/>
                    <a:pt x="11549" y="2026456"/>
                    <a:pt x="11188" y="1994789"/>
                  </a:cubicBezTo>
                  <a:lnTo>
                    <a:pt x="10783" y="1953882"/>
                  </a:lnTo>
                  <a:lnTo>
                    <a:pt x="9525" y="1908114"/>
                  </a:lnTo>
                  <a:cubicBezTo>
                    <a:pt x="7699" y="1852137"/>
                    <a:pt x="7110" y="1801384"/>
                    <a:pt x="7173" y="1752025"/>
                  </a:cubicBezTo>
                  <a:lnTo>
                    <a:pt x="8436" y="1632246"/>
                  </a:lnTo>
                  <a:lnTo>
                    <a:pt x="8398" y="1628886"/>
                  </a:lnTo>
                  <a:cubicBezTo>
                    <a:pt x="6231" y="1463173"/>
                    <a:pt x="2639" y="1478917"/>
                    <a:pt x="9525" y="1285662"/>
                  </a:cubicBezTo>
                  <a:lnTo>
                    <a:pt x="9900" y="1275523"/>
                  </a:lnTo>
                  <a:lnTo>
                    <a:pt x="9525" y="1242090"/>
                  </a:lnTo>
                  <a:cubicBezTo>
                    <a:pt x="4337" y="940306"/>
                    <a:pt x="-2085" y="827375"/>
                    <a:pt x="9525" y="576066"/>
                  </a:cubicBezTo>
                  <a:cubicBezTo>
                    <a:pt x="-12933" y="368488"/>
                    <a:pt x="11654" y="293607"/>
                    <a:pt x="9525" y="40757"/>
                  </a:cubicBezTo>
                  <a:close/>
                </a:path>
              </a:pathLst>
            </a:custGeom>
            <a:solidFill>
              <a:srgbClr val="8FAD58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431BF3AF-2BA9-F5F9-0B39-B8668C12ADB4}"/>
                </a:ext>
              </a:extLst>
            </p:cNvPr>
            <p:cNvSpPr/>
            <p:nvPr/>
          </p:nvSpPr>
          <p:spPr>
            <a:xfrm>
              <a:off x="3095912" y="1250824"/>
              <a:ext cx="5928878" cy="4699802"/>
            </a:xfrm>
            <a:custGeom>
              <a:avLst/>
              <a:gdLst>
                <a:gd name="connsiteX0" fmla="*/ 2663432 w 5928878"/>
                <a:gd name="connsiteY0" fmla="*/ 7 h 4699802"/>
                <a:gd name="connsiteX1" fmla="*/ 2781496 w 5928878"/>
                <a:gd name="connsiteY1" fmla="*/ 7064 h 4699802"/>
                <a:gd name="connsiteX2" fmla="*/ 2781496 w 5928878"/>
                <a:gd name="connsiteY2" fmla="*/ 115164 h 4699802"/>
                <a:gd name="connsiteX3" fmla="*/ 2767092 w 5928878"/>
                <a:gd name="connsiteY3" fmla="*/ 118049 h 4699802"/>
                <a:gd name="connsiteX4" fmla="*/ 2721213 w 5928878"/>
                <a:gd name="connsiteY4" fmla="*/ 161333 h 4699802"/>
                <a:gd name="connsiteX5" fmla="*/ 2703019 w 5928878"/>
                <a:gd name="connsiteY5" fmla="*/ 213971 h 4699802"/>
                <a:gd name="connsiteX6" fmla="*/ 2708879 w 5928878"/>
                <a:gd name="connsiteY6" fmla="*/ 253811 h 4699802"/>
                <a:gd name="connsiteX7" fmla="*/ 2728535 w 5928878"/>
                <a:gd name="connsiteY7" fmla="*/ 282076 h 4699802"/>
                <a:gd name="connsiteX8" fmla="*/ 2807927 w 5928878"/>
                <a:gd name="connsiteY8" fmla="*/ 318075 h 4699802"/>
                <a:gd name="connsiteX9" fmla="*/ 2912835 w 5928878"/>
                <a:gd name="connsiteY9" fmla="*/ 213971 h 4699802"/>
                <a:gd name="connsiteX10" fmla="*/ 2902651 w 5928878"/>
                <a:gd name="connsiteY10" fmla="*/ 174209 h 4699802"/>
                <a:gd name="connsiteX11" fmla="*/ 2892435 w 5928878"/>
                <a:gd name="connsiteY11" fmla="*/ 150837 h 4699802"/>
                <a:gd name="connsiteX12" fmla="*/ 2874285 w 5928878"/>
                <a:gd name="connsiteY12" fmla="*/ 129707 h 4699802"/>
                <a:gd name="connsiteX13" fmla="*/ 2848761 w 5928878"/>
                <a:gd name="connsiteY13" fmla="*/ 118049 h 4699802"/>
                <a:gd name="connsiteX14" fmla="*/ 2834358 w 5928878"/>
                <a:gd name="connsiteY14" fmla="*/ 115164 h 4699802"/>
                <a:gd name="connsiteX15" fmla="*/ 2834358 w 5928878"/>
                <a:gd name="connsiteY15" fmla="*/ 7064 h 4699802"/>
                <a:gd name="connsiteX16" fmla="*/ 3084417 w 5928878"/>
                <a:gd name="connsiteY16" fmla="*/ 7064 h 4699802"/>
                <a:gd name="connsiteX17" fmla="*/ 3084417 w 5928878"/>
                <a:gd name="connsiteY17" fmla="*/ 115164 h 4699802"/>
                <a:gd name="connsiteX18" fmla="*/ 3070014 w 5928878"/>
                <a:gd name="connsiteY18" fmla="*/ 118049 h 4699802"/>
                <a:gd name="connsiteX19" fmla="*/ 3026781 w 5928878"/>
                <a:gd name="connsiteY19" fmla="*/ 153499 h 4699802"/>
                <a:gd name="connsiteX20" fmla="*/ 3013614 w 5928878"/>
                <a:gd name="connsiteY20" fmla="*/ 180084 h 4699802"/>
                <a:gd name="connsiteX21" fmla="*/ 3005940 w 5928878"/>
                <a:gd name="connsiteY21" fmla="*/ 213971 h 4699802"/>
                <a:gd name="connsiteX22" fmla="*/ 3045460 w 5928878"/>
                <a:gd name="connsiteY22" fmla="*/ 288983 h 4699802"/>
                <a:gd name="connsiteX23" fmla="*/ 3073423 w 5928878"/>
                <a:gd name="connsiteY23" fmla="*/ 310755 h 4699802"/>
                <a:gd name="connsiteX24" fmla="*/ 3110848 w 5928878"/>
                <a:gd name="connsiteY24" fmla="*/ 318075 h 4699802"/>
                <a:gd name="connsiteX25" fmla="*/ 3184548 w 5928878"/>
                <a:gd name="connsiteY25" fmla="*/ 284795 h 4699802"/>
                <a:gd name="connsiteX26" fmla="*/ 3187374 w 5928878"/>
                <a:gd name="connsiteY26" fmla="*/ 281098 h 4699802"/>
                <a:gd name="connsiteX27" fmla="*/ 3203845 w 5928878"/>
                <a:gd name="connsiteY27" fmla="*/ 258238 h 4699802"/>
                <a:gd name="connsiteX28" fmla="*/ 3215756 w 5928878"/>
                <a:gd name="connsiteY28" fmla="*/ 213971 h 4699802"/>
                <a:gd name="connsiteX29" fmla="*/ 3151683 w 5928878"/>
                <a:gd name="connsiteY29" fmla="*/ 118049 h 4699802"/>
                <a:gd name="connsiteX30" fmla="*/ 3137279 w 5928878"/>
                <a:gd name="connsiteY30" fmla="*/ 115164 h 4699802"/>
                <a:gd name="connsiteX31" fmla="*/ 3137279 w 5928878"/>
                <a:gd name="connsiteY31" fmla="*/ 7064 h 4699802"/>
                <a:gd name="connsiteX32" fmla="*/ 3387338 w 5928878"/>
                <a:gd name="connsiteY32" fmla="*/ 7064 h 4699802"/>
                <a:gd name="connsiteX33" fmla="*/ 3389507 w 5928878"/>
                <a:gd name="connsiteY33" fmla="*/ 34000 h 4699802"/>
                <a:gd name="connsiteX34" fmla="*/ 3389780 w 5928878"/>
                <a:gd name="connsiteY34" fmla="*/ 54078 h 4699802"/>
                <a:gd name="connsiteX35" fmla="*/ 3390004 w 5928878"/>
                <a:gd name="connsiteY35" fmla="*/ 58387 h 4699802"/>
                <a:gd name="connsiteX36" fmla="*/ 3387338 w 5928878"/>
                <a:gd name="connsiteY36" fmla="*/ 115164 h 4699802"/>
                <a:gd name="connsiteX37" fmla="*/ 3372935 w 5928878"/>
                <a:gd name="connsiteY37" fmla="*/ 118049 h 4699802"/>
                <a:gd name="connsiteX38" fmla="*/ 3308862 w 5928878"/>
                <a:gd name="connsiteY38" fmla="*/ 213971 h 4699802"/>
                <a:gd name="connsiteX39" fmla="*/ 3413769 w 5928878"/>
                <a:gd name="connsiteY39" fmla="*/ 318075 h 4699802"/>
                <a:gd name="connsiteX40" fmla="*/ 3518677 w 5928878"/>
                <a:gd name="connsiteY40" fmla="*/ 213971 h 4699802"/>
                <a:gd name="connsiteX41" fmla="*/ 3454604 w 5928878"/>
                <a:gd name="connsiteY41" fmla="*/ 118049 h 4699802"/>
                <a:gd name="connsiteX42" fmla="*/ 3440201 w 5928878"/>
                <a:gd name="connsiteY42" fmla="*/ 115164 h 4699802"/>
                <a:gd name="connsiteX43" fmla="*/ 3440056 w 5928878"/>
                <a:gd name="connsiteY43" fmla="*/ 90906 h 4699802"/>
                <a:gd name="connsiteX44" fmla="*/ 3440201 w 5928878"/>
                <a:gd name="connsiteY44" fmla="*/ 84054 h 4699802"/>
                <a:gd name="connsiteX45" fmla="*/ 3440201 w 5928878"/>
                <a:gd name="connsiteY45" fmla="*/ 7064 h 4699802"/>
                <a:gd name="connsiteX46" fmla="*/ 3690259 w 5928878"/>
                <a:gd name="connsiteY46" fmla="*/ 7064 h 4699802"/>
                <a:gd name="connsiteX47" fmla="*/ 3691799 w 5928878"/>
                <a:gd name="connsiteY47" fmla="*/ 37264 h 4699802"/>
                <a:gd name="connsiteX48" fmla="*/ 3690409 w 5928878"/>
                <a:gd name="connsiteY48" fmla="*/ 61066 h 4699802"/>
                <a:gd name="connsiteX49" fmla="*/ 3690259 w 5928878"/>
                <a:gd name="connsiteY49" fmla="*/ 115164 h 4699802"/>
                <a:gd name="connsiteX50" fmla="*/ 3675856 w 5928878"/>
                <a:gd name="connsiteY50" fmla="*/ 118049 h 4699802"/>
                <a:gd name="connsiteX51" fmla="*/ 3646942 w 5928878"/>
                <a:gd name="connsiteY51" fmla="*/ 133742 h 4699802"/>
                <a:gd name="connsiteX52" fmla="*/ 3628312 w 5928878"/>
                <a:gd name="connsiteY52" fmla="*/ 155894 h 4699802"/>
                <a:gd name="connsiteX53" fmla="*/ 3611783 w 5928878"/>
                <a:gd name="connsiteY53" fmla="*/ 213971 h 4699802"/>
                <a:gd name="connsiteX54" fmla="*/ 3623044 w 5928878"/>
                <a:gd name="connsiteY54" fmla="*/ 249625 h 4699802"/>
                <a:gd name="connsiteX55" fmla="*/ 3633886 w 5928878"/>
                <a:gd name="connsiteY55" fmla="*/ 266489 h 4699802"/>
                <a:gd name="connsiteX56" fmla="*/ 3645300 w 5928878"/>
                <a:gd name="connsiteY56" fmla="*/ 281935 h 4699802"/>
                <a:gd name="connsiteX57" fmla="*/ 3716691 w 5928878"/>
                <a:gd name="connsiteY57" fmla="*/ 318075 h 4699802"/>
                <a:gd name="connsiteX58" fmla="*/ 3789389 w 5928878"/>
                <a:gd name="connsiteY58" fmla="*/ 290356 h 4699802"/>
                <a:gd name="connsiteX59" fmla="*/ 3798304 w 5928878"/>
                <a:gd name="connsiteY59" fmla="*/ 277505 h 4699802"/>
                <a:gd name="connsiteX60" fmla="*/ 3812379 w 5928878"/>
                <a:gd name="connsiteY60" fmla="*/ 255517 h 4699802"/>
                <a:gd name="connsiteX61" fmla="*/ 3821598 w 5928878"/>
                <a:gd name="connsiteY61" fmla="*/ 213971 h 4699802"/>
                <a:gd name="connsiteX62" fmla="*/ 3757525 w 5928878"/>
                <a:gd name="connsiteY62" fmla="*/ 118049 h 4699802"/>
                <a:gd name="connsiteX63" fmla="*/ 3743122 w 5928878"/>
                <a:gd name="connsiteY63" fmla="*/ 115164 h 4699802"/>
                <a:gd name="connsiteX64" fmla="*/ 3743122 w 5928878"/>
                <a:gd name="connsiteY64" fmla="*/ 7064 h 4699802"/>
                <a:gd name="connsiteX65" fmla="*/ 3852564 w 5928878"/>
                <a:gd name="connsiteY65" fmla="*/ 5643 h 4699802"/>
                <a:gd name="connsiteX66" fmla="*/ 3877261 w 5928878"/>
                <a:gd name="connsiteY66" fmla="*/ 6448 h 4699802"/>
                <a:gd name="connsiteX67" fmla="*/ 3940557 w 5928878"/>
                <a:gd name="connsiteY67" fmla="*/ 3516 h 4699802"/>
                <a:gd name="connsiteX68" fmla="*/ 3993180 w 5928878"/>
                <a:gd name="connsiteY68" fmla="*/ 7064 h 4699802"/>
                <a:gd name="connsiteX69" fmla="*/ 3993180 w 5928878"/>
                <a:gd name="connsiteY69" fmla="*/ 115164 h 4699802"/>
                <a:gd name="connsiteX70" fmla="*/ 3978777 w 5928878"/>
                <a:gd name="connsiteY70" fmla="*/ 118049 h 4699802"/>
                <a:gd name="connsiteX71" fmla="*/ 3931526 w 5928878"/>
                <a:gd name="connsiteY71" fmla="*/ 154363 h 4699802"/>
                <a:gd name="connsiteX72" fmla="*/ 3930642 w 5928878"/>
                <a:gd name="connsiteY72" fmla="*/ 155375 h 4699802"/>
                <a:gd name="connsiteX73" fmla="*/ 3914704 w 5928878"/>
                <a:gd name="connsiteY73" fmla="*/ 213971 h 4699802"/>
                <a:gd name="connsiteX74" fmla="*/ 3926265 w 5928878"/>
                <a:gd name="connsiteY74" fmla="*/ 254166 h 4699802"/>
                <a:gd name="connsiteX75" fmla="*/ 3930346 w 5928878"/>
                <a:gd name="connsiteY75" fmla="*/ 260577 h 4699802"/>
                <a:gd name="connsiteX76" fmla="*/ 3946625 w 5928878"/>
                <a:gd name="connsiteY76" fmla="*/ 283816 h 4699802"/>
                <a:gd name="connsiteX77" fmla="*/ 4019612 w 5928878"/>
                <a:gd name="connsiteY77" fmla="*/ 318075 h 4699802"/>
                <a:gd name="connsiteX78" fmla="*/ 4124520 w 5928878"/>
                <a:gd name="connsiteY78" fmla="*/ 213971 h 4699802"/>
                <a:gd name="connsiteX79" fmla="*/ 4060446 w 5928878"/>
                <a:gd name="connsiteY79" fmla="*/ 118049 h 4699802"/>
                <a:gd name="connsiteX80" fmla="*/ 4046043 w 5928878"/>
                <a:gd name="connsiteY80" fmla="*/ 115164 h 4699802"/>
                <a:gd name="connsiteX81" fmla="*/ 4046532 w 5928878"/>
                <a:gd name="connsiteY81" fmla="*/ 61765 h 4699802"/>
                <a:gd name="connsiteX82" fmla="*/ 4046554 w 5928878"/>
                <a:gd name="connsiteY82" fmla="*/ 45156 h 4699802"/>
                <a:gd name="connsiteX83" fmla="*/ 4046138 w 5928878"/>
                <a:gd name="connsiteY83" fmla="*/ 34653 h 4699802"/>
                <a:gd name="connsiteX84" fmla="*/ 4046043 w 5928878"/>
                <a:gd name="connsiteY84" fmla="*/ 7064 h 4699802"/>
                <a:gd name="connsiteX85" fmla="*/ 4094447 w 5928878"/>
                <a:gd name="connsiteY85" fmla="*/ 12470 h 4699802"/>
                <a:gd name="connsiteX86" fmla="*/ 4101652 w 5928878"/>
                <a:gd name="connsiteY86" fmla="*/ 12658 h 4699802"/>
                <a:gd name="connsiteX87" fmla="*/ 4148284 w 5928878"/>
                <a:gd name="connsiteY87" fmla="*/ 13143 h 4699802"/>
                <a:gd name="connsiteX88" fmla="*/ 4296102 w 5928878"/>
                <a:gd name="connsiteY88" fmla="*/ 7064 h 4699802"/>
                <a:gd name="connsiteX89" fmla="*/ 4297032 w 5928878"/>
                <a:gd name="connsiteY89" fmla="*/ 60327 h 4699802"/>
                <a:gd name="connsiteX90" fmla="*/ 4296362 w 5928878"/>
                <a:gd name="connsiteY90" fmla="*/ 74171 h 4699802"/>
                <a:gd name="connsiteX91" fmla="*/ 4296102 w 5928878"/>
                <a:gd name="connsiteY91" fmla="*/ 115164 h 4699802"/>
                <a:gd name="connsiteX92" fmla="*/ 4281698 w 5928878"/>
                <a:gd name="connsiteY92" fmla="*/ 118049 h 4699802"/>
                <a:gd name="connsiteX93" fmla="*/ 4239537 w 5928878"/>
                <a:gd name="connsiteY93" fmla="*/ 156981 h 4699802"/>
                <a:gd name="connsiteX94" fmla="*/ 4217625 w 5928878"/>
                <a:gd name="connsiteY94" fmla="*/ 213971 h 4699802"/>
                <a:gd name="connsiteX95" fmla="*/ 4228696 w 5928878"/>
                <a:gd name="connsiteY95" fmla="*/ 256082 h 4699802"/>
                <a:gd name="connsiteX96" fmla="*/ 4248295 w 5928878"/>
                <a:gd name="connsiteY96" fmla="*/ 285292 h 4699802"/>
                <a:gd name="connsiteX97" fmla="*/ 4278539 w 5928878"/>
                <a:gd name="connsiteY97" fmla="*/ 306515 h 4699802"/>
                <a:gd name="connsiteX98" fmla="*/ 4281265 w 5928878"/>
                <a:gd name="connsiteY98" fmla="*/ 308240 h 4699802"/>
                <a:gd name="connsiteX99" fmla="*/ 4322533 w 5928878"/>
                <a:gd name="connsiteY99" fmla="*/ 318075 h 4699802"/>
                <a:gd name="connsiteX100" fmla="*/ 4427441 w 5928878"/>
                <a:gd name="connsiteY100" fmla="*/ 213971 h 4699802"/>
                <a:gd name="connsiteX101" fmla="*/ 4363367 w 5928878"/>
                <a:gd name="connsiteY101" fmla="*/ 118049 h 4699802"/>
                <a:gd name="connsiteX102" fmla="*/ 4348964 w 5928878"/>
                <a:gd name="connsiteY102" fmla="*/ 115164 h 4699802"/>
                <a:gd name="connsiteX103" fmla="*/ 4348964 w 5928878"/>
                <a:gd name="connsiteY103" fmla="*/ 7064 h 4699802"/>
                <a:gd name="connsiteX104" fmla="*/ 4415167 w 5928878"/>
                <a:gd name="connsiteY104" fmla="*/ 5052 h 4699802"/>
                <a:gd name="connsiteX105" fmla="*/ 4422446 w 5928878"/>
                <a:gd name="connsiteY105" fmla="*/ 5375 h 4699802"/>
                <a:gd name="connsiteX106" fmla="*/ 4424283 w 5928878"/>
                <a:gd name="connsiteY106" fmla="*/ 5333 h 4699802"/>
                <a:gd name="connsiteX107" fmla="*/ 4599023 w 5928878"/>
                <a:gd name="connsiteY107" fmla="*/ 7064 h 4699802"/>
                <a:gd name="connsiteX108" fmla="*/ 4599023 w 5928878"/>
                <a:gd name="connsiteY108" fmla="*/ 115164 h 4699802"/>
                <a:gd name="connsiteX109" fmla="*/ 4584620 w 5928878"/>
                <a:gd name="connsiteY109" fmla="*/ 118049 h 4699802"/>
                <a:gd name="connsiteX110" fmla="*/ 4520546 w 5928878"/>
                <a:gd name="connsiteY110" fmla="*/ 213971 h 4699802"/>
                <a:gd name="connsiteX111" fmla="*/ 4529624 w 5928878"/>
                <a:gd name="connsiteY111" fmla="*/ 255174 h 4699802"/>
                <a:gd name="connsiteX112" fmla="*/ 4552676 w 5928878"/>
                <a:gd name="connsiteY112" fmla="*/ 287265 h 4699802"/>
                <a:gd name="connsiteX113" fmla="*/ 4585525 w 5928878"/>
                <a:gd name="connsiteY113" fmla="*/ 308876 h 4699802"/>
                <a:gd name="connsiteX114" fmla="*/ 4625454 w 5928878"/>
                <a:gd name="connsiteY114" fmla="*/ 318075 h 4699802"/>
                <a:gd name="connsiteX115" fmla="*/ 4666609 w 5928878"/>
                <a:gd name="connsiteY115" fmla="*/ 307895 h 4699802"/>
                <a:gd name="connsiteX116" fmla="*/ 4701946 w 5928878"/>
                <a:gd name="connsiteY116" fmla="*/ 284286 h 4699802"/>
                <a:gd name="connsiteX117" fmla="*/ 4724680 w 5928878"/>
                <a:gd name="connsiteY117" fmla="*/ 250368 h 4699802"/>
                <a:gd name="connsiteX118" fmla="*/ 4730362 w 5928878"/>
                <a:gd name="connsiteY118" fmla="*/ 213971 h 4699802"/>
                <a:gd name="connsiteX119" fmla="*/ 4666289 w 5928878"/>
                <a:gd name="connsiteY119" fmla="*/ 118049 h 4699802"/>
                <a:gd name="connsiteX120" fmla="*/ 4651886 w 5928878"/>
                <a:gd name="connsiteY120" fmla="*/ 115164 h 4699802"/>
                <a:gd name="connsiteX121" fmla="*/ 4651886 w 5928878"/>
                <a:gd name="connsiteY121" fmla="*/ 7064 h 4699802"/>
                <a:gd name="connsiteX122" fmla="*/ 4709439 w 5928878"/>
                <a:gd name="connsiteY122" fmla="*/ 3934 h 4699802"/>
                <a:gd name="connsiteX123" fmla="*/ 4732879 w 5928878"/>
                <a:gd name="connsiteY123" fmla="*/ 4505 h 4699802"/>
                <a:gd name="connsiteX124" fmla="*/ 4782414 w 5928878"/>
                <a:gd name="connsiteY124" fmla="*/ 4432 h 4699802"/>
                <a:gd name="connsiteX125" fmla="*/ 4901944 w 5928878"/>
                <a:gd name="connsiteY125" fmla="*/ 7064 h 4699802"/>
                <a:gd name="connsiteX126" fmla="*/ 4901944 w 5928878"/>
                <a:gd name="connsiteY126" fmla="*/ 115164 h 4699802"/>
                <a:gd name="connsiteX127" fmla="*/ 4887541 w 5928878"/>
                <a:gd name="connsiteY127" fmla="*/ 118049 h 4699802"/>
                <a:gd name="connsiteX128" fmla="*/ 4823468 w 5928878"/>
                <a:gd name="connsiteY128" fmla="*/ 213971 h 4699802"/>
                <a:gd name="connsiteX129" fmla="*/ 4831523 w 5928878"/>
                <a:gd name="connsiteY129" fmla="*/ 255415 h 4699802"/>
                <a:gd name="connsiteX130" fmla="*/ 4831549 w 5928878"/>
                <a:gd name="connsiteY130" fmla="*/ 255455 h 4699802"/>
                <a:gd name="connsiteX131" fmla="*/ 4853570 w 5928878"/>
                <a:gd name="connsiteY131" fmla="*/ 287669 h 4699802"/>
                <a:gd name="connsiteX132" fmla="*/ 4859860 w 5928878"/>
                <a:gd name="connsiteY132" fmla="*/ 291957 h 4699802"/>
                <a:gd name="connsiteX133" fmla="*/ 4886302 w 5928878"/>
                <a:gd name="connsiteY133" fmla="*/ 309095 h 4699802"/>
                <a:gd name="connsiteX134" fmla="*/ 4928375 w 5928878"/>
                <a:gd name="connsiteY134" fmla="*/ 318075 h 4699802"/>
                <a:gd name="connsiteX135" fmla="*/ 5005628 w 5928878"/>
                <a:gd name="connsiteY135" fmla="*/ 281394 h 4699802"/>
                <a:gd name="connsiteX136" fmla="*/ 5018560 w 5928878"/>
                <a:gd name="connsiteY136" fmla="*/ 263859 h 4699802"/>
                <a:gd name="connsiteX137" fmla="*/ 5023401 w 5928878"/>
                <a:gd name="connsiteY137" fmla="*/ 255308 h 4699802"/>
                <a:gd name="connsiteX138" fmla="*/ 5033283 w 5928878"/>
                <a:gd name="connsiteY138" fmla="*/ 213971 h 4699802"/>
                <a:gd name="connsiteX139" fmla="*/ 4969210 w 5928878"/>
                <a:gd name="connsiteY139" fmla="*/ 118049 h 4699802"/>
                <a:gd name="connsiteX140" fmla="*/ 4954807 w 5928878"/>
                <a:gd name="connsiteY140" fmla="*/ 115164 h 4699802"/>
                <a:gd name="connsiteX141" fmla="*/ 4954807 w 5928878"/>
                <a:gd name="connsiteY141" fmla="*/ 7064 h 4699802"/>
                <a:gd name="connsiteX142" fmla="*/ 5012164 w 5928878"/>
                <a:gd name="connsiteY142" fmla="*/ 9617 h 4699802"/>
                <a:gd name="connsiteX143" fmla="*/ 5045870 w 5928878"/>
                <a:gd name="connsiteY143" fmla="*/ 10485 h 4699802"/>
                <a:gd name="connsiteX144" fmla="*/ 5075779 w 5928878"/>
                <a:gd name="connsiteY144" fmla="*/ 9849 h 4699802"/>
                <a:gd name="connsiteX145" fmla="*/ 5204865 w 5928878"/>
                <a:gd name="connsiteY145" fmla="*/ 7064 h 4699802"/>
                <a:gd name="connsiteX146" fmla="*/ 5204865 w 5928878"/>
                <a:gd name="connsiteY146" fmla="*/ 115164 h 4699802"/>
                <a:gd name="connsiteX147" fmla="*/ 5190462 w 5928878"/>
                <a:gd name="connsiteY147" fmla="*/ 118049 h 4699802"/>
                <a:gd name="connsiteX148" fmla="*/ 5150926 w 5928878"/>
                <a:gd name="connsiteY148" fmla="*/ 151818 h 4699802"/>
                <a:gd name="connsiteX149" fmla="*/ 5148540 w 5928878"/>
                <a:gd name="connsiteY149" fmla="*/ 154775 h 4699802"/>
                <a:gd name="connsiteX150" fmla="*/ 5126389 w 5928878"/>
                <a:gd name="connsiteY150" fmla="*/ 213971 h 4699802"/>
                <a:gd name="connsiteX151" fmla="*/ 5231297 w 5928878"/>
                <a:gd name="connsiteY151" fmla="*/ 318075 h 4699802"/>
                <a:gd name="connsiteX152" fmla="*/ 5269943 w 5928878"/>
                <a:gd name="connsiteY152" fmla="*/ 307259 h 4699802"/>
                <a:gd name="connsiteX153" fmla="*/ 5277402 w 5928878"/>
                <a:gd name="connsiteY153" fmla="*/ 302322 h 4699802"/>
                <a:gd name="connsiteX154" fmla="*/ 5303926 w 5928878"/>
                <a:gd name="connsiteY154" fmla="*/ 281786 h 4699802"/>
                <a:gd name="connsiteX155" fmla="*/ 5336204 w 5928878"/>
                <a:gd name="connsiteY155" fmla="*/ 213971 h 4699802"/>
                <a:gd name="connsiteX156" fmla="*/ 5272131 w 5928878"/>
                <a:gd name="connsiteY156" fmla="*/ 118049 h 4699802"/>
                <a:gd name="connsiteX157" fmla="*/ 5257728 w 5928878"/>
                <a:gd name="connsiteY157" fmla="*/ 115164 h 4699802"/>
                <a:gd name="connsiteX158" fmla="*/ 5257728 w 5928878"/>
                <a:gd name="connsiteY158" fmla="*/ 7064 h 4699802"/>
                <a:gd name="connsiteX159" fmla="*/ 5318878 w 5928878"/>
                <a:gd name="connsiteY159" fmla="*/ 4245 h 4699802"/>
                <a:gd name="connsiteX160" fmla="*/ 5376514 w 5928878"/>
                <a:gd name="connsiteY160" fmla="*/ 6254 h 4699802"/>
                <a:gd name="connsiteX161" fmla="*/ 5379470 w 5928878"/>
                <a:gd name="connsiteY161" fmla="*/ 6115 h 4699802"/>
                <a:gd name="connsiteX162" fmla="*/ 5507786 w 5928878"/>
                <a:gd name="connsiteY162" fmla="*/ 7064 h 4699802"/>
                <a:gd name="connsiteX163" fmla="*/ 5507786 w 5928878"/>
                <a:gd name="connsiteY163" fmla="*/ 115164 h 4699802"/>
                <a:gd name="connsiteX164" fmla="*/ 5493383 w 5928878"/>
                <a:gd name="connsiteY164" fmla="*/ 118049 h 4699802"/>
                <a:gd name="connsiteX165" fmla="*/ 5429310 w 5928878"/>
                <a:gd name="connsiteY165" fmla="*/ 213971 h 4699802"/>
                <a:gd name="connsiteX166" fmla="*/ 5463956 w 5928878"/>
                <a:gd name="connsiteY166" fmla="*/ 286116 h 4699802"/>
                <a:gd name="connsiteX167" fmla="*/ 5495489 w 5928878"/>
                <a:gd name="connsiteY167" fmla="*/ 308876 h 4699802"/>
                <a:gd name="connsiteX168" fmla="*/ 5534218 w 5928878"/>
                <a:gd name="connsiteY168" fmla="*/ 318075 h 4699802"/>
                <a:gd name="connsiteX169" fmla="*/ 5578342 w 5928878"/>
                <a:gd name="connsiteY169" fmla="*/ 310814 h 4699802"/>
                <a:gd name="connsiteX170" fmla="*/ 5578560 w 5928878"/>
                <a:gd name="connsiteY170" fmla="*/ 310661 h 4699802"/>
                <a:gd name="connsiteX171" fmla="*/ 5602998 w 5928878"/>
                <a:gd name="connsiteY171" fmla="*/ 292546 h 4699802"/>
                <a:gd name="connsiteX172" fmla="*/ 5639126 w 5928878"/>
                <a:gd name="connsiteY172" fmla="*/ 213971 h 4699802"/>
                <a:gd name="connsiteX173" fmla="*/ 5627256 w 5928878"/>
                <a:gd name="connsiteY173" fmla="*/ 174262 h 4699802"/>
                <a:gd name="connsiteX174" fmla="*/ 5617840 w 5928878"/>
                <a:gd name="connsiteY174" fmla="*/ 157799 h 4699802"/>
                <a:gd name="connsiteX175" fmla="*/ 5575052 w 5928878"/>
                <a:gd name="connsiteY175" fmla="*/ 118049 h 4699802"/>
                <a:gd name="connsiteX176" fmla="*/ 5560649 w 5928878"/>
                <a:gd name="connsiteY176" fmla="*/ 115164 h 4699802"/>
                <a:gd name="connsiteX177" fmla="*/ 5560649 w 5928878"/>
                <a:gd name="connsiteY177" fmla="*/ 7064 h 4699802"/>
                <a:gd name="connsiteX178" fmla="*/ 5742421 w 5928878"/>
                <a:gd name="connsiteY178" fmla="*/ 7064 h 4699802"/>
                <a:gd name="connsiteX179" fmla="*/ 5795712 w 5928878"/>
                <a:gd name="connsiteY179" fmla="*/ 23432 h 4699802"/>
                <a:gd name="connsiteX180" fmla="*/ 5797892 w 5928878"/>
                <a:gd name="connsiteY180" fmla="*/ 25107 h 4699802"/>
                <a:gd name="connsiteX181" fmla="*/ 5804758 w 5928878"/>
                <a:gd name="connsiteY181" fmla="*/ 27341 h 4699802"/>
                <a:gd name="connsiteX182" fmla="*/ 5903281 w 5928878"/>
                <a:gd name="connsiteY182" fmla="*/ 167923 h 4699802"/>
                <a:gd name="connsiteX183" fmla="*/ 5914200 w 5928878"/>
                <a:gd name="connsiteY183" fmla="*/ 764370 h 4699802"/>
                <a:gd name="connsiteX184" fmla="*/ 5903322 w 5928878"/>
                <a:gd name="connsiteY184" fmla="*/ 877100 h 4699802"/>
                <a:gd name="connsiteX185" fmla="*/ 5903344 w 5928878"/>
                <a:gd name="connsiteY185" fmla="*/ 926552 h 4699802"/>
                <a:gd name="connsiteX186" fmla="*/ 5903281 w 5928878"/>
                <a:gd name="connsiteY186" fmla="*/ 1282113 h 4699802"/>
                <a:gd name="connsiteX187" fmla="*/ 5909090 w 5928878"/>
                <a:gd name="connsiteY187" fmla="*/ 1714175 h 4699802"/>
                <a:gd name="connsiteX188" fmla="*/ 5907284 w 5928878"/>
                <a:gd name="connsiteY188" fmla="*/ 1759805 h 4699802"/>
                <a:gd name="connsiteX189" fmla="*/ 5907378 w 5928878"/>
                <a:gd name="connsiteY189" fmla="*/ 1777036 h 4699802"/>
                <a:gd name="connsiteX190" fmla="*/ 5905752 w 5928878"/>
                <a:gd name="connsiteY190" fmla="*/ 1937003 h 4699802"/>
                <a:gd name="connsiteX191" fmla="*/ 5903395 w 5928878"/>
                <a:gd name="connsiteY191" fmla="*/ 2030748 h 4699802"/>
                <a:gd name="connsiteX192" fmla="*/ 5907340 w 5928878"/>
                <a:gd name="connsiteY192" fmla="*/ 2158964 h 4699802"/>
                <a:gd name="connsiteX193" fmla="*/ 5903281 w 5928878"/>
                <a:gd name="connsiteY193" fmla="*/ 2527018 h 4699802"/>
                <a:gd name="connsiteX194" fmla="*/ 5897030 w 5928878"/>
                <a:gd name="connsiteY194" fmla="*/ 2621729 h 4699802"/>
                <a:gd name="connsiteX195" fmla="*/ 5895519 w 5928878"/>
                <a:gd name="connsiteY195" fmla="*/ 2645703 h 4699802"/>
                <a:gd name="connsiteX196" fmla="*/ 5903281 w 5928878"/>
                <a:gd name="connsiteY196" fmla="*/ 2744876 h 4699802"/>
                <a:gd name="connsiteX197" fmla="*/ 5915991 w 5928878"/>
                <a:gd name="connsiteY197" fmla="*/ 3271174 h 4699802"/>
                <a:gd name="connsiteX198" fmla="*/ 5912438 w 5928878"/>
                <a:gd name="connsiteY198" fmla="*/ 3310233 h 4699802"/>
                <a:gd name="connsiteX199" fmla="*/ 5912219 w 5928878"/>
                <a:gd name="connsiteY199" fmla="*/ 3353265 h 4699802"/>
                <a:gd name="connsiteX200" fmla="*/ 5903281 w 5928878"/>
                <a:gd name="connsiteY200" fmla="*/ 3684779 h 4699802"/>
                <a:gd name="connsiteX201" fmla="*/ 5903281 w 5928878"/>
                <a:gd name="connsiteY201" fmla="*/ 4525090 h 4699802"/>
                <a:gd name="connsiteX202" fmla="*/ 5742421 w 5928878"/>
                <a:gd name="connsiteY202" fmla="*/ 4685950 h 4699802"/>
                <a:gd name="connsiteX203" fmla="*/ 5593928 w 5928878"/>
                <a:gd name="connsiteY203" fmla="*/ 4689564 h 4699802"/>
                <a:gd name="connsiteX204" fmla="*/ 5556605 w 5928878"/>
                <a:gd name="connsiteY204" fmla="*/ 4688746 h 4699802"/>
                <a:gd name="connsiteX205" fmla="*/ 5503653 w 5928878"/>
                <a:gd name="connsiteY205" fmla="*/ 4689542 h 4699802"/>
                <a:gd name="connsiteX206" fmla="*/ 5003388 w 5928878"/>
                <a:gd name="connsiteY206" fmla="*/ 4686604 h 4699802"/>
                <a:gd name="connsiteX207" fmla="*/ 4975744 w 5928878"/>
                <a:gd name="connsiteY207" fmla="*/ 4686339 h 4699802"/>
                <a:gd name="connsiteX208" fmla="*/ 4881599 w 5928878"/>
                <a:gd name="connsiteY208" fmla="*/ 4688735 h 4699802"/>
                <a:gd name="connsiteX209" fmla="*/ 4532466 w 5928878"/>
                <a:gd name="connsiteY209" fmla="*/ 4677046 h 4699802"/>
                <a:gd name="connsiteX210" fmla="*/ 4489098 w 5928878"/>
                <a:gd name="connsiteY210" fmla="*/ 4676514 h 4699802"/>
                <a:gd name="connsiteX211" fmla="*/ 4400790 w 5928878"/>
                <a:gd name="connsiteY211" fmla="*/ 4679415 h 4699802"/>
                <a:gd name="connsiteX212" fmla="*/ 4295244 w 5928878"/>
                <a:gd name="connsiteY212" fmla="*/ 4685950 h 4699802"/>
                <a:gd name="connsiteX213" fmla="*/ 4035711 w 5928878"/>
                <a:gd name="connsiteY213" fmla="*/ 4695848 h 4699802"/>
                <a:gd name="connsiteX214" fmla="*/ 4018301 w 5928878"/>
                <a:gd name="connsiteY214" fmla="*/ 4695470 h 4699802"/>
                <a:gd name="connsiteX215" fmla="*/ 3935258 w 5928878"/>
                <a:gd name="connsiteY215" fmla="*/ 4698681 h 4699802"/>
                <a:gd name="connsiteX216" fmla="*/ 3491648 w 5928878"/>
                <a:gd name="connsiteY216" fmla="*/ 4688542 h 4699802"/>
                <a:gd name="connsiteX217" fmla="*/ 3468202 w 5928878"/>
                <a:gd name="connsiteY217" fmla="*/ 4688013 h 4699802"/>
                <a:gd name="connsiteX218" fmla="*/ 3423629 w 5928878"/>
                <a:gd name="connsiteY218" fmla="*/ 4689002 h 4699802"/>
                <a:gd name="connsiteX219" fmla="*/ 3126370 w 5928878"/>
                <a:gd name="connsiteY219" fmla="*/ 4685950 h 4699802"/>
                <a:gd name="connsiteX220" fmla="*/ 2688838 w 5928878"/>
                <a:gd name="connsiteY220" fmla="*/ 4691217 h 4699802"/>
                <a:gd name="connsiteX221" fmla="*/ 2622190 w 5928878"/>
                <a:gd name="connsiteY221" fmla="*/ 4691865 h 4699802"/>
                <a:gd name="connsiteX222" fmla="*/ 2611197 w 5928878"/>
                <a:gd name="connsiteY222" fmla="*/ 4692970 h 4699802"/>
                <a:gd name="connsiteX223" fmla="*/ 1929665 w 5928878"/>
                <a:gd name="connsiteY223" fmla="*/ 4685950 h 4699802"/>
                <a:gd name="connsiteX224" fmla="*/ 1739087 w 5928878"/>
                <a:gd name="connsiteY224" fmla="*/ 4682156 h 4699802"/>
                <a:gd name="connsiteX225" fmla="*/ 1727914 w 5928878"/>
                <a:gd name="connsiteY225" fmla="*/ 4681923 h 4699802"/>
                <a:gd name="connsiteX226" fmla="*/ 1686181 w 5928878"/>
                <a:gd name="connsiteY226" fmla="*/ 4682966 h 4699802"/>
                <a:gd name="connsiteX227" fmla="*/ 1512210 w 5928878"/>
                <a:gd name="connsiteY227" fmla="*/ 4685950 h 4699802"/>
                <a:gd name="connsiteX228" fmla="*/ 1028040 w 5928878"/>
                <a:gd name="connsiteY228" fmla="*/ 4696852 h 4699802"/>
                <a:gd name="connsiteX229" fmla="*/ 948893 w 5928878"/>
                <a:gd name="connsiteY229" fmla="*/ 4691318 h 4699802"/>
                <a:gd name="connsiteX230" fmla="*/ 887925 w 5928878"/>
                <a:gd name="connsiteY230" fmla="*/ 4691932 h 4699802"/>
                <a:gd name="connsiteX231" fmla="*/ 176354 w 5928878"/>
                <a:gd name="connsiteY231" fmla="*/ 4685950 h 4699802"/>
                <a:gd name="connsiteX232" fmla="*/ 122510 w 5928878"/>
                <a:gd name="connsiteY232" fmla="*/ 4673834 h 4699802"/>
                <a:gd name="connsiteX233" fmla="*/ 116201 w 5928878"/>
                <a:gd name="connsiteY233" fmla="*/ 4669953 h 4699802"/>
                <a:gd name="connsiteX234" fmla="*/ 113677 w 5928878"/>
                <a:gd name="connsiteY234" fmla="*/ 4669281 h 4699802"/>
                <a:gd name="connsiteX235" fmla="*/ 102015 w 5928878"/>
                <a:gd name="connsiteY235" fmla="*/ 4661227 h 4699802"/>
                <a:gd name="connsiteX236" fmla="*/ 70163 w 5928878"/>
                <a:gd name="connsiteY236" fmla="*/ 4641635 h 4699802"/>
                <a:gd name="connsiteX237" fmla="*/ 15495 w 5928878"/>
                <a:gd name="connsiteY237" fmla="*/ 4525090 h 4699802"/>
                <a:gd name="connsiteX238" fmla="*/ 11506 w 5928878"/>
                <a:gd name="connsiteY238" fmla="*/ 4274549 h 4699802"/>
                <a:gd name="connsiteX239" fmla="*/ 8790 w 5928878"/>
                <a:gd name="connsiteY239" fmla="*/ 4166794 h 4699802"/>
                <a:gd name="connsiteX240" fmla="*/ 15495 w 5928878"/>
                <a:gd name="connsiteY240" fmla="*/ 3859066 h 4699802"/>
                <a:gd name="connsiteX241" fmla="*/ 15867 w 5928878"/>
                <a:gd name="connsiteY241" fmla="*/ 3854844 h 4699802"/>
                <a:gd name="connsiteX242" fmla="*/ 16106 w 5928878"/>
                <a:gd name="connsiteY242" fmla="*/ 3795754 h 4699802"/>
                <a:gd name="connsiteX243" fmla="*/ 15495 w 5928878"/>
                <a:gd name="connsiteY243" fmla="*/ 3323757 h 4699802"/>
                <a:gd name="connsiteX244" fmla="*/ 16390 w 5928878"/>
                <a:gd name="connsiteY244" fmla="*/ 3293151 h 4699802"/>
                <a:gd name="connsiteX245" fmla="*/ 15495 w 5928878"/>
                <a:gd name="connsiteY245" fmla="*/ 3236613 h 4699802"/>
                <a:gd name="connsiteX246" fmla="*/ 18298 w 5928878"/>
                <a:gd name="connsiteY246" fmla="*/ 2993461 h 4699802"/>
                <a:gd name="connsiteX247" fmla="*/ 18617 w 5928878"/>
                <a:gd name="connsiteY247" fmla="*/ 2956949 h 4699802"/>
                <a:gd name="connsiteX248" fmla="*/ 18234 w 5928878"/>
                <a:gd name="connsiteY248" fmla="*/ 2921461 h 4699802"/>
                <a:gd name="connsiteX249" fmla="*/ 17158 w 5928878"/>
                <a:gd name="connsiteY249" fmla="*/ 2831551 h 4699802"/>
                <a:gd name="connsiteX250" fmla="*/ 16753 w 5928878"/>
                <a:gd name="connsiteY250" fmla="*/ 2790644 h 4699802"/>
                <a:gd name="connsiteX251" fmla="*/ 15495 w 5928878"/>
                <a:gd name="connsiteY251" fmla="*/ 2744876 h 4699802"/>
                <a:gd name="connsiteX252" fmla="*/ 13143 w 5928878"/>
                <a:gd name="connsiteY252" fmla="*/ 2588787 h 4699802"/>
                <a:gd name="connsiteX253" fmla="*/ 14406 w 5928878"/>
                <a:gd name="connsiteY253" fmla="*/ 2469008 h 4699802"/>
                <a:gd name="connsiteX254" fmla="*/ 14368 w 5928878"/>
                <a:gd name="connsiteY254" fmla="*/ 2465648 h 4699802"/>
                <a:gd name="connsiteX255" fmla="*/ 15495 w 5928878"/>
                <a:gd name="connsiteY255" fmla="*/ 2122424 h 4699802"/>
                <a:gd name="connsiteX256" fmla="*/ 15870 w 5928878"/>
                <a:gd name="connsiteY256" fmla="*/ 2112285 h 4699802"/>
                <a:gd name="connsiteX257" fmla="*/ 15495 w 5928878"/>
                <a:gd name="connsiteY257" fmla="*/ 2078852 h 4699802"/>
                <a:gd name="connsiteX258" fmla="*/ 15495 w 5928878"/>
                <a:gd name="connsiteY258" fmla="*/ 1412828 h 4699802"/>
                <a:gd name="connsiteX259" fmla="*/ 15495 w 5928878"/>
                <a:gd name="connsiteY259" fmla="*/ 877519 h 4699802"/>
                <a:gd name="connsiteX260" fmla="*/ 15495 w 5928878"/>
                <a:gd name="connsiteY260" fmla="*/ 167923 h 4699802"/>
                <a:gd name="connsiteX261" fmla="*/ 105990 w 5928878"/>
                <a:gd name="connsiteY261" fmla="*/ 21626 h 4699802"/>
                <a:gd name="connsiteX262" fmla="*/ 119701 w 5928878"/>
                <a:gd name="connsiteY262" fmla="*/ 18788 h 4699802"/>
                <a:gd name="connsiteX263" fmla="*/ 144402 w 5928878"/>
                <a:gd name="connsiteY263" fmla="*/ 10537 h 4699802"/>
                <a:gd name="connsiteX264" fmla="*/ 176354 w 5928878"/>
                <a:gd name="connsiteY264" fmla="*/ 7064 h 4699802"/>
                <a:gd name="connsiteX265" fmla="*/ 276540 w 5928878"/>
                <a:gd name="connsiteY265" fmla="*/ 5557 h 4699802"/>
                <a:gd name="connsiteX266" fmla="*/ 284176 w 5928878"/>
                <a:gd name="connsiteY266" fmla="*/ 5698 h 4699802"/>
                <a:gd name="connsiteX267" fmla="*/ 302606 w 5928878"/>
                <a:gd name="connsiteY267" fmla="*/ 5228 h 4699802"/>
                <a:gd name="connsiteX268" fmla="*/ 358126 w 5928878"/>
                <a:gd name="connsiteY268" fmla="*/ 7064 h 4699802"/>
                <a:gd name="connsiteX269" fmla="*/ 358126 w 5928878"/>
                <a:gd name="connsiteY269" fmla="*/ 115164 h 4699802"/>
                <a:gd name="connsiteX270" fmla="*/ 343723 w 5928878"/>
                <a:gd name="connsiteY270" fmla="*/ 118049 h 4699802"/>
                <a:gd name="connsiteX271" fmla="*/ 279649 w 5928878"/>
                <a:gd name="connsiteY271" fmla="*/ 213971 h 4699802"/>
                <a:gd name="connsiteX272" fmla="*/ 287181 w 5928878"/>
                <a:gd name="connsiteY272" fmla="*/ 255189 h 4699802"/>
                <a:gd name="connsiteX273" fmla="*/ 307703 w 5928878"/>
                <a:gd name="connsiteY273" fmla="*/ 283750 h 4699802"/>
                <a:gd name="connsiteX274" fmla="*/ 343381 w 5928878"/>
                <a:gd name="connsiteY274" fmla="*/ 307328 h 4699802"/>
                <a:gd name="connsiteX275" fmla="*/ 384557 w 5928878"/>
                <a:gd name="connsiteY275" fmla="*/ 318075 h 4699802"/>
                <a:gd name="connsiteX276" fmla="*/ 489465 w 5928878"/>
                <a:gd name="connsiteY276" fmla="*/ 213971 h 4699802"/>
                <a:gd name="connsiteX277" fmla="*/ 425392 w 5928878"/>
                <a:gd name="connsiteY277" fmla="*/ 118049 h 4699802"/>
                <a:gd name="connsiteX278" fmla="*/ 410989 w 5928878"/>
                <a:gd name="connsiteY278" fmla="*/ 115164 h 4699802"/>
                <a:gd name="connsiteX279" fmla="*/ 410989 w 5928878"/>
                <a:gd name="connsiteY279" fmla="*/ 7064 h 4699802"/>
                <a:gd name="connsiteX280" fmla="*/ 661047 w 5928878"/>
                <a:gd name="connsiteY280" fmla="*/ 7064 h 4699802"/>
                <a:gd name="connsiteX281" fmla="*/ 661047 w 5928878"/>
                <a:gd name="connsiteY281" fmla="*/ 115164 h 4699802"/>
                <a:gd name="connsiteX282" fmla="*/ 646644 w 5928878"/>
                <a:gd name="connsiteY282" fmla="*/ 118049 h 4699802"/>
                <a:gd name="connsiteX283" fmla="*/ 582571 w 5928878"/>
                <a:gd name="connsiteY283" fmla="*/ 213971 h 4699802"/>
                <a:gd name="connsiteX284" fmla="*/ 590435 w 5928878"/>
                <a:gd name="connsiteY284" fmla="*/ 252410 h 4699802"/>
                <a:gd name="connsiteX285" fmla="*/ 611725 w 5928878"/>
                <a:gd name="connsiteY285" fmla="*/ 283636 h 4699802"/>
                <a:gd name="connsiteX286" fmla="*/ 687478 w 5928878"/>
                <a:gd name="connsiteY286" fmla="*/ 318075 h 4699802"/>
                <a:gd name="connsiteX287" fmla="*/ 792386 w 5928878"/>
                <a:gd name="connsiteY287" fmla="*/ 213971 h 4699802"/>
                <a:gd name="connsiteX288" fmla="*/ 728313 w 5928878"/>
                <a:gd name="connsiteY288" fmla="*/ 118049 h 4699802"/>
                <a:gd name="connsiteX289" fmla="*/ 713910 w 5928878"/>
                <a:gd name="connsiteY289" fmla="*/ 115164 h 4699802"/>
                <a:gd name="connsiteX290" fmla="*/ 712695 w 5928878"/>
                <a:gd name="connsiteY290" fmla="*/ 91852 h 4699802"/>
                <a:gd name="connsiteX291" fmla="*/ 712876 w 5928878"/>
                <a:gd name="connsiteY291" fmla="*/ 86471 h 4699802"/>
                <a:gd name="connsiteX292" fmla="*/ 711754 w 5928878"/>
                <a:gd name="connsiteY292" fmla="*/ 55341 h 4699802"/>
                <a:gd name="connsiteX293" fmla="*/ 713910 w 5928878"/>
                <a:gd name="connsiteY293" fmla="*/ 7064 h 4699802"/>
                <a:gd name="connsiteX294" fmla="*/ 845956 w 5928878"/>
                <a:gd name="connsiteY294" fmla="*/ 6901 h 4699802"/>
                <a:gd name="connsiteX295" fmla="*/ 898890 w 5928878"/>
                <a:gd name="connsiteY295" fmla="*/ 9295 h 4699802"/>
                <a:gd name="connsiteX296" fmla="*/ 963968 w 5928878"/>
                <a:gd name="connsiteY296" fmla="*/ 7064 h 4699802"/>
                <a:gd name="connsiteX297" fmla="*/ 963968 w 5928878"/>
                <a:gd name="connsiteY297" fmla="*/ 115164 h 4699802"/>
                <a:gd name="connsiteX298" fmla="*/ 949565 w 5928878"/>
                <a:gd name="connsiteY298" fmla="*/ 118049 h 4699802"/>
                <a:gd name="connsiteX299" fmla="*/ 885492 w 5928878"/>
                <a:gd name="connsiteY299" fmla="*/ 213971 h 4699802"/>
                <a:gd name="connsiteX300" fmla="*/ 917182 w 5928878"/>
                <a:gd name="connsiteY300" fmla="*/ 287205 h 4699802"/>
                <a:gd name="connsiteX301" fmla="*/ 924675 w 5928878"/>
                <a:gd name="connsiteY301" fmla="*/ 292552 h 4699802"/>
                <a:gd name="connsiteX302" fmla="*/ 951694 w 5928878"/>
                <a:gd name="connsiteY302" fmla="*/ 307935 h 4699802"/>
                <a:gd name="connsiteX303" fmla="*/ 990400 w 5928878"/>
                <a:gd name="connsiteY303" fmla="*/ 318075 h 4699802"/>
                <a:gd name="connsiteX304" fmla="*/ 1095307 w 5928878"/>
                <a:gd name="connsiteY304" fmla="*/ 213971 h 4699802"/>
                <a:gd name="connsiteX305" fmla="*/ 1031234 w 5928878"/>
                <a:gd name="connsiteY305" fmla="*/ 118049 h 4699802"/>
                <a:gd name="connsiteX306" fmla="*/ 1016831 w 5928878"/>
                <a:gd name="connsiteY306" fmla="*/ 115164 h 4699802"/>
                <a:gd name="connsiteX307" fmla="*/ 1016831 w 5928878"/>
                <a:gd name="connsiteY307" fmla="*/ 7064 h 4699802"/>
                <a:gd name="connsiteX308" fmla="*/ 1152118 w 5928878"/>
                <a:gd name="connsiteY308" fmla="*/ 7783 h 4699802"/>
                <a:gd name="connsiteX309" fmla="*/ 1178929 w 5928878"/>
                <a:gd name="connsiteY309" fmla="*/ 8771 h 4699802"/>
                <a:gd name="connsiteX310" fmla="*/ 1220084 w 5928878"/>
                <a:gd name="connsiteY310" fmla="*/ 6506 h 4699802"/>
                <a:gd name="connsiteX311" fmla="*/ 1266889 w 5928878"/>
                <a:gd name="connsiteY311" fmla="*/ 7064 h 4699802"/>
                <a:gd name="connsiteX312" fmla="*/ 1266889 w 5928878"/>
                <a:gd name="connsiteY312" fmla="*/ 115164 h 4699802"/>
                <a:gd name="connsiteX313" fmla="*/ 1252486 w 5928878"/>
                <a:gd name="connsiteY313" fmla="*/ 118049 h 4699802"/>
                <a:gd name="connsiteX314" fmla="*/ 1188413 w 5928878"/>
                <a:gd name="connsiteY314" fmla="*/ 213971 h 4699802"/>
                <a:gd name="connsiteX315" fmla="*/ 1293321 w 5928878"/>
                <a:gd name="connsiteY315" fmla="*/ 318075 h 4699802"/>
                <a:gd name="connsiteX316" fmla="*/ 1333085 w 5928878"/>
                <a:gd name="connsiteY316" fmla="*/ 307285 h 4699802"/>
                <a:gd name="connsiteX317" fmla="*/ 1363416 w 5928878"/>
                <a:gd name="connsiteY317" fmla="*/ 283763 h 4699802"/>
                <a:gd name="connsiteX318" fmla="*/ 1398229 w 5928878"/>
                <a:gd name="connsiteY318" fmla="*/ 213971 h 4699802"/>
                <a:gd name="connsiteX319" fmla="*/ 1394468 w 5928878"/>
                <a:gd name="connsiteY319" fmla="*/ 181368 h 4699802"/>
                <a:gd name="connsiteX320" fmla="*/ 1394305 w 5928878"/>
                <a:gd name="connsiteY320" fmla="*/ 180995 h 4699802"/>
                <a:gd name="connsiteX321" fmla="*/ 1381255 w 5928878"/>
                <a:gd name="connsiteY321" fmla="*/ 156792 h 4699802"/>
                <a:gd name="connsiteX322" fmla="*/ 1334155 w 5928878"/>
                <a:gd name="connsiteY322" fmla="*/ 118049 h 4699802"/>
                <a:gd name="connsiteX323" fmla="*/ 1319752 w 5928878"/>
                <a:gd name="connsiteY323" fmla="*/ 115164 h 4699802"/>
                <a:gd name="connsiteX324" fmla="*/ 1319752 w 5928878"/>
                <a:gd name="connsiteY324" fmla="*/ 7064 h 4699802"/>
                <a:gd name="connsiteX325" fmla="*/ 1569811 w 5928878"/>
                <a:gd name="connsiteY325" fmla="*/ 7064 h 4699802"/>
                <a:gd name="connsiteX326" fmla="*/ 1569811 w 5928878"/>
                <a:gd name="connsiteY326" fmla="*/ 115164 h 4699802"/>
                <a:gd name="connsiteX327" fmla="*/ 1555408 w 5928878"/>
                <a:gd name="connsiteY327" fmla="*/ 118049 h 4699802"/>
                <a:gd name="connsiteX328" fmla="*/ 1491334 w 5928878"/>
                <a:gd name="connsiteY328" fmla="*/ 213971 h 4699802"/>
                <a:gd name="connsiteX329" fmla="*/ 1596242 w 5928878"/>
                <a:gd name="connsiteY329" fmla="*/ 318075 h 4699802"/>
                <a:gd name="connsiteX330" fmla="*/ 1701150 w 5928878"/>
                <a:gd name="connsiteY330" fmla="*/ 213971 h 4699802"/>
                <a:gd name="connsiteX331" fmla="*/ 1697838 w 5928878"/>
                <a:gd name="connsiteY331" fmla="*/ 182977 h 4699802"/>
                <a:gd name="connsiteX332" fmla="*/ 1691020 w 5928878"/>
                <a:gd name="connsiteY332" fmla="*/ 167910 h 4699802"/>
                <a:gd name="connsiteX333" fmla="*/ 1685038 w 5928878"/>
                <a:gd name="connsiteY333" fmla="*/ 155198 h 4699802"/>
                <a:gd name="connsiteX334" fmla="*/ 1674915 w 5928878"/>
                <a:gd name="connsiteY334" fmla="*/ 144043 h 4699802"/>
                <a:gd name="connsiteX335" fmla="*/ 1663714 w 5928878"/>
                <a:gd name="connsiteY335" fmla="*/ 132206 h 4699802"/>
                <a:gd name="connsiteX336" fmla="*/ 1637077 w 5928878"/>
                <a:gd name="connsiteY336" fmla="*/ 118049 h 4699802"/>
                <a:gd name="connsiteX337" fmla="*/ 1622673 w 5928878"/>
                <a:gd name="connsiteY337" fmla="*/ 115164 h 4699802"/>
                <a:gd name="connsiteX338" fmla="*/ 1622673 w 5928878"/>
                <a:gd name="connsiteY338" fmla="*/ 7064 h 4699802"/>
                <a:gd name="connsiteX339" fmla="*/ 1872732 w 5928878"/>
                <a:gd name="connsiteY339" fmla="*/ 7064 h 4699802"/>
                <a:gd name="connsiteX340" fmla="*/ 1872732 w 5928878"/>
                <a:gd name="connsiteY340" fmla="*/ 115164 h 4699802"/>
                <a:gd name="connsiteX341" fmla="*/ 1858329 w 5928878"/>
                <a:gd name="connsiteY341" fmla="*/ 118049 h 4699802"/>
                <a:gd name="connsiteX342" fmla="*/ 1814224 w 5928878"/>
                <a:gd name="connsiteY342" fmla="*/ 157888 h 4699802"/>
                <a:gd name="connsiteX343" fmla="*/ 1807018 w 5928878"/>
                <a:gd name="connsiteY343" fmla="*/ 171280 h 4699802"/>
                <a:gd name="connsiteX344" fmla="*/ 1794255 w 5928878"/>
                <a:gd name="connsiteY344" fmla="*/ 213971 h 4699802"/>
                <a:gd name="connsiteX345" fmla="*/ 1899163 w 5928878"/>
                <a:gd name="connsiteY345" fmla="*/ 318075 h 4699802"/>
                <a:gd name="connsiteX346" fmla="*/ 2004071 w 5928878"/>
                <a:gd name="connsiteY346" fmla="*/ 213971 h 4699802"/>
                <a:gd name="connsiteX347" fmla="*/ 1985791 w 5928878"/>
                <a:gd name="connsiteY347" fmla="*/ 159920 h 4699802"/>
                <a:gd name="connsiteX348" fmla="*/ 1968006 w 5928878"/>
                <a:gd name="connsiteY348" fmla="*/ 137422 h 4699802"/>
                <a:gd name="connsiteX349" fmla="*/ 1939998 w 5928878"/>
                <a:gd name="connsiteY349" fmla="*/ 118049 h 4699802"/>
                <a:gd name="connsiteX350" fmla="*/ 1925595 w 5928878"/>
                <a:gd name="connsiteY350" fmla="*/ 115164 h 4699802"/>
                <a:gd name="connsiteX351" fmla="*/ 1925595 w 5928878"/>
                <a:gd name="connsiteY351" fmla="*/ 7064 h 4699802"/>
                <a:gd name="connsiteX352" fmla="*/ 2175653 w 5928878"/>
                <a:gd name="connsiteY352" fmla="*/ 7064 h 4699802"/>
                <a:gd name="connsiteX353" fmla="*/ 2175653 w 5928878"/>
                <a:gd name="connsiteY353" fmla="*/ 115164 h 4699802"/>
                <a:gd name="connsiteX354" fmla="*/ 2161250 w 5928878"/>
                <a:gd name="connsiteY354" fmla="*/ 118049 h 4699802"/>
                <a:gd name="connsiteX355" fmla="*/ 2116908 w 5928878"/>
                <a:gd name="connsiteY355" fmla="*/ 160572 h 4699802"/>
                <a:gd name="connsiteX356" fmla="*/ 2097177 w 5928878"/>
                <a:gd name="connsiteY356" fmla="*/ 213971 h 4699802"/>
                <a:gd name="connsiteX357" fmla="*/ 2103576 w 5928878"/>
                <a:gd name="connsiteY357" fmla="*/ 253025 h 4699802"/>
                <a:gd name="connsiteX358" fmla="*/ 2124979 w 5928878"/>
                <a:gd name="connsiteY358" fmla="*/ 283675 h 4699802"/>
                <a:gd name="connsiteX359" fmla="*/ 2125576 w 5928878"/>
                <a:gd name="connsiteY359" fmla="*/ 284464 h 4699802"/>
                <a:gd name="connsiteX360" fmla="*/ 2159474 w 5928878"/>
                <a:gd name="connsiteY360" fmla="*/ 306599 h 4699802"/>
                <a:gd name="connsiteX361" fmla="*/ 2202084 w 5928878"/>
                <a:gd name="connsiteY361" fmla="*/ 318075 h 4699802"/>
                <a:gd name="connsiteX362" fmla="*/ 2244939 w 5928878"/>
                <a:gd name="connsiteY362" fmla="*/ 310579 h 4699802"/>
                <a:gd name="connsiteX363" fmla="*/ 2277608 w 5928878"/>
                <a:gd name="connsiteY363" fmla="*/ 290445 h 4699802"/>
                <a:gd name="connsiteX364" fmla="*/ 2296039 w 5928878"/>
                <a:gd name="connsiteY364" fmla="*/ 264811 h 4699802"/>
                <a:gd name="connsiteX365" fmla="*/ 2299434 w 5928878"/>
                <a:gd name="connsiteY365" fmla="*/ 259721 h 4699802"/>
                <a:gd name="connsiteX366" fmla="*/ 2306992 w 5928878"/>
                <a:gd name="connsiteY366" fmla="*/ 213971 h 4699802"/>
                <a:gd name="connsiteX367" fmla="*/ 2242919 w 5928878"/>
                <a:gd name="connsiteY367" fmla="*/ 118049 h 4699802"/>
                <a:gd name="connsiteX368" fmla="*/ 2228516 w 5928878"/>
                <a:gd name="connsiteY368" fmla="*/ 115164 h 4699802"/>
                <a:gd name="connsiteX369" fmla="*/ 2228516 w 5928878"/>
                <a:gd name="connsiteY369" fmla="*/ 7064 h 4699802"/>
                <a:gd name="connsiteX370" fmla="*/ 2284900 w 5928878"/>
                <a:gd name="connsiteY370" fmla="*/ 8390 h 4699802"/>
                <a:gd name="connsiteX371" fmla="*/ 2325242 w 5928878"/>
                <a:gd name="connsiteY371" fmla="*/ 8317 h 4699802"/>
                <a:gd name="connsiteX372" fmla="*/ 2359583 w 5928878"/>
                <a:gd name="connsiteY372" fmla="*/ 7187 h 4699802"/>
                <a:gd name="connsiteX373" fmla="*/ 2478574 w 5928878"/>
                <a:gd name="connsiteY373" fmla="*/ 7064 h 4699802"/>
                <a:gd name="connsiteX374" fmla="*/ 2478574 w 5928878"/>
                <a:gd name="connsiteY374" fmla="*/ 115164 h 4699802"/>
                <a:gd name="connsiteX375" fmla="*/ 2464171 w 5928878"/>
                <a:gd name="connsiteY375" fmla="*/ 118049 h 4699802"/>
                <a:gd name="connsiteX376" fmla="*/ 2420398 w 5928878"/>
                <a:gd name="connsiteY376" fmla="*/ 154837 h 4699802"/>
                <a:gd name="connsiteX377" fmla="*/ 2419080 w 5928878"/>
                <a:gd name="connsiteY377" fmla="*/ 157238 h 4699802"/>
                <a:gd name="connsiteX378" fmla="*/ 2400098 w 5928878"/>
                <a:gd name="connsiteY378" fmla="*/ 213971 h 4699802"/>
                <a:gd name="connsiteX379" fmla="*/ 2505006 w 5928878"/>
                <a:gd name="connsiteY379" fmla="*/ 318075 h 4699802"/>
                <a:gd name="connsiteX380" fmla="*/ 2546177 w 5928878"/>
                <a:gd name="connsiteY380" fmla="*/ 309477 h 4699802"/>
                <a:gd name="connsiteX381" fmla="*/ 2574557 w 5928878"/>
                <a:gd name="connsiteY381" fmla="*/ 292712 h 4699802"/>
                <a:gd name="connsiteX382" fmla="*/ 2598169 w 5928878"/>
                <a:gd name="connsiteY382" fmla="*/ 259497 h 4699802"/>
                <a:gd name="connsiteX383" fmla="*/ 2609913 w 5928878"/>
                <a:gd name="connsiteY383" fmla="*/ 213971 h 4699802"/>
                <a:gd name="connsiteX384" fmla="*/ 2545840 w 5928878"/>
                <a:gd name="connsiteY384" fmla="*/ 118049 h 4699802"/>
                <a:gd name="connsiteX385" fmla="*/ 2531437 w 5928878"/>
                <a:gd name="connsiteY385" fmla="*/ 115164 h 4699802"/>
                <a:gd name="connsiteX386" fmla="*/ 2531437 w 5928878"/>
                <a:gd name="connsiteY386" fmla="*/ 7064 h 4699802"/>
                <a:gd name="connsiteX387" fmla="*/ 2663432 w 5928878"/>
                <a:gd name="connsiteY387" fmla="*/ 7 h 46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5928878" h="4699802">
                  <a:moveTo>
                    <a:pt x="2663432" y="7"/>
                  </a:moveTo>
                  <a:cubicBezTo>
                    <a:pt x="2699774" y="162"/>
                    <a:pt x="2733794" y="2669"/>
                    <a:pt x="2781496" y="7064"/>
                  </a:cubicBezTo>
                  <a:cubicBezTo>
                    <a:pt x="2778594" y="52700"/>
                    <a:pt x="2782219" y="90448"/>
                    <a:pt x="2781496" y="115164"/>
                  </a:cubicBezTo>
                  <a:cubicBezTo>
                    <a:pt x="2775319" y="116417"/>
                    <a:pt x="2774160" y="116827"/>
                    <a:pt x="2767092" y="118049"/>
                  </a:cubicBezTo>
                  <a:lnTo>
                    <a:pt x="2721213" y="161333"/>
                  </a:lnTo>
                  <a:lnTo>
                    <a:pt x="2703019" y="213971"/>
                  </a:lnTo>
                  <a:lnTo>
                    <a:pt x="2708879" y="253811"/>
                  </a:lnTo>
                  <a:lnTo>
                    <a:pt x="2728535" y="282076"/>
                  </a:lnTo>
                  <a:cubicBezTo>
                    <a:pt x="2748001" y="300490"/>
                    <a:pt x="2776446" y="313553"/>
                    <a:pt x="2807927" y="318075"/>
                  </a:cubicBezTo>
                  <a:cubicBezTo>
                    <a:pt x="2863971" y="323230"/>
                    <a:pt x="2914719" y="257636"/>
                    <a:pt x="2912835" y="213971"/>
                  </a:cubicBezTo>
                  <a:lnTo>
                    <a:pt x="2902651" y="174209"/>
                  </a:lnTo>
                  <a:lnTo>
                    <a:pt x="2892435" y="150837"/>
                  </a:lnTo>
                  <a:lnTo>
                    <a:pt x="2874285" y="129707"/>
                  </a:lnTo>
                  <a:lnTo>
                    <a:pt x="2848761" y="118049"/>
                  </a:lnTo>
                  <a:cubicBezTo>
                    <a:pt x="2842330" y="116150"/>
                    <a:pt x="2840433" y="116739"/>
                    <a:pt x="2834358" y="115164"/>
                  </a:cubicBezTo>
                  <a:cubicBezTo>
                    <a:pt x="2831837" y="92308"/>
                    <a:pt x="2832185" y="41739"/>
                    <a:pt x="2834358" y="7064"/>
                  </a:cubicBezTo>
                  <a:cubicBezTo>
                    <a:pt x="2936199" y="-872"/>
                    <a:pt x="3000104" y="3820"/>
                    <a:pt x="3084417" y="7064"/>
                  </a:cubicBezTo>
                  <a:cubicBezTo>
                    <a:pt x="3087897" y="30383"/>
                    <a:pt x="3089711" y="63193"/>
                    <a:pt x="3084417" y="115164"/>
                  </a:cubicBezTo>
                  <a:cubicBezTo>
                    <a:pt x="3080189" y="115293"/>
                    <a:pt x="3073153" y="117133"/>
                    <a:pt x="3070014" y="118049"/>
                  </a:cubicBezTo>
                  <a:lnTo>
                    <a:pt x="3026781" y="153499"/>
                  </a:lnTo>
                  <a:lnTo>
                    <a:pt x="3013614" y="180084"/>
                  </a:lnTo>
                  <a:cubicBezTo>
                    <a:pt x="3010105" y="190187"/>
                    <a:pt x="3007539" y="201453"/>
                    <a:pt x="3005940" y="213971"/>
                  </a:cubicBezTo>
                  <a:cubicBezTo>
                    <a:pt x="3012305" y="239971"/>
                    <a:pt x="3026727" y="268303"/>
                    <a:pt x="3045460" y="288983"/>
                  </a:cubicBezTo>
                  <a:lnTo>
                    <a:pt x="3073423" y="310755"/>
                  </a:lnTo>
                  <a:lnTo>
                    <a:pt x="3110848" y="318075"/>
                  </a:lnTo>
                  <a:cubicBezTo>
                    <a:pt x="3138284" y="312782"/>
                    <a:pt x="3164957" y="301917"/>
                    <a:pt x="3184548" y="284795"/>
                  </a:cubicBezTo>
                  <a:lnTo>
                    <a:pt x="3187374" y="281098"/>
                  </a:lnTo>
                  <a:lnTo>
                    <a:pt x="3203845" y="258238"/>
                  </a:lnTo>
                  <a:cubicBezTo>
                    <a:pt x="3209611" y="245807"/>
                    <a:pt x="3213650" y="231150"/>
                    <a:pt x="3215756" y="213971"/>
                  </a:cubicBezTo>
                  <a:cubicBezTo>
                    <a:pt x="3211082" y="175405"/>
                    <a:pt x="3189066" y="137155"/>
                    <a:pt x="3151683" y="118049"/>
                  </a:cubicBezTo>
                  <a:cubicBezTo>
                    <a:pt x="3144845" y="116602"/>
                    <a:pt x="3142439" y="116489"/>
                    <a:pt x="3137279" y="115164"/>
                  </a:cubicBezTo>
                  <a:cubicBezTo>
                    <a:pt x="3138739" y="71620"/>
                    <a:pt x="3135440" y="29454"/>
                    <a:pt x="3137279" y="7064"/>
                  </a:cubicBezTo>
                  <a:cubicBezTo>
                    <a:pt x="3242354" y="-4364"/>
                    <a:pt x="3270245" y="6517"/>
                    <a:pt x="3387338" y="7064"/>
                  </a:cubicBezTo>
                  <a:cubicBezTo>
                    <a:pt x="3388438" y="17359"/>
                    <a:pt x="3389127" y="26006"/>
                    <a:pt x="3389507" y="34000"/>
                  </a:cubicBezTo>
                  <a:lnTo>
                    <a:pt x="3389780" y="54078"/>
                  </a:lnTo>
                  <a:lnTo>
                    <a:pt x="3390004" y="58387"/>
                  </a:lnTo>
                  <a:cubicBezTo>
                    <a:pt x="3389830" y="74596"/>
                    <a:pt x="3388768" y="91714"/>
                    <a:pt x="3387338" y="115164"/>
                  </a:cubicBezTo>
                  <a:cubicBezTo>
                    <a:pt x="3381174" y="116392"/>
                    <a:pt x="3377640" y="117242"/>
                    <a:pt x="3372935" y="118049"/>
                  </a:cubicBezTo>
                  <a:cubicBezTo>
                    <a:pt x="3344297" y="137294"/>
                    <a:pt x="3307763" y="171606"/>
                    <a:pt x="3308862" y="213971"/>
                  </a:cubicBezTo>
                  <a:cubicBezTo>
                    <a:pt x="3318823" y="262923"/>
                    <a:pt x="3363353" y="315793"/>
                    <a:pt x="3413769" y="318075"/>
                  </a:cubicBezTo>
                  <a:cubicBezTo>
                    <a:pt x="3481533" y="310909"/>
                    <a:pt x="3510253" y="262443"/>
                    <a:pt x="3518677" y="213971"/>
                  </a:cubicBezTo>
                  <a:cubicBezTo>
                    <a:pt x="3517365" y="171239"/>
                    <a:pt x="3494262" y="133412"/>
                    <a:pt x="3454604" y="118049"/>
                  </a:cubicBezTo>
                  <a:cubicBezTo>
                    <a:pt x="3448116" y="116054"/>
                    <a:pt x="3446937" y="116579"/>
                    <a:pt x="3440201" y="115164"/>
                  </a:cubicBezTo>
                  <a:cubicBezTo>
                    <a:pt x="3439916" y="108338"/>
                    <a:pt x="3439923" y="100014"/>
                    <a:pt x="3440056" y="90906"/>
                  </a:cubicBezTo>
                  <a:lnTo>
                    <a:pt x="3440201" y="84054"/>
                  </a:lnTo>
                  <a:lnTo>
                    <a:pt x="3440201" y="7064"/>
                  </a:lnTo>
                  <a:cubicBezTo>
                    <a:pt x="3555971" y="-5208"/>
                    <a:pt x="3617370" y="6203"/>
                    <a:pt x="3690259" y="7064"/>
                  </a:cubicBezTo>
                  <a:cubicBezTo>
                    <a:pt x="3691604" y="18471"/>
                    <a:pt x="3691952" y="28291"/>
                    <a:pt x="3691799" y="37264"/>
                  </a:cubicBezTo>
                  <a:lnTo>
                    <a:pt x="3690409" y="61066"/>
                  </a:lnTo>
                  <a:lnTo>
                    <a:pt x="3690259" y="115164"/>
                  </a:lnTo>
                  <a:cubicBezTo>
                    <a:pt x="3686805" y="116438"/>
                    <a:pt x="3682777" y="116724"/>
                    <a:pt x="3675856" y="118049"/>
                  </a:cubicBezTo>
                  <a:cubicBezTo>
                    <a:pt x="3664423" y="121810"/>
                    <a:pt x="3654876" y="127178"/>
                    <a:pt x="3646942" y="133742"/>
                  </a:cubicBezTo>
                  <a:lnTo>
                    <a:pt x="3628312" y="155894"/>
                  </a:lnTo>
                  <a:lnTo>
                    <a:pt x="3611783" y="213971"/>
                  </a:lnTo>
                  <a:cubicBezTo>
                    <a:pt x="3613664" y="225331"/>
                    <a:pt x="3617470" y="237614"/>
                    <a:pt x="3623044" y="249625"/>
                  </a:cubicBezTo>
                  <a:lnTo>
                    <a:pt x="3633886" y="266489"/>
                  </a:lnTo>
                  <a:lnTo>
                    <a:pt x="3645300" y="281935"/>
                  </a:lnTo>
                  <a:cubicBezTo>
                    <a:pt x="3663226" y="299066"/>
                    <a:pt x="3687464" y="310893"/>
                    <a:pt x="3716691" y="318075"/>
                  </a:cubicBezTo>
                  <a:cubicBezTo>
                    <a:pt x="3742351" y="321767"/>
                    <a:pt x="3769244" y="310117"/>
                    <a:pt x="3789389" y="290356"/>
                  </a:cubicBezTo>
                  <a:lnTo>
                    <a:pt x="3798304" y="277505"/>
                  </a:lnTo>
                  <a:lnTo>
                    <a:pt x="3812379" y="255517"/>
                  </a:lnTo>
                  <a:cubicBezTo>
                    <a:pt x="3817744" y="242535"/>
                    <a:pt x="3820951" y="228400"/>
                    <a:pt x="3821598" y="213971"/>
                  </a:cubicBezTo>
                  <a:cubicBezTo>
                    <a:pt x="3826835" y="179207"/>
                    <a:pt x="3791327" y="137070"/>
                    <a:pt x="3757525" y="118049"/>
                  </a:cubicBezTo>
                  <a:cubicBezTo>
                    <a:pt x="3752351" y="116838"/>
                    <a:pt x="3747028" y="115244"/>
                    <a:pt x="3743122" y="115164"/>
                  </a:cubicBezTo>
                  <a:cubicBezTo>
                    <a:pt x="3741089" y="84148"/>
                    <a:pt x="3740117" y="51052"/>
                    <a:pt x="3743122" y="7064"/>
                  </a:cubicBezTo>
                  <a:cubicBezTo>
                    <a:pt x="3775557" y="2939"/>
                    <a:pt x="3811463" y="4054"/>
                    <a:pt x="3852564" y="5643"/>
                  </a:cubicBezTo>
                  <a:lnTo>
                    <a:pt x="3877261" y="6448"/>
                  </a:lnTo>
                  <a:lnTo>
                    <a:pt x="3940557" y="3516"/>
                  </a:lnTo>
                  <a:cubicBezTo>
                    <a:pt x="3961546" y="3214"/>
                    <a:pt x="3979871" y="4034"/>
                    <a:pt x="3993180" y="7064"/>
                  </a:cubicBezTo>
                  <a:cubicBezTo>
                    <a:pt x="3995285" y="38561"/>
                    <a:pt x="3992381" y="69475"/>
                    <a:pt x="3993180" y="115164"/>
                  </a:cubicBezTo>
                  <a:cubicBezTo>
                    <a:pt x="3986033" y="116751"/>
                    <a:pt x="3985837" y="117238"/>
                    <a:pt x="3978777" y="118049"/>
                  </a:cubicBezTo>
                  <a:lnTo>
                    <a:pt x="3931526" y="154363"/>
                  </a:lnTo>
                  <a:lnTo>
                    <a:pt x="3930642" y="155375"/>
                  </a:lnTo>
                  <a:lnTo>
                    <a:pt x="3914704" y="213971"/>
                  </a:lnTo>
                  <a:cubicBezTo>
                    <a:pt x="3916920" y="228007"/>
                    <a:pt x="3920776" y="241639"/>
                    <a:pt x="3926265" y="254166"/>
                  </a:cubicBezTo>
                  <a:lnTo>
                    <a:pt x="3930346" y="260577"/>
                  </a:lnTo>
                  <a:lnTo>
                    <a:pt x="3946625" y="283816"/>
                  </a:lnTo>
                  <a:cubicBezTo>
                    <a:pt x="3965045" y="302180"/>
                    <a:pt x="3990310" y="314612"/>
                    <a:pt x="4019612" y="318075"/>
                  </a:cubicBezTo>
                  <a:cubicBezTo>
                    <a:pt x="4064664" y="320383"/>
                    <a:pt x="4113941" y="275479"/>
                    <a:pt x="4124520" y="213971"/>
                  </a:cubicBezTo>
                  <a:cubicBezTo>
                    <a:pt x="4124606" y="173522"/>
                    <a:pt x="4092755" y="134265"/>
                    <a:pt x="4060446" y="118049"/>
                  </a:cubicBezTo>
                  <a:cubicBezTo>
                    <a:pt x="4055853" y="117297"/>
                    <a:pt x="4050453" y="115425"/>
                    <a:pt x="4046043" y="115164"/>
                  </a:cubicBezTo>
                  <a:cubicBezTo>
                    <a:pt x="4046099" y="89713"/>
                    <a:pt x="4046397" y="75848"/>
                    <a:pt x="4046532" y="61765"/>
                  </a:cubicBezTo>
                  <a:lnTo>
                    <a:pt x="4046554" y="45156"/>
                  </a:lnTo>
                  <a:lnTo>
                    <a:pt x="4046138" y="34653"/>
                  </a:lnTo>
                  <a:cubicBezTo>
                    <a:pt x="4045822" y="24685"/>
                    <a:pt x="4045692" y="15211"/>
                    <a:pt x="4046043" y="7064"/>
                  </a:cubicBezTo>
                  <a:cubicBezTo>
                    <a:pt x="4061561" y="9591"/>
                    <a:pt x="4077458" y="11362"/>
                    <a:pt x="4094447" y="12470"/>
                  </a:cubicBezTo>
                  <a:lnTo>
                    <a:pt x="4101652" y="12658"/>
                  </a:lnTo>
                  <a:lnTo>
                    <a:pt x="4148284" y="13143"/>
                  </a:lnTo>
                  <a:cubicBezTo>
                    <a:pt x="4187923" y="12295"/>
                    <a:pt x="4235158" y="9422"/>
                    <a:pt x="4296102" y="7064"/>
                  </a:cubicBezTo>
                  <a:cubicBezTo>
                    <a:pt x="4298474" y="28204"/>
                    <a:pt x="4297908" y="44134"/>
                    <a:pt x="4297032" y="60327"/>
                  </a:cubicBezTo>
                  <a:lnTo>
                    <a:pt x="4296362" y="74171"/>
                  </a:lnTo>
                  <a:lnTo>
                    <a:pt x="4296102" y="115164"/>
                  </a:lnTo>
                  <a:cubicBezTo>
                    <a:pt x="4293003" y="116088"/>
                    <a:pt x="4288397" y="116294"/>
                    <a:pt x="4281698" y="118049"/>
                  </a:cubicBezTo>
                  <a:lnTo>
                    <a:pt x="4239537" y="156981"/>
                  </a:lnTo>
                  <a:lnTo>
                    <a:pt x="4217625" y="213971"/>
                  </a:lnTo>
                  <a:lnTo>
                    <a:pt x="4228696" y="256082"/>
                  </a:lnTo>
                  <a:lnTo>
                    <a:pt x="4248295" y="285292"/>
                  </a:lnTo>
                  <a:lnTo>
                    <a:pt x="4278539" y="306515"/>
                  </a:lnTo>
                  <a:lnTo>
                    <a:pt x="4281265" y="308240"/>
                  </a:lnTo>
                  <a:cubicBezTo>
                    <a:pt x="4293299" y="313071"/>
                    <a:pt x="4307039" y="316268"/>
                    <a:pt x="4322533" y="318075"/>
                  </a:cubicBezTo>
                  <a:cubicBezTo>
                    <a:pt x="4379671" y="314239"/>
                    <a:pt x="4425542" y="267845"/>
                    <a:pt x="4427441" y="213971"/>
                  </a:cubicBezTo>
                  <a:cubicBezTo>
                    <a:pt x="4419576" y="173963"/>
                    <a:pt x="4398055" y="140384"/>
                    <a:pt x="4363367" y="118049"/>
                  </a:cubicBezTo>
                  <a:cubicBezTo>
                    <a:pt x="4357890" y="117376"/>
                    <a:pt x="4354075" y="116563"/>
                    <a:pt x="4348964" y="115164"/>
                  </a:cubicBezTo>
                  <a:cubicBezTo>
                    <a:pt x="4345698" y="91257"/>
                    <a:pt x="4349382" y="43288"/>
                    <a:pt x="4348964" y="7064"/>
                  </a:cubicBezTo>
                  <a:cubicBezTo>
                    <a:pt x="4370155" y="4945"/>
                    <a:pt x="4392545" y="4580"/>
                    <a:pt x="4415167" y="5052"/>
                  </a:cubicBezTo>
                  <a:lnTo>
                    <a:pt x="4422446" y="5375"/>
                  </a:lnTo>
                  <a:lnTo>
                    <a:pt x="4424283" y="5333"/>
                  </a:lnTo>
                  <a:cubicBezTo>
                    <a:pt x="4493732" y="5972"/>
                    <a:pt x="4547174" y="11931"/>
                    <a:pt x="4599023" y="7064"/>
                  </a:cubicBezTo>
                  <a:cubicBezTo>
                    <a:pt x="4599370" y="49520"/>
                    <a:pt x="4594763" y="92083"/>
                    <a:pt x="4599023" y="115164"/>
                  </a:cubicBezTo>
                  <a:cubicBezTo>
                    <a:pt x="4594403" y="116175"/>
                    <a:pt x="4588401" y="117551"/>
                    <a:pt x="4584620" y="118049"/>
                  </a:cubicBezTo>
                  <a:cubicBezTo>
                    <a:pt x="4554061" y="128740"/>
                    <a:pt x="4516223" y="166354"/>
                    <a:pt x="4520546" y="213971"/>
                  </a:cubicBezTo>
                  <a:cubicBezTo>
                    <a:pt x="4520208" y="228205"/>
                    <a:pt x="4523599" y="242236"/>
                    <a:pt x="4529624" y="255174"/>
                  </a:cubicBezTo>
                  <a:lnTo>
                    <a:pt x="4552676" y="287265"/>
                  </a:lnTo>
                  <a:lnTo>
                    <a:pt x="4585525" y="308876"/>
                  </a:lnTo>
                  <a:cubicBezTo>
                    <a:pt x="4598076" y="314275"/>
                    <a:pt x="4611640" y="317496"/>
                    <a:pt x="4625454" y="318075"/>
                  </a:cubicBezTo>
                  <a:cubicBezTo>
                    <a:pt x="4639233" y="317545"/>
                    <a:pt x="4653351" y="313876"/>
                    <a:pt x="4666609" y="307895"/>
                  </a:cubicBezTo>
                  <a:lnTo>
                    <a:pt x="4701946" y="284286"/>
                  </a:lnTo>
                  <a:lnTo>
                    <a:pt x="4724680" y="250368"/>
                  </a:lnTo>
                  <a:cubicBezTo>
                    <a:pt x="4729703" y="238268"/>
                    <a:pt x="4731880" y="225762"/>
                    <a:pt x="4730362" y="213971"/>
                  </a:cubicBezTo>
                  <a:cubicBezTo>
                    <a:pt x="4727348" y="175652"/>
                    <a:pt x="4703490" y="135835"/>
                    <a:pt x="4666289" y="118049"/>
                  </a:cubicBezTo>
                  <a:cubicBezTo>
                    <a:pt x="4660108" y="116259"/>
                    <a:pt x="4655341" y="115167"/>
                    <a:pt x="4651886" y="115164"/>
                  </a:cubicBezTo>
                  <a:cubicBezTo>
                    <a:pt x="4647552" y="67399"/>
                    <a:pt x="4650281" y="48069"/>
                    <a:pt x="4651886" y="7064"/>
                  </a:cubicBezTo>
                  <a:cubicBezTo>
                    <a:pt x="4669803" y="4813"/>
                    <a:pt x="4689166" y="3985"/>
                    <a:pt x="4709439" y="3934"/>
                  </a:cubicBezTo>
                  <a:lnTo>
                    <a:pt x="4732879" y="4505"/>
                  </a:lnTo>
                  <a:lnTo>
                    <a:pt x="4782414" y="4432"/>
                  </a:lnTo>
                  <a:cubicBezTo>
                    <a:pt x="4822538" y="4937"/>
                    <a:pt x="4860829" y="6318"/>
                    <a:pt x="4901944" y="7064"/>
                  </a:cubicBezTo>
                  <a:cubicBezTo>
                    <a:pt x="4902384" y="52033"/>
                    <a:pt x="4904052" y="61162"/>
                    <a:pt x="4901944" y="115164"/>
                  </a:cubicBezTo>
                  <a:cubicBezTo>
                    <a:pt x="4897534" y="115492"/>
                    <a:pt x="4891895" y="116625"/>
                    <a:pt x="4887541" y="118049"/>
                  </a:cubicBezTo>
                  <a:cubicBezTo>
                    <a:pt x="4848466" y="136970"/>
                    <a:pt x="4823474" y="169787"/>
                    <a:pt x="4823468" y="213971"/>
                  </a:cubicBezTo>
                  <a:lnTo>
                    <a:pt x="4831523" y="255415"/>
                  </a:lnTo>
                  <a:lnTo>
                    <a:pt x="4831549" y="255455"/>
                  </a:lnTo>
                  <a:lnTo>
                    <a:pt x="4853570" y="287669"/>
                  </a:lnTo>
                  <a:lnTo>
                    <a:pt x="4859860" y="291957"/>
                  </a:lnTo>
                  <a:lnTo>
                    <a:pt x="4886302" y="309095"/>
                  </a:lnTo>
                  <a:lnTo>
                    <a:pt x="4928375" y="318075"/>
                  </a:lnTo>
                  <a:cubicBezTo>
                    <a:pt x="4957593" y="312652"/>
                    <a:pt x="4985743" y="299585"/>
                    <a:pt x="5005628" y="281394"/>
                  </a:cubicBezTo>
                  <a:lnTo>
                    <a:pt x="5018560" y="263859"/>
                  </a:lnTo>
                  <a:lnTo>
                    <a:pt x="5023401" y="255308"/>
                  </a:lnTo>
                  <a:cubicBezTo>
                    <a:pt x="5028281" y="242244"/>
                    <a:pt x="5031498" y="228136"/>
                    <a:pt x="5033283" y="213971"/>
                  </a:cubicBezTo>
                  <a:cubicBezTo>
                    <a:pt x="5024146" y="170080"/>
                    <a:pt x="5007669" y="135682"/>
                    <a:pt x="4969210" y="118049"/>
                  </a:cubicBezTo>
                  <a:cubicBezTo>
                    <a:pt x="4962153" y="116219"/>
                    <a:pt x="4958873" y="116661"/>
                    <a:pt x="4954807" y="115164"/>
                  </a:cubicBezTo>
                  <a:cubicBezTo>
                    <a:pt x="4956569" y="85704"/>
                    <a:pt x="4950919" y="60436"/>
                    <a:pt x="4954807" y="7064"/>
                  </a:cubicBezTo>
                  <a:cubicBezTo>
                    <a:pt x="4970476" y="7887"/>
                    <a:pt x="4990314" y="8816"/>
                    <a:pt x="5012164" y="9617"/>
                  </a:cubicBezTo>
                  <a:lnTo>
                    <a:pt x="5045870" y="10485"/>
                  </a:lnTo>
                  <a:lnTo>
                    <a:pt x="5075779" y="9849"/>
                  </a:lnTo>
                  <a:cubicBezTo>
                    <a:pt x="5119233" y="8029"/>
                    <a:pt x="5164040" y="5281"/>
                    <a:pt x="5204865" y="7064"/>
                  </a:cubicBezTo>
                  <a:cubicBezTo>
                    <a:pt x="5209164" y="49523"/>
                    <a:pt x="5206732" y="63078"/>
                    <a:pt x="5204865" y="115164"/>
                  </a:cubicBezTo>
                  <a:cubicBezTo>
                    <a:pt x="5198536" y="116330"/>
                    <a:pt x="5194703" y="117164"/>
                    <a:pt x="5190462" y="118049"/>
                  </a:cubicBezTo>
                  <a:lnTo>
                    <a:pt x="5150926" y="151818"/>
                  </a:lnTo>
                  <a:lnTo>
                    <a:pt x="5148540" y="154775"/>
                  </a:lnTo>
                  <a:cubicBezTo>
                    <a:pt x="5138098" y="172017"/>
                    <a:pt x="5130952" y="193005"/>
                    <a:pt x="5126389" y="213971"/>
                  </a:cubicBezTo>
                  <a:cubicBezTo>
                    <a:pt x="5122663" y="259962"/>
                    <a:pt x="5185383" y="322504"/>
                    <a:pt x="5231297" y="318075"/>
                  </a:cubicBezTo>
                  <a:lnTo>
                    <a:pt x="5269943" y="307259"/>
                  </a:lnTo>
                  <a:lnTo>
                    <a:pt x="5277402" y="302322"/>
                  </a:lnTo>
                  <a:lnTo>
                    <a:pt x="5303926" y="281786"/>
                  </a:lnTo>
                  <a:cubicBezTo>
                    <a:pt x="5322315" y="261846"/>
                    <a:pt x="5333979" y="236652"/>
                    <a:pt x="5336204" y="213971"/>
                  </a:cubicBezTo>
                  <a:cubicBezTo>
                    <a:pt x="5335541" y="172015"/>
                    <a:pt x="5309136" y="135598"/>
                    <a:pt x="5272131" y="118049"/>
                  </a:cubicBezTo>
                  <a:cubicBezTo>
                    <a:pt x="5266216" y="117370"/>
                    <a:pt x="5264421" y="116196"/>
                    <a:pt x="5257728" y="115164"/>
                  </a:cubicBezTo>
                  <a:cubicBezTo>
                    <a:pt x="5254783" y="92635"/>
                    <a:pt x="5257457" y="38065"/>
                    <a:pt x="5257728" y="7064"/>
                  </a:cubicBezTo>
                  <a:cubicBezTo>
                    <a:pt x="5278134" y="4783"/>
                    <a:pt x="5298473" y="4100"/>
                    <a:pt x="5318878" y="4245"/>
                  </a:cubicBezTo>
                  <a:lnTo>
                    <a:pt x="5376514" y="6254"/>
                  </a:lnTo>
                  <a:lnTo>
                    <a:pt x="5379470" y="6115"/>
                  </a:lnTo>
                  <a:cubicBezTo>
                    <a:pt x="5424617" y="3593"/>
                    <a:pt x="5470860" y="1387"/>
                    <a:pt x="5507786" y="7064"/>
                  </a:cubicBezTo>
                  <a:cubicBezTo>
                    <a:pt x="5509368" y="49918"/>
                    <a:pt x="5512553" y="74405"/>
                    <a:pt x="5507786" y="115164"/>
                  </a:cubicBezTo>
                  <a:cubicBezTo>
                    <a:pt x="5504674" y="115049"/>
                    <a:pt x="5499859" y="116288"/>
                    <a:pt x="5493383" y="118049"/>
                  </a:cubicBezTo>
                  <a:cubicBezTo>
                    <a:pt x="5457814" y="140983"/>
                    <a:pt x="5424595" y="175434"/>
                    <a:pt x="5429310" y="213971"/>
                  </a:cubicBezTo>
                  <a:cubicBezTo>
                    <a:pt x="5432432" y="240892"/>
                    <a:pt x="5445226" y="266853"/>
                    <a:pt x="5463956" y="286116"/>
                  </a:cubicBezTo>
                  <a:lnTo>
                    <a:pt x="5495489" y="308876"/>
                  </a:lnTo>
                  <a:lnTo>
                    <a:pt x="5534218" y="318075"/>
                  </a:lnTo>
                  <a:cubicBezTo>
                    <a:pt x="5550277" y="319099"/>
                    <a:pt x="5565144" y="316339"/>
                    <a:pt x="5578342" y="310814"/>
                  </a:cubicBezTo>
                  <a:lnTo>
                    <a:pt x="5578560" y="310661"/>
                  </a:lnTo>
                  <a:lnTo>
                    <a:pt x="5602998" y="292546"/>
                  </a:lnTo>
                  <a:cubicBezTo>
                    <a:pt x="5620795" y="272232"/>
                    <a:pt x="5633152" y="243077"/>
                    <a:pt x="5639126" y="213971"/>
                  </a:cubicBezTo>
                  <a:lnTo>
                    <a:pt x="5627256" y="174262"/>
                  </a:lnTo>
                  <a:lnTo>
                    <a:pt x="5617840" y="157799"/>
                  </a:lnTo>
                  <a:cubicBezTo>
                    <a:pt x="5605492" y="141316"/>
                    <a:pt x="5589560" y="127571"/>
                    <a:pt x="5575052" y="118049"/>
                  </a:cubicBezTo>
                  <a:cubicBezTo>
                    <a:pt x="5570215" y="117068"/>
                    <a:pt x="5566016" y="116137"/>
                    <a:pt x="5560649" y="115164"/>
                  </a:cubicBezTo>
                  <a:cubicBezTo>
                    <a:pt x="5561256" y="64573"/>
                    <a:pt x="5565492" y="42832"/>
                    <a:pt x="5560649" y="7064"/>
                  </a:cubicBezTo>
                  <a:cubicBezTo>
                    <a:pt x="5615204" y="7501"/>
                    <a:pt x="5689195" y="1251"/>
                    <a:pt x="5742421" y="7064"/>
                  </a:cubicBezTo>
                  <a:cubicBezTo>
                    <a:pt x="5759450" y="7519"/>
                    <a:pt x="5777760" y="13563"/>
                    <a:pt x="5795712" y="23432"/>
                  </a:cubicBezTo>
                  <a:lnTo>
                    <a:pt x="5797892" y="25107"/>
                  </a:lnTo>
                  <a:lnTo>
                    <a:pt x="5804758" y="27341"/>
                  </a:lnTo>
                  <a:cubicBezTo>
                    <a:pt x="5859884" y="56514"/>
                    <a:pt x="5893214" y="110127"/>
                    <a:pt x="5903281" y="167923"/>
                  </a:cubicBezTo>
                  <a:cubicBezTo>
                    <a:pt x="5934120" y="471261"/>
                    <a:pt x="5936254" y="528703"/>
                    <a:pt x="5914200" y="764370"/>
                  </a:cubicBezTo>
                  <a:lnTo>
                    <a:pt x="5903322" y="877100"/>
                  </a:lnTo>
                  <a:lnTo>
                    <a:pt x="5903344" y="926552"/>
                  </a:lnTo>
                  <a:cubicBezTo>
                    <a:pt x="5899988" y="1052544"/>
                    <a:pt x="5889773" y="1153752"/>
                    <a:pt x="5903281" y="1282113"/>
                  </a:cubicBezTo>
                  <a:cubicBezTo>
                    <a:pt x="5916790" y="1410474"/>
                    <a:pt x="5914403" y="1564665"/>
                    <a:pt x="5909090" y="1714175"/>
                  </a:cubicBezTo>
                  <a:lnTo>
                    <a:pt x="5907284" y="1759805"/>
                  </a:lnTo>
                  <a:lnTo>
                    <a:pt x="5907378" y="1777036"/>
                  </a:lnTo>
                  <a:cubicBezTo>
                    <a:pt x="5907412" y="1824144"/>
                    <a:pt x="5906977" y="1876189"/>
                    <a:pt x="5905752" y="1937003"/>
                  </a:cubicBezTo>
                  <a:lnTo>
                    <a:pt x="5903395" y="2030748"/>
                  </a:lnTo>
                  <a:lnTo>
                    <a:pt x="5907340" y="2158964"/>
                  </a:lnTo>
                  <a:cubicBezTo>
                    <a:pt x="5910635" y="2266123"/>
                    <a:pt x="5912576" y="2384963"/>
                    <a:pt x="5903281" y="2527018"/>
                  </a:cubicBezTo>
                  <a:cubicBezTo>
                    <a:pt x="5900958" y="2562532"/>
                    <a:pt x="5898866" y="2593774"/>
                    <a:pt x="5897030" y="2621729"/>
                  </a:cubicBezTo>
                  <a:lnTo>
                    <a:pt x="5895519" y="2645703"/>
                  </a:lnTo>
                  <a:lnTo>
                    <a:pt x="5903281" y="2744876"/>
                  </a:lnTo>
                  <a:cubicBezTo>
                    <a:pt x="5924390" y="2976635"/>
                    <a:pt x="5925505" y="3129907"/>
                    <a:pt x="5915991" y="3271174"/>
                  </a:cubicBezTo>
                  <a:lnTo>
                    <a:pt x="5912438" y="3310233"/>
                  </a:lnTo>
                  <a:lnTo>
                    <a:pt x="5912219" y="3353265"/>
                  </a:lnTo>
                  <a:cubicBezTo>
                    <a:pt x="5909628" y="3442009"/>
                    <a:pt x="5904058" y="3537516"/>
                    <a:pt x="5903281" y="3684779"/>
                  </a:cubicBezTo>
                  <a:cubicBezTo>
                    <a:pt x="5901727" y="3979305"/>
                    <a:pt x="5935679" y="4151936"/>
                    <a:pt x="5903281" y="4525090"/>
                  </a:cubicBezTo>
                  <a:cubicBezTo>
                    <a:pt x="5902921" y="4617195"/>
                    <a:pt x="5830774" y="4693859"/>
                    <a:pt x="5742421" y="4685950"/>
                  </a:cubicBezTo>
                  <a:cubicBezTo>
                    <a:pt x="5697518" y="4689240"/>
                    <a:pt x="5647965" y="4690023"/>
                    <a:pt x="5593928" y="4689564"/>
                  </a:cubicBezTo>
                  <a:lnTo>
                    <a:pt x="5556605" y="4688746"/>
                  </a:lnTo>
                  <a:lnTo>
                    <a:pt x="5503653" y="4689542"/>
                  </a:lnTo>
                  <a:cubicBezTo>
                    <a:pt x="5308525" y="4690714"/>
                    <a:pt x="5128370" y="4688019"/>
                    <a:pt x="5003388" y="4686604"/>
                  </a:cubicBezTo>
                  <a:lnTo>
                    <a:pt x="4975744" y="4686339"/>
                  </a:lnTo>
                  <a:lnTo>
                    <a:pt x="4881599" y="4688735"/>
                  </a:lnTo>
                  <a:cubicBezTo>
                    <a:pt x="4747327" y="4689604"/>
                    <a:pt x="4653757" y="4680420"/>
                    <a:pt x="4532466" y="4677046"/>
                  </a:cubicBezTo>
                  <a:lnTo>
                    <a:pt x="4489098" y="4676514"/>
                  </a:lnTo>
                  <a:lnTo>
                    <a:pt x="4400790" y="4679415"/>
                  </a:lnTo>
                  <a:cubicBezTo>
                    <a:pt x="4367239" y="4680988"/>
                    <a:pt x="4332116" y="4683125"/>
                    <a:pt x="4295244" y="4685950"/>
                  </a:cubicBezTo>
                  <a:cubicBezTo>
                    <a:pt x="4184628" y="4694427"/>
                    <a:pt x="4105695" y="4696527"/>
                    <a:pt x="4035711" y="4695848"/>
                  </a:cubicBezTo>
                  <a:lnTo>
                    <a:pt x="4018301" y="4695470"/>
                  </a:lnTo>
                  <a:lnTo>
                    <a:pt x="3935258" y="4698681"/>
                  </a:lnTo>
                  <a:cubicBezTo>
                    <a:pt x="3764649" y="4702991"/>
                    <a:pt x="3665916" y="4693856"/>
                    <a:pt x="3491648" y="4688542"/>
                  </a:cubicBezTo>
                  <a:lnTo>
                    <a:pt x="3468202" y="4688013"/>
                  </a:lnTo>
                  <a:lnTo>
                    <a:pt x="3423629" y="4689002"/>
                  </a:lnTo>
                  <a:cubicBezTo>
                    <a:pt x="3326369" y="4691322"/>
                    <a:pt x="3261089" y="4693041"/>
                    <a:pt x="3126370" y="4685950"/>
                  </a:cubicBezTo>
                  <a:cubicBezTo>
                    <a:pt x="2991651" y="4678859"/>
                    <a:pt x="2862080" y="4687973"/>
                    <a:pt x="2688838" y="4691217"/>
                  </a:cubicBezTo>
                  <a:lnTo>
                    <a:pt x="2622190" y="4691865"/>
                  </a:lnTo>
                  <a:lnTo>
                    <a:pt x="2611197" y="4692970"/>
                  </a:lnTo>
                  <a:cubicBezTo>
                    <a:pt x="2431730" y="4704984"/>
                    <a:pt x="2145860" y="4688476"/>
                    <a:pt x="1929665" y="4685950"/>
                  </a:cubicBezTo>
                  <a:cubicBezTo>
                    <a:pt x="1867895" y="4685229"/>
                    <a:pt x="1804241" y="4683723"/>
                    <a:pt x="1739087" y="4682156"/>
                  </a:cubicBezTo>
                  <a:lnTo>
                    <a:pt x="1727914" y="4681923"/>
                  </a:lnTo>
                  <a:lnTo>
                    <a:pt x="1686181" y="4682966"/>
                  </a:lnTo>
                  <a:cubicBezTo>
                    <a:pt x="1629521" y="4684472"/>
                    <a:pt x="1573004" y="4685748"/>
                    <a:pt x="1512210" y="4685950"/>
                  </a:cubicBezTo>
                  <a:cubicBezTo>
                    <a:pt x="1329828" y="4686558"/>
                    <a:pt x="1181110" y="4700637"/>
                    <a:pt x="1028040" y="4696852"/>
                  </a:cubicBezTo>
                  <a:lnTo>
                    <a:pt x="948893" y="4691318"/>
                  </a:lnTo>
                  <a:lnTo>
                    <a:pt x="887925" y="4691932"/>
                  </a:lnTo>
                  <a:cubicBezTo>
                    <a:pt x="636175" y="4691598"/>
                    <a:pt x="349611" y="4676637"/>
                    <a:pt x="176354" y="4685950"/>
                  </a:cubicBezTo>
                  <a:cubicBezTo>
                    <a:pt x="159421" y="4685483"/>
                    <a:pt x="140841" y="4681332"/>
                    <a:pt x="122510" y="4673834"/>
                  </a:cubicBezTo>
                  <a:lnTo>
                    <a:pt x="116201" y="4669953"/>
                  </a:lnTo>
                  <a:lnTo>
                    <a:pt x="113677" y="4669281"/>
                  </a:lnTo>
                  <a:lnTo>
                    <a:pt x="102015" y="4661227"/>
                  </a:lnTo>
                  <a:lnTo>
                    <a:pt x="70163" y="4641635"/>
                  </a:lnTo>
                  <a:cubicBezTo>
                    <a:pt x="38294" y="4613926"/>
                    <a:pt x="15012" y="4574178"/>
                    <a:pt x="15495" y="4525090"/>
                  </a:cubicBezTo>
                  <a:lnTo>
                    <a:pt x="11506" y="4274549"/>
                  </a:lnTo>
                  <a:lnTo>
                    <a:pt x="8790" y="4166794"/>
                  </a:lnTo>
                  <a:cubicBezTo>
                    <a:pt x="6208" y="4047873"/>
                    <a:pt x="5861" y="3937380"/>
                    <a:pt x="15495" y="3859066"/>
                  </a:cubicBezTo>
                  <a:lnTo>
                    <a:pt x="15867" y="3854844"/>
                  </a:lnTo>
                  <a:lnTo>
                    <a:pt x="16106" y="3795754"/>
                  </a:lnTo>
                  <a:cubicBezTo>
                    <a:pt x="14699" y="3648036"/>
                    <a:pt x="9052" y="3504074"/>
                    <a:pt x="15495" y="3323757"/>
                  </a:cubicBezTo>
                  <a:lnTo>
                    <a:pt x="16390" y="3293151"/>
                  </a:lnTo>
                  <a:lnTo>
                    <a:pt x="15495" y="3236613"/>
                  </a:lnTo>
                  <a:cubicBezTo>
                    <a:pt x="15580" y="3128282"/>
                    <a:pt x="17407" y="3061324"/>
                    <a:pt x="18298" y="2993461"/>
                  </a:cubicBezTo>
                  <a:lnTo>
                    <a:pt x="18617" y="2956949"/>
                  </a:lnTo>
                  <a:lnTo>
                    <a:pt x="18234" y="2921461"/>
                  </a:lnTo>
                  <a:cubicBezTo>
                    <a:pt x="17892" y="2892993"/>
                    <a:pt x="17519" y="2863218"/>
                    <a:pt x="17158" y="2831551"/>
                  </a:cubicBezTo>
                  <a:lnTo>
                    <a:pt x="16753" y="2790644"/>
                  </a:lnTo>
                  <a:lnTo>
                    <a:pt x="15495" y="2744876"/>
                  </a:lnTo>
                  <a:cubicBezTo>
                    <a:pt x="13669" y="2688899"/>
                    <a:pt x="13080" y="2638146"/>
                    <a:pt x="13143" y="2588787"/>
                  </a:cubicBezTo>
                  <a:lnTo>
                    <a:pt x="14406" y="2469008"/>
                  </a:lnTo>
                  <a:lnTo>
                    <a:pt x="14368" y="2465648"/>
                  </a:lnTo>
                  <a:cubicBezTo>
                    <a:pt x="12201" y="2299935"/>
                    <a:pt x="8609" y="2315679"/>
                    <a:pt x="15495" y="2122424"/>
                  </a:cubicBezTo>
                  <a:lnTo>
                    <a:pt x="15870" y="2112285"/>
                  </a:lnTo>
                  <a:lnTo>
                    <a:pt x="15495" y="2078852"/>
                  </a:lnTo>
                  <a:cubicBezTo>
                    <a:pt x="10307" y="1777068"/>
                    <a:pt x="3885" y="1664137"/>
                    <a:pt x="15495" y="1412828"/>
                  </a:cubicBezTo>
                  <a:cubicBezTo>
                    <a:pt x="-6963" y="1205250"/>
                    <a:pt x="17624" y="1130369"/>
                    <a:pt x="15495" y="877519"/>
                  </a:cubicBezTo>
                  <a:cubicBezTo>
                    <a:pt x="11497" y="757012"/>
                    <a:pt x="-17277" y="435588"/>
                    <a:pt x="15495" y="167923"/>
                  </a:cubicBezTo>
                  <a:cubicBezTo>
                    <a:pt x="7711" y="108744"/>
                    <a:pt x="43725" y="48548"/>
                    <a:pt x="105990" y="21626"/>
                  </a:cubicBezTo>
                  <a:lnTo>
                    <a:pt x="119701" y="18788"/>
                  </a:lnTo>
                  <a:lnTo>
                    <a:pt x="144402" y="10537"/>
                  </a:lnTo>
                  <a:cubicBezTo>
                    <a:pt x="154822" y="8220"/>
                    <a:pt x="165520" y="7010"/>
                    <a:pt x="176354" y="7064"/>
                  </a:cubicBezTo>
                  <a:cubicBezTo>
                    <a:pt x="215909" y="6795"/>
                    <a:pt x="247774" y="5925"/>
                    <a:pt x="276540" y="5557"/>
                  </a:cubicBezTo>
                  <a:lnTo>
                    <a:pt x="284176" y="5698"/>
                  </a:lnTo>
                  <a:lnTo>
                    <a:pt x="302606" y="5228"/>
                  </a:lnTo>
                  <a:cubicBezTo>
                    <a:pt x="318346" y="5214"/>
                    <a:pt x="336303" y="5686"/>
                    <a:pt x="358126" y="7064"/>
                  </a:cubicBezTo>
                  <a:cubicBezTo>
                    <a:pt x="360417" y="60838"/>
                    <a:pt x="360008" y="66868"/>
                    <a:pt x="358126" y="115164"/>
                  </a:cubicBezTo>
                  <a:cubicBezTo>
                    <a:pt x="351812" y="116172"/>
                    <a:pt x="346470" y="116797"/>
                    <a:pt x="343723" y="118049"/>
                  </a:cubicBezTo>
                  <a:cubicBezTo>
                    <a:pt x="308312" y="131456"/>
                    <a:pt x="282392" y="170958"/>
                    <a:pt x="279649" y="213971"/>
                  </a:cubicBezTo>
                  <a:cubicBezTo>
                    <a:pt x="278856" y="228780"/>
                    <a:pt x="281673" y="242674"/>
                    <a:pt x="287181" y="255189"/>
                  </a:cubicBezTo>
                  <a:lnTo>
                    <a:pt x="307703" y="283750"/>
                  </a:lnTo>
                  <a:lnTo>
                    <a:pt x="343381" y="307328"/>
                  </a:lnTo>
                  <a:cubicBezTo>
                    <a:pt x="356577" y="313280"/>
                    <a:pt x="370680" y="317086"/>
                    <a:pt x="384557" y="318075"/>
                  </a:cubicBezTo>
                  <a:cubicBezTo>
                    <a:pt x="438991" y="320149"/>
                    <a:pt x="486145" y="265558"/>
                    <a:pt x="489465" y="213971"/>
                  </a:cubicBezTo>
                  <a:cubicBezTo>
                    <a:pt x="485471" y="177459"/>
                    <a:pt x="460221" y="130577"/>
                    <a:pt x="425392" y="118049"/>
                  </a:cubicBezTo>
                  <a:cubicBezTo>
                    <a:pt x="419786" y="117661"/>
                    <a:pt x="417507" y="115836"/>
                    <a:pt x="410989" y="115164"/>
                  </a:cubicBezTo>
                  <a:cubicBezTo>
                    <a:pt x="408429" y="85901"/>
                    <a:pt x="405590" y="34601"/>
                    <a:pt x="410989" y="7064"/>
                  </a:cubicBezTo>
                  <a:cubicBezTo>
                    <a:pt x="489178" y="11448"/>
                    <a:pt x="609948" y="4159"/>
                    <a:pt x="661047" y="7064"/>
                  </a:cubicBezTo>
                  <a:cubicBezTo>
                    <a:pt x="663639" y="47113"/>
                    <a:pt x="660800" y="80256"/>
                    <a:pt x="661047" y="115164"/>
                  </a:cubicBezTo>
                  <a:cubicBezTo>
                    <a:pt x="655019" y="115925"/>
                    <a:pt x="651232" y="117213"/>
                    <a:pt x="646644" y="118049"/>
                  </a:cubicBezTo>
                  <a:cubicBezTo>
                    <a:pt x="607374" y="135309"/>
                    <a:pt x="591002" y="170353"/>
                    <a:pt x="582571" y="213971"/>
                  </a:cubicBezTo>
                  <a:lnTo>
                    <a:pt x="590435" y="252410"/>
                  </a:lnTo>
                  <a:lnTo>
                    <a:pt x="611725" y="283636"/>
                  </a:lnTo>
                  <a:cubicBezTo>
                    <a:pt x="630699" y="302720"/>
                    <a:pt x="657438" y="315933"/>
                    <a:pt x="687478" y="318075"/>
                  </a:cubicBezTo>
                  <a:cubicBezTo>
                    <a:pt x="733254" y="324533"/>
                    <a:pt x="782572" y="272879"/>
                    <a:pt x="792386" y="213971"/>
                  </a:cubicBezTo>
                  <a:cubicBezTo>
                    <a:pt x="790559" y="173751"/>
                    <a:pt x="757502" y="134304"/>
                    <a:pt x="728313" y="118049"/>
                  </a:cubicBezTo>
                  <a:cubicBezTo>
                    <a:pt x="725133" y="117092"/>
                    <a:pt x="720297" y="115996"/>
                    <a:pt x="713910" y="115164"/>
                  </a:cubicBezTo>
                  <a:cubicBezTo>
                    <a:pt x="712892" y="109446"/>
                    <a:pt x="712606" y="101265"/>
                    <a:pt x="712695" y="91852"/>
                  </a:cubicBezTo>
                  <a:lnTo>
                    <a:pt x="712876" y="86471"/>
                  </a:lnTo>
                  <a:lnTo>
                    <a:pt x="711754" y="55341"/>
                  </a:lnTo>
                  <a:cubicBezTo>
                    <a:pt x="711395" y="37999"/>
                    <a:pt x="711755" y="22583"/>
                    <a:pt x="713910" y="7064"/>
                  </a:cubicBezTo>
                  <a:cubicBezTo>
                    <a:pt x="750389" y="1696"/>
                    <a:pt x="799342" y="4271"/>
                    <a:pt x="845956" y="6901"/>
                  </a:cubicBezTo>
                  <a:lnTo>
                    <a:pt x="898890" y="9295"/>
                  </a:lnTo>
                  <a:lnTo>
                    <a:pt x="963968" y="7064"/>
                  </a:lnTo>
                  <a:cubicBezTo>
                    <a:pt x="966735" y="44469"/>
                    <a:pt x="966881" y="63185"/>
                    <a:pt x="963968" y="115164"/>
                  </a:cubicBezTo>
                  <a:cubicBezTo>
                    <a:pt x="958835" y="116310"/>
                    <a:pt x="954001" y="117529"/>
                    <a:pt x="949565" y="118049"/>
                  </a:cubicBezTo>
                  <a:cubicBezTo>
                    <a:pt x="914778" y="133164"/>
                    <a:pt x="885241" y="169789"/>
                    <a:pt x="885492" y="213971"/>
                  </a:cubicBezTo>
                  <a:cubicBezTo>
                    <a:pt x="887269" y="241111"/>
                    <a:pt x="898765" y="267688"/>
                    <a:pt x="917182" y="287205"/>
                  </a:cubicBezTo>
                  <a:lnTo>
                    <a:pt x="924675" y="292552"/>
                  </a:lnTo>
                  <a:lnTo>
                    <a:pt x="951694" y="307935"/>
                  </a:lnTo>
                  <a:cubicBezTo>
                    <a:pt x="964283" y="312833"/>
                    <a:pt x="977543" y="316131"/>
                    <a:pt x="990400" y="318075"/>
                  </a:cubicBezTo>
                  <a:cubicBezTo>
                    <a:pt x="1041501" y="322091"/>
                    <a:pt x="1100123" y="259557"/>
                    <a:pt x="1095307" y="213971"/>
                  </a:cubicBezTo>
                  <a:cubicBezTo>
                    <a:pt x="1094589" y="172061"/>
                    <a:pt x="1068999" y="139118"/>
                    <a:pt x="1031234" y="118049"/>
                  </a:cubicBezTo>
                  <a:cubicBezTo>
                    <a:pt x="1027303" y="117257"/>
                    <a:pt x="1023251" y="115784"/>
                    <a:pt x="1016831" y="115164"/>
                  </a:cubicBezTo>
                  <a:cubicBezTo>
                    <a:pt x="1015786" y="71429"/>
                    <a:pt x="1014462" y="46575"/>
                    <a:pt x="1016831" y="7064"/>
                  </a:cubicBezTo>
                  <a:cubicBezTo>
                    <a:pt x="1068231" y="3400"/>
                    <a:pt x="1111884" y="5711"/>
                    <a:pt x="1152118" y="7783"/>
                  </a:cubicBezTo>
                  <a:lnTo>
                    <a:pt x="1178929" y="8771"/>
                  </a:lnTo>
                  <a:lnTo>
                    <a:pt x="1220084" y="6506"/>
                  </a:lnTo>
                  <a:cubicBezTo>
                    <a:pt x="1236929" y="5823"/>
                    <a:pt x="1252364" y="5740"/>
                    <a:pt x="1266889" y="7064"/>
                  </a:cubicBezTo>
                  <a:cubicBezTo>
                    <a:pt x="1265284" y="60076"/>
                    <a:pt x="1269113" y="84447"/>
                    <a:pt x="1266889" y="115164"/>
                  </a:cubicBezTo>
                  <a:cubicBezTo>
                    <a:pt x="1260651" y="115785"/>
                    <a:pt x="1258166" y="116479"/>
                    <a:pt x="1252486" y="118049"/>
                  </a:cubicBezTo>
                  <a:cubicBezTo>
                    <a:pt x="1212262" y="139194"/>
                    <a:pt x="1182844" y="172998"/>
                    <a:pt x="1188413" y="213971"/>
                  </a:cubicBezTo>
                  <a:cubicBezTo>
                    <a:pt x="1187200" y="268867"/>
                    <a:pt x="1239184" y="311114"/>
                    <a:pt x="1293321" y="318075"/>
                  </a:cubicBezTo>
                  <a:lnTo>
                    <a:pt x="1333085" y="307285"/>
                  </a:lnTo>
                  <a:lnTo>
                    <a:pt x="1363416" y="283763"/>
                  </a:lnTo>
                  <a:cubicBezTo>
                    <a:pt x="1381244" y="264219"/>
                    <a:pt x="1393191" y="238763"/>
                    <a:pt x="1398229" y="213971"/>
                  </a:cubicBezTo>
                  <a:cubicBezTo>
                    <a:pt x="1398562" y="202838"/>
                    <a:pt x="1397252" y="191797"/>
                    <a:pt x="1394468" y="181368"/>
                  </a:cubicBezTo>
                  <a:lnTo>
                    <a:pt x="1394305" y="180995"/>
                  </a:lnTo>
                  <a:lnTo>
                    <a:pt x="1381255" y="156792"/>
                  </a:lnTo>
                  <a:cubicBezTo>
                    <a:pt x="1368557" y="140227"/>
                    <a:pt x="1350839" y="126735"/>
                    <a:pt x="1334155" y="118049"/>
                  </a:cubicBezTo>
                  <a:cubicBezTo>
                    <a:pt x="1329780" y="117627"/>
                    <a:pt x="1323719" y="116481"/>
                    <a:pt x="1319752" y="115164"/>
                  </a:cubicBezTo>
                  <a:cubicBezTo>
                    <a:pt x="1321340" y="84268"/>
                    <a:pt x="1317751" y="41102"/>
                    <a:pt x="1319752" y="7064"/>
                  </a:cubicBezTo>
                  <a:cubicBezTo>
                    <a:pt x="1380540" y="8223"/>
                    <a:pt x="1459249" y="7111"/>
                    <a:pt x="1569811" y="7064"/>
                  </a:cubicBezTo>
                  <a:cubicBezTo>
                    <a:pt x="1573128" y="60775"/>
                    <a:pt x="1565088" y="65693"/>
                    <a:pt x="1569811" y="115164"/>
                  </a:cubicBezTo>
                  <a:cubicBezTo>
                    <a:pt x="1564956" y="116012"/>
                    <a:pt x="1560681" y="116515"/>
                    <a:pt x="1555408" y="118049"/>
                  </a:cubicBezTo>
                  <a:cubicBezTo>
                    <a:pt x="1521778" y="140942"/>
                    <a:pt x="1492866" y="172310"/>
                    <a:pt x="1491334" y="213971"/>
                  </a:cubicBezTo>
                  <a:cubicBezTo>
                    <a:pt x="1502515" y="262273"/>
                    <a:pt x="1538702" y="306428"/>
                    <a:pt x="1596242" y="318075"/>
                  </a:cubicBezTo>
                  <a:cubicBezTo>
                    <a:pt x="1653431" y="316688"/>
                    <a:pt x="1704691" y="278352"/>
                    <a:pt x="1701150" y="213971"/>
                  </a:cubicBezTo>
                  <a:lnTo>
                    <a:pt x="1697838" y="182977"/>
                  </a:lnTo>
                  <a:lnTo>
                    <a:pt x="1691020" y="167910"/>
                  </a:lnTo>
                  <a:lnTo>
                    <a:pt x="1685038" y="155198"/>
                  </a:lnTo>
                  <a:lnTo>
                    <a:pt x="1674915" y="144043"/>
                  </a:lnTo>
                  <a:lnTo>
                    <a:pt x="1663714" y="132206"/>
                  </a:lnTo>
                  <a:cubicBezTo>
                    <a:pt x="1655680" y="126051"/>
                    <a:pt x="1646690" y="121218"/>
                    <a:pt x="1637077" y="118049"/>
                  </a:cubicBezTo>
                  <a:cubicBezTo>
                    <a:pt x="1632483" y="116411"/>
                    <a:pt x="1626758" y="115273"/>
                    <a:pt x="1622673" y="115164"/>
                  </a:cubicBezTo>
                  <a:cubicBezTo>
                    <a:pt x="1621808" y="78155"/>
                    <a:pt x="1618244" y="53002"/>
                    <a:pt x="1622673" y="7064"/>
                  </a:cubicBezTo>
                  <a:cubicBezTo>
                    <a:pt x="1702935" y="9248"/>
                    <a:pt x="1780336" y="5367"/>
                    <a:pt x="1872732" y="7064"/>
                  </a:cubicBezTo>
                  <a:cubicBezTo>
                    <a:pt x="1878029" y="59535"/>
                    <a:pt x="1870795" y="78250"/>
                    <a:pt x="1872732" y="115164"/>
                  </a:cubicBezTo>
                  <a:cubicBezTo>
                    <a:pt x="1868884" y="116246"/>
                    <a:pt x="1864767" y="117314"/>
                    <a:pt x="1858329" y="118049"/>
                  </a:cubicBezTo>
                  <a:cubicBezTo>
                    <a:pt x="1840321" y="130574"/>
                    <a:pt x="1825261" y="142878"/>
                    <a:pt x="1814224" y="157888"/>
                  </a:cubicBezTo>
                  <a:lnTo>
                    <a:pt x="1807018" y="171280"/>
                  </a:lnTo>
                  <a:lnTo>
                    <a:pt x="1794255" y="213971"/>
                  </a:lnTo>
                  <a:cubicBezTo>
                    <a:pt x="1805641" y="272166"/>
                    <a:pt x="1840238" y="305852"/>
                    <a:pt x="1899163" y="318075"/>
                  </a:cubicBezTo>
                  <a:cubicBezTo>
                    <a:pt x="1954673" y="313304"/>
                    <a:pt x="1999564" y="258266"/>
                    <a:pt x="2004071" y="213971"/>
                  </a:cubicBezTo>
                  <a:lnTo>
                    <a:pt x="1985791" y="159920"/>
                  </a:lnTo>
                  <a:lnTo>
                    <a:pt x="1968006" y="137422"/>
                  </a:lnTo>
                  <a:cubicBezTo>
                    <a:pt x="1960346" y="130168"/>
                    <a:pt x="1951124" y="123616"/>
                    <a:pt x="1939998" y="118049"/>
                  </a:cubicBezTo>
                  <a:cubicBezTo>
                    <a:pt x="1934545" y="117517"/>
                    <a:pt x="1931563" y="116256"/>
                    <a:pt x="1925595" y="115164"/>
                  </a:cubicBezTo>
                  <a:cubicBezTo>
                    <a:pt x="1923428" y="90956"/>
                    <a:pt x="1926522" y="37912"/>
                    <a:pt x="1925595" y="7064"/>
                  </a:cubicBezTo>
                  <a:cubicBezTo>
                    <a:pt x="2012936" y="2729"/>
                    <a:pt x="2090003" y="3270"/>
                    <a:pt x="2175653" y="7064"/>
                  </a:cubicBezTo>
                  <a:cubicBezTo>
                    <a:pt x="2172893" y="49229"/>
                    <a:pt x="2177052" y="87925"/>
                    <a:pt x="2175653" y="115164"/>
                  </a:cubicBezTo>
                  <a:cubicBezTo>
                    <a:pt x="2168594" y="117001"/>
                    <a:pt x="2167924" y="116375"/>
                    <a:pt x="2161250" y="118049"/>
                  </a:cubicBezTo>
                  <a:lnTo>
                    <a:pt x="2116908" y="160572"/>
                  </a:lnTo>
                  <a:lnTo>
                    <a:pt x="2097177" y="213971"/>
                  </a:lnTo>
                  <a:cubicBezTo>
                    <a:pt x="2096341" y="228098"/>
                    <a:pt x="2098666" y="241201"/>
                    <a:pt x="2103576" y="253025"/>
                  </a:cubicBezTo>
                  <a:lnTo>
                    <a:pt x="2124979" y="283675"/>
                  </a:lnTo>
                  <a:lnTo>
                    <a:pt x="2125576" y="284464"/>
                  </a:lnTo>
                  <a:lnTo>
                    <a:pt x="2159474" y="306599"/>
                  </a:lnTo>
                  <a:cubicBezTo>
                    <a:pt x="2172431" y="312295"/>
                    <a:pt x="2186826" y="316205"/>
                    <a:pt x="2202084" y="318075"/>
                  </a:cubicBezTo>
                  <a:lnTo>
                    <a:pt x="2244939" y="310579"/>
                  </a:lnTo>
                  <a:lnTo>
                    <a:pt x="2277608" y="290445"/>
                  </a:lnTo>
                  <a:lnTo>
                    <a:pt x="2296039" y="264811"/>
                  </a:lnTo>
                  <a:lnTo>
                    <a:pt x="2299434" y="259721"/>
                  </a:lnTo>
                  <a:cubicBezTo>
                    <a:pt x="2304327" y="246869"/>
                    <a:pt x="2306946" y="231687"/>
                    <a:pt x="2306992" y="213971"/>
                  </a:cubicBezTo>
                  <a:cubicBezTo>
                    <a:pt x="2306056" y="177550"/>
                    <a:pt x="2283177" y="140982"/>
                    <a:pt x="2242919" y="118049"/>
                  </a:cubicBezTo>
                  <a:cubicBezTo>
                    <a:pt x="2238455" y="116869"/>
                    <a:pt x="2231688" y="115718"/>
                    <a:pt x="2228516" y="115164"/>
                  </a:cubicBezTo>
                  <a:cubicBezTo>
                    <a:pt x="2223826" y="75367"/>
                    <a:pt x="2230257" y="34592"/>
                    <a:pt x="2228516" y="7064"/>
                  </a:cubicBezTo>
                  <a:cubicBezTo>
                    <a:pt x="2244855" y="7840"/>
                    <a:pt x="2264093" y="8236"/>
                    <a:pt x="2284900" y="8390"/>
                  </a:cubicBezTo>
                  <a:lnTo>
                    <a:pt x="2325242" y="8317"/>
                  </a:lnTo>
                  <a:lnTo>
                    <a:pt x="2359583" y="7187"/>
                  </a:lnTo>
                  <a:cubicBezTo>
                    <a:pt x="2399775" y="5335"/>
                    <a:pt x="2437955" y="3443"/>
                    <a:pt x="2478574" y="7064"/>
                  </a:cubicBezTo>
                  <a:cubicBezTo>
                    <a:pt x="2482362" y="40808"/>
                    <a:pt x="2476874" y="66134"/>
                    <a:pt x="2478574" y="115164"/>
                  </a:cubicBezTo>
                  <a:cubicBezTo>
                    <a:pt x="2473425" y="115613"/>
                    <a:pt x="2467767" y="118065"/>
                    <a:pt x="2464171" y="118049"/>
                  </a:cubicBezTo>
                  <a:cubicBezTo>
                    <a:pt x="2447774" y="127972"/>
                    <a:pt x="2432130" y="139542"/>
                    <a:pt x="2420398" y="154837"/>
                  </a:cubicBezTo>
                  <a:lnTo>
                    <a:pt x="2419080" y="157238"/>
                  </a:lnTo>
                  <a:lnTo>
                    <a:pt x="2400098" y="213971"/>
                  </a:lnTo>
                  <a:cubicBezTo>
                    <a:pt x="2401456" y="269020"/>
                    <a:pt x="2457957" y="320581"/>
                    <a:pt x="2505006" y="318075"/>
                  </a:cubicBezTo>
                  <a:cubicBezTo>
                    <a:pt x="2518601" y="317609"/>
                    <a:pt x="2532772" y="314627"/>
                    <a:pt x="2546177" y="309477"/>
                  </a:cubicBezTo>
                  <a:lnTo>
                    <a:pt x="2574557" y="292712"/>
                  </a:lnTo>
                  <a:lnTo>
                    <a:pt x="2598169" y="259497"/>
                  </a:lnTo>
                  <a:cubicBezTo>
                    <a:pt x="2604322" y="246211"/>
                    <a:pt x="2608446" y="230942"/>
                    <a:pt x="2609913" y="213971"/>
                  </a:cubicBezTo>
                  <a:cubicBezTo>
                    <a:pt x="2613846" y="173667"/>
                    <a:pt x="2587045" y="130210"/>
                    <a:pt x="2545840" y="118049"/>
                  </a:cubicBezTo>
                  <a:cubicBezTo>
                    <a:pt x="2540063" y="117579"/>
                    <a:pt x="2536774" y="116784"/>
                    <a:pt x="2531437" y="115164"/>
                  </a:cubicBezTo>
                  <a:cubicBezTo>
                    <a:pt x="2531585" y="84399"/>
                    <a:pt x="2535322" y="46023"/>
                    <a:pt x="2531437" y="7064"/>
                  </a:cubicBezTo>
                  <a:cubicBezTo>
                    <a:pt x="2588425" y="2049"/>
                    <a:pt x="2627089" y="-148"/>
                    <a:pt x="2663432" y="7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04C42D7-37ED-8ED3-F63D-3CE267E545D4}"/>
              </a:ext>
            </a:extLst>
          </p:cNvPr>
          <p:cNvSpPr txBox="1"/>
          <p:nvPr/>
        </p:nvSpPr>
        <p:spPr>
          <a:xfrm>
            <a:off x="2783632" y="2680214"/>
            <a:ext cx="66247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인권</a:t>
            </a:r>
            <a: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</a:t>
            </a:r>
            <a:b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보장되지 않는 사회의 단면</a:t>
            </a:r>
            <a:endParaRPr lang="ko-KR" altLang="en-US" sz="4800" spc="-300" dirty="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A52170B4-2EB8-11F7-B669-E52EA9D5A195}"/>
              </a:ext>
            </a:extLst>
          </p:cNvPr>
          <p:cNvSpPr/>
          <p:nvPr/>
        </p:nvSpPr>
        <p:spPr>
          <a:xfrm>
            <a:off x="5653843" y="1878020"/>
            <a:ext cx="802198" cy="80219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32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01</a:t>
            </a:r>
            <a:endParaRPr lang="ko-KR" altLang="en-US" sz="3200" spc="-30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EDC2E5C5-0E1D-0C0D-58DB-CF2CD98A24BF}"/>
              </a:ext>
            </a:extLst>
          </p:cNvPr>
          <p:cNvGrpSpPr/>
          <p:nvPr/>
        </p:nvGrpSpPr>
        <p:grpSpPr>
          <a:xfrm>
            <a:off x="982689" y="6058015"/>
            <a:ext cx="251246" cy="218165"/>
            <a:chOff x="9834336" y="1828800"/>
            <a:chExt cx="588758" cy="511240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FEAE0157-F0C8-B1D8-6122-E2C494F82737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E1FCC60C-5D73-C9A2-1833-BF78AC8BFB73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0B877DE-DCB6-D671-579F-B715E74DE843}"/>
              </a:ext>
            </a:extLst>
          </p:cNvPr>
          <p:cNvGrpSpPr/>
          <p:nvPr/>
        </p:nvGrpSpPr>
        <p:grpSpPr>
          <a:xfrm>
            <a:off x="10728392" y="594880"/>
            <a:ext cx="251246" cy="218165"/>
            <a:chOff x="9834336" y="1828800"/>
            <a:chExt cx="588758" cy="511240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A861579-D8E9-2198-04AD-C74C9A218247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44B2AF2F-EB3B-863C-CD39-DF49975E06E0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1106BED3-A160-A927-DC05-52BFD11FF4D8}"/>
              </a:ext>
            </a:extLst>
          </p:cNvPr>
          <p:cNvGrpSpPr/>
          <p:nvPr/>
        </p:nvGrpSpPr>
        <p:grpSpPr>
          <a:xfrm>
            <a:off x="3160113" y="5077358"/>
            <a:ext cx="5886052" cy="930692"/>
            <a:chOff x="3169415" y="4579679"/>
            <a:chExt cx="5886052" cy="930692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2D431CBB-F464-F710-BA41-BB82418FCF0F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EC2760-C1B0-DE6A-FE0E-12EE2F717827}"/>
                </a:ext>
              </a:extLst>
            </p:cNvPr>
            <p:cNvSpPr txBox="1"/>
            <p:nvPr/>
          </p:nvSpPr>
          <p:spPr>
            <a:xfrm>
              <a:off x="3169415" y="5079484"/>
              <a:ext cx="58860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2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09142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F9952-4F49-F2DC-2347-4CACDB468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004F4E4-7DD5-383C-708F-550D0A110E80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56F8FB-525B-5AB6-06BD-590F787CC965}"/>
              </a:ext>
            </a:extLst>
          </p:cNvPr>
          <p:cNvSpPr txBox="1"/>
          <p:nvPr/>
        </p:nvSpPr>
        <p:spPr bwMode="auto">
          <a:xfrm>
            <a:off x="1073818" y="1618746"/>
            <a:ext cx="983232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정서적 학대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7D38AC-908D-9836-DBE2-62AD12B8C7C3}"/>
              </a:ext>
            </a:extLst>
          </p:cNvPr>
          <p:cNvSpPr txBox="1"/>
          <p:nvPr/>
        </p:nvSpPr>
        <p:spPr>
          <a:xfrm>
            <a:off x="1333634" y="2792963"/>
            <a:ext cx="93126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협박</a:t>
            </a:r>
            <a:r>
              <a:rPr lang="en-US" altLang="ko-KR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, 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괴롭힘</a:t>
            </a:r>
            <a:r>
              <a:rPr lang="en-US" altLang="ko-KR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, 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모욕 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등 장애인에 대한 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 정서적 폭력이나 가혹행위</a:t>
            </a:r>
            <a:endParaRPr lang="ko-KR" altLang="en-US" sz="28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63941C6F-1725-B2B3-0FC8-93CF52ECE9EF}"/>
              </a:ext>
            </a:extLst>
          </p:cNvPr>
          <p:cNvCxnSpPr>
            <a:cxnSpLocks/>
          </p:cNvCxnSpPr>
          <p:nvPr/>
        </p:nvCxnSpPr>
        <p:spPr>
          <a:xfrm>
            <a:off x="3562795" y="2470656"/>
            <a:ext cx="48543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370E42CB-8B36-7D91-33C0-1761BAD05F0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7F3875D4-95E6-4ED0-DC46-192FED3C038B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37EF8A5-07BF-4269-F845-DB34AA8EBE75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B5C30BE4-347B-4D35-8122-92AEEA049138}"/>
              </a:ext>
            </a:extLst>
          </p:cNvPr>
          <p:cNvGrpSpPr/>
          <p:nvPr/>
        </p:nvGrpSpPr>
        <p:grpSpPr>
          <a:xfrm>
            <a:off x="3401795" y="3861048"/>
            <a:ext cx="5576684" cy="2110182"/>
            <a:chOff x="3287688" y="3839098"/>
            <a:chExt cx="5576684" cy="2110182"/>
          </a:xfrm>
        </p:grpSpPr>
        <p:pic>
          <p:nvPicPr>
            <p:cNvPr id="16" name="그림 15" descr="의류, 만화 영화, 유아, 소년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9A30D120-7F5B-127F-B144-638D7B6FD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7143" b="7143"/>
            <a:stretch>
              <a:fillRect/>
            </a:stretch>
          </p:blipFill>
          <p:spPr>
            <a:xfrm>
              <a:off x="5663952" y="3839098"/>
              <a:ext cx="3200420" cy="2110182"/>
            </a:xfrm>
            <a:prstGeom prst="rect">
              <a:avLst/>
            </a:prstGeom>
          </p:spPr>
        </p:pic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0FB97323-5D71-6476-F96E-2E7316D79796}"/>
                </a:ext>
              </a:extLst>
            </p:cNvPr>
            <p:cNvGrpSpPr/>
            <p:nvPr/>
          </p:nvGrpSpPr>
          <p:grpSpPr>
            <a:xfrm>
              <a:off x="3287688" y="4005064"/>
              <a:ext cx="2376264" cy="1728192"/>
              <a:chOff x="7032023" y="1542092"/>
              <a:chExt cx="2984349" cy="1960829"/>
            </a:xfrm>
          </p:grpSpPr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ACE6683E-00BB-6768-DD4A-2C9853212A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7744"/>
              <a:stretch/>
            </p:blipFill>
            <p:spPr>
              <a:xfrm>
                <a:off x="7032023" y="1646801"/>
                <a:ext cx="1798710" cy="1856120"/>
              </a:xfrm>
              <a:prstGeom prst="rect">
                <a:avLst/>
              </a:prstGeom>
            </p:spPr>
          </p:pic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id="{9BE240A4-1527-13F8-5B0E-A904D82AF24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8469"/>
              <a:stretch/>
            </p:blipFill>
            <p:spPr>
              <a:xfrm flipH="1">
                <a:off x="8786497" y="1542092"/>
                <a:ext cx="1229875" cy="194085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299939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223A2-9900-1D3B-E941-506680CDA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754D014-D3F9-AA58-2FF2-89AA04ED8D17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0DA4D6-2FD8-0909-BE53-1BC76B392A9A}"/>
              </a:ext>
            </a:extLst>
          </p:cNvPr>
          <p:cNvSpPr txBox="1"/>
          <p:nvPr/>
        </p:nvSpPr>
        <p:spPr bwMode="auto">
          <a:xfrm>
            <a:off x="2423592" y="1340768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정서적 학대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EBBE43F8-ECD7-A831-1903-7001BD88DFEF}"/>
              </a:ext>
            </a:extLst>
          </p:cNvPr>
          <p:cNvCxnSpPr>
            <a:cxnSpLocks/>
          </p:cNvCxnSpPr>
          <p:nvPr/>
        </p:nvCxnSpPr>
        <p:spPr>
          <a:xfrm>
            <a:off x="4282875" y="2148452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A5B7845-D310-E7DA-2F02-4863DC6C057C}"/>
              </a:ext>
            </a:extLst>
          </p:cNvPr>
          <p:cNvGrpSpPr/>
          <p:nvPr/>
        </p:nvGrpSpPr>
        <p:grpSpPr>
          <a:xfrm>
            <a:off x="623889" y="2533747"/>
            <a:ext cx="5563545" cy="3616733"/>
            <a:chOff x="853485" y="2217123"/>
            <a:chExt cx="5563545" cy="3616733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FC150C50-59C8-49A8-FC5C-28A442BDCFF2}"/>
                </a:ext>
              </a:extLst>
            </p:cNvPr>
            <p:cNvSpPr/>
            <p:nvPr/>
          </p:nvSpPr>
          <p:spPr>
            <a:xfrm>
              <a:off x="853485" y="2480944"/>
              <a:ext cx="5377588" cy="3352912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795E0DB8-4058-2408-8417-2220736D1B7D}"/>
                </a:ext>
              </a:extLst>
            </p:cNvPr>
            <p:cNvSpPr/>
            <p:nvPr/>
          </p:nvSpPr>
          <p:spPr bwMode="auto">
            <a:xfrm>
              <a:off x="2534904" y="2217123"/>
              <a:ext cx="2014750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징후</a:t>
              </a:r>
              <a:endPara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1E8259C-E538-1699-5F47-D9E64C625CC2}"/>
                </a:ext>
              </a:extLst>
            </p:cNvPr>
            <p:cNvSpPr txBox="1"/>
            <p:nvPr/>
          </p:nvSpPr>
          <p:spPr bwMode="auto">
            <a:xfrm>
              <a:off x="1039443" y="2924910"/>
              <a:ext cx="5377587" cy="2508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특정 장소</a:t>
              </a:r>
              <a:r>
                <a:rPr lang="en-US" altLang="ko-KR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·</a:t>
              </a: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사람을 회피 또는 거부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과도한 긴장과 불안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수면장애</a:t>
              </a:r>
              <a:r>
                <a:rPr lang="en-US" altLang="ko-KR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우울</a:t>
              </a:r>
              <a:r>
                <a:rPr lang="en-US" altLang="ko-KR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무기력</a:t>
              </a:r>
              <a:r>
                <a:rPr lang="en-US" altLang="ko-KR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자살 충동 호소 등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특정인에게 지나치게 순응적인 태도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자신감 하락</a:t>
              </a:r>
              <a:r>
                <a:rPr lang="en-US" altLang="ko-KR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자기비하적인 태도</a:t>
              </a:r>
            </a:p>
            <a:p>
              <a:pPr marL="179388" indent="-179388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sz="22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평소와 다른 갑작스러운 행동 변화 등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7B63063-593A-ADE6-FEA8-05420EEB4885}"/>
              </a:ext>
            </a:extLst>
          </p:cNvPr>
          <p:cNvSpPr txBox="1"/>
          <p:nvPr/>
        </p:nvSpPr>
        <p:spPr bwMode="auto">
          <a:xfrm>
            <a:off x="6230169" y="3330902"/>
            <a:ext cx="5310462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피해장애인이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rPr>
              <a:t> 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편하게</a:t>
            </a:r>
            <a:br>
              <a:rPr lang="en-US" altLang="ko-KR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</a:b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말할 수 있는 환경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조성 필요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4E7F1ABE-B5A0-0AE6-AA25-90A4E1BD69B4}"/>
              </a:ext>
            </a:extLst>
          </p:cNvPr>
          <p:cNvSpPr/>
          <p:nvPr/>
        </p:nvSpPr>
        <p:spPr bwMode="auto">
          <a:xfrm>
            <a:off x="6163044" y="2748057"/>
            <a:ext cx="5444712" cy="493477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피해장애인이 직접 말하기 전에 발견 어려움</a:t>
            </a: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58D80B60-DCD5-FD03-358D-AD76FD2FA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2917" y="4408120"/>
            <a:ext cx="2064967" cy="1843255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F11133C8-171B-5115-54B9-12D6486727F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1568A661-2058-8312-AEDF-E88ECFDAE66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1917831-62D3-7B2C-3AA7-5A0187AB073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140B9736-5C8B-53EC-F4EA-101A82908FB2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유형별 이해</a:t>
            </a:r>
          </a:p>
        </p:txBody>
      </p:sp>
    </p:spTree>
    <p:extLst>
      <p:ext uri="{BB962C8B-B14F-4D97-AF65-F5344CB8AC3E}">
        <p14:creationId xmlns:p14="http://schemas.microsoft.com/office/powerpoint/2010/main" val="41319539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09E71-1410-F8E5-A100-5821966BF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189413C7-6A96-BEB5-567A-7C5D0F3559AA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E353B3D0-FD3E-0B1A-39AD-BA36D29AE1B4}"/>
              </a:ext>
            </a:extLst>
          </p:cNvPr>
          <p:cNvSpPr/>
          <p:nvPr/>
        </p:nvSpPr>
        <p:spPr bwMode="auto">
          <a:xfrm>
            <a:off x="6430863" y="3332385"/>
            <a:ext cx="4928786" cy="1892622"/>
          </a:xfrm>
          <a:prstGeom prst="roundRect">
            <a:avLst>
              <a:gd name="adj" fmla="val 0"/>
            </a:avLst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l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624C6A-4213-AE21-5018-98CF68A04596}"/>
              </a:ext>
            </a:extLst>
          </p:cNvPr>
          <p:cNvSpPr txBox="1"/>
          <p:nvPr/>
        </p:nvSpPr>
        <p:spPr bwMode="auto">
          <a:xfrm>
            <a:off x="2423592" y="1024144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정서적 학대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B1AC8733-E710-DE56-1F3A-FBEA0607F21E}"/>
              </a:ext>
            </a:extLst>
          </p:cNvPr>
          <p:cNvCxnSpPr>
            <a:cxnSpLocks/>
          </p:cNvCxnSpPr>
          <p:nvPr/>
        </p:nvCxnSpPr>
        <p:spPr>
          <a:xfrm>
            <a:off x="4282875" y="1831828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0AE59B7-32B0-10F7-E4F9-A9AB82C353D5}"/>
              </a:ext>
            </a:extLst>
          </p:cNvPr>
          <p:cNvSpPr/>
          <p:nvPr/>
        </p:nvSpPr>
        <p:spPr bwMode="auto">
          <a:xfrm>
            <a:off x="811614" y="3332385"/>
            <a:ext cx="4928786" cy="1892622"/>
          </a:xfrm>
          <a:prstGeom prst="roundRect">
            <a:avLst>
              <a:gd name="adj" fmla="val 0"/>
            </a:avLst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lt1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4ABC2228-9ACE-0254-2DAE-2A71AB5C52CF}"/>
              </a:ext>
            </a:extLst>
          </p:cNvPr>
          <p:cNvSpPr/>
          <p:nvPr/>
        </p:nvSpPr>
        <p:spPr>
          <a:xfrm>
            <a:off x="4621295" y="2029025"/>
            <a:ext cx="2949410" cy="573969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정서적 학대 유형</a:t>
            </a: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ECCD496-B6B7-C446-D1B5-57D445D8EB24}"/>
              </a:ext>
            </a:extLst>
          </p:cNvPr>
          <p:cNvSpPr/>
          <p:nvPr/>
        </p:nvSpPr>
        <p:spPr>
          <a:xfrm>
            <a:off x="2104497" y="3106302"/>
            <a:ext cx="2429302" cy="465296"/>
          </a:xfrm>
          <a:prstGeom prst="roundRect">
            <a:avLst>
              <a:gd name="adj" fmla="val 5000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언어적 학대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FE668CDF-1FE4-39A4-4708-C259FE7D40B4}"/>
              </a:ext>
            </a:extLst>
          </p:cNvPr>
          <p:cNvSpPr/>
          <p:nvPr/>
        </p:nvSpPr>
        <p:spPr>
          <a:xfrm>
            <a:off x="7734945" y="3106302"/>
            <a:ext cx="2429302" cy="465296"/>
          </a:xfrm>
          <a:prstGeom prst="roundRect">
            <a:avLst>
              <a:gd name="adj" fmla="val 5000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비언어적 학대</a:t>
            </a:r>
          </a:p>
        </p:txBody>
      </p:sp>
      <p:cxnSp>
        <p:nvCxnSpPr>
          <p:cNvPr id="12" name="연결선: 꺾임 11">
            <a:extLst>
              <a:ext uri="{FF2B5EF4-FFF2-40B4-BE49-F238E27FC236}">
                <a16:creationId xmlns:a16="http://schemas.microsoft.com/office/drawing/2014/main" id="{C8A03622-7B34-F6C4-7A6E-994442C3B638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rot="5400000">
            <a:off x="4455920" y="1466222"/>
            <a:ext cx="503308" cy="2776852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613DC14D-A926-079C-91A8-FDCAA27EF0A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rot="16200000" flipH="1">
            <a:off x="7271144" y="1427850"/>
            <a:ext cx="503308" cy="2853596"/>
          </a:xfrm>
          <a:prstGeom prst="bentConnector3">
            <a:avLst/>
          </a:prstGeom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A148BE2-A9B6-8751-FF73-4EB3FC4B1F1C}"/>
              </a:ext>
            </a:extLst>
          </p:cNvPr>
          <p:cNvSpPr txBox="1"/>
          <p:nvPr/>
        </p:nvSpPr>
        <p:spPr bwMode="auto">
          <a:xfrm>
            <a:off x="1055440" y="3679686"/>
            <a:ext cx="3067283" cy="13542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폭언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협박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fontAlgn="auto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모욕 비하 등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AB96A3-DFA9-79E6-66A7-6D0E3932A4D1}"/>
              </a:ext>
            </a:extLst>
          </p:cNvPr>
          <p:cNvSpPr txBox="1"/>
          <p:nvPr/>
        </p:nvSpPr>
        <p:spPr bwMode="auto">
          <a:xfrm>
            <a:off x="6744072" y="3679686"/>
            <a:ext cx="2518012" cy="13542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66700" indent="-266700" eaLnBrk="1" fontAlgn="auto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2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  <a:ea typeface="+mn-ea"/>
              </a:rPr>
              <a:t>무시</a:t>
            </a:r>
            <a:endParaRPr lang="en-US" altLang="ko-KR" sz="24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latin typeface="+mn-ea"/>
              <a:ea typeface="+mn-ea"/>
            </a:endParaRPr>
          </a:p>
          <a:p>
            <a:pPr marL="266700" indent="-266700" eaLnBrk="1" fontAlgn="auto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2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  <a:ea typeface="+mn-ea"/>
              </a:rPr>
              <a:t>비웃음</a:t>
            </a:r>
            <a:endParaRPr lang="en-US" altLang="ko-KR" sz="24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latin typeface="+mn-ea"/>
              <a:ea typeface="+mn-ea"/>
            </a:endParaRPr>
          </a:p>
          <a:p>
            <a:pPr marL="266700" indent="-266700" eaLnBrk="1" fontAlgn="auto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ko-KR" altLang="en-US" sz="2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  <a:ea typeface="+mn-ea"/>
              </a:rPr>
              <a:t>따돌림 등</a:t>
            </a:r>
          </a:p>
        </p:txBody>
      </p:sp>
      <p:pic>
        <p:nvPicPr>
          <p:cNvPr id="16" name="그림 15" descr="그림, 아동 미술, 클립아트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FEAEBAC-EA17-9917-0220-426511D65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9866" y="3814926"/>
            <a:ext cx="1242000" cy="1242000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그림 16" descr="만화 영화, 클립아트, 일러스트레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EDD0BA4-C896-18B1-AFAC-0701FC9D58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000" r="20000"/>
          <a:stretch>
            <a:fillRect/>
          </a:stretch>
        </p:blipFill>
        <p:spPr>
          <a:xfrm>
            <a:off x="4000960" y="3845914"/>
            <a:ext cx="1240670" cy="1240670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54C7BB-4ABC-748E-B19A-C18124CE11A7}"/>
              </a:ext>
            </a:extLst>
          </p:cNvPr>
          <p:cNvSpPr txBox="1"/>
          <p:nvPr/>
        </p:nvSpPr>
        <p:spPr bwMode="auto">
          <a:xfrm>
            <a:off x="3282856" y="5252812"/>
            <a:ext cx="5626289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보이지 않지만</a:t>
            </a:r>
            <a:r>
              <a:rPr lang="en-US" altLang="ko-KR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br>
              <a:rPr lang="en-US" altLang="ko-KR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</a:br>
            <a:r>
              <a:rPr lang="ko-KR" altLang="en-US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일상 속에 다양한 형태</a:t>
            </a:r>
            <a:r>
              <a:rPr lang="ko-KR" altLang="en-US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로 발생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D250E80-4E92-C583-9E1C-0C0609792D6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998BCBA2-C19E-4BD5-E485-DED6A8A4D4B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53D79DA-811E-82FC-D3C2-BDCDFAE1D7F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3733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95858-56B4-197C-E01D-D168A43907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7BAB938-1B7B-2972-F6AF-BF72E908AA48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960267A3-7539-90F0-AF2B-44B7A0348E26}"/>
              </a:ext>
            </a:extLst>
          </p:cNvPr>
          <p:cNvGrpSpPr/>
          <p:nvPr/>
        </p:nvGrpSpPr>
        <p:grpSpPr>
          <a:xfrm>
            <a:off x="1325177" y="1801202"/>
            <a:ext cx="9541645" cy="1537603"/>
            <a:chOff x="1325177" y="1605518"/>
            <a:chExt cx="9541645" cy="153760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6D7C586-D8D0-7044-83E5-1951536B8CB0}"/>
                </a:ext>
              </a:extLst>
            </p:cNvPr>
            <p:cNvSpPr txBox="1"/>
            <p:nvPr/>
          </p:nvSpPr>
          <p:spPr bwMode="auto">
            <a:xfrm>
              <a:off x="2513895" y="1605518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성적 학대</a:t>
              </a: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79A95532-FBBE-5B19-7FBD-7431500853A1}"/>
                </a:ext>
              </a:extLst>
            </p:cNvPr>
            <p:cNvCxnSpPr>
              <a:cxnSpLocks/>
            </p:cNvCxnSpPr>
            <p:nvPr/>
          </p:nvCxnSpPr>
          <p:spPr>
            <a:xfrm>
              <a:off x="4373178" y="2413202"/>
              <a:ext cx="36262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DFC5930-16DF-7E6F-619F-0B806E6E9EAE}"/>
                </a:ext>
              </a:extLst>
            </p:cNvPr>
            <p:cNvSpPr txBox="1"/>
            <p:nvPr/>
          </p:nvSpPr>
          <p:spPr>
            <a:xfrm>
              <a:off x="1325177" y="2619901"/>
              <a:ext cx="954164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성희롱</a:t>
              </a:r>
              <a:r>
                <a:rPr lang="en-US" altLang="ko-KR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, </a:t>
              </a: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성추행</a:t>
              </a:r>
              <a:r>
                <a:rPr lang="en-US" altLang="ko-KR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, </a:t>
              </a: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성폭행 </a:t>
              </a: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등 장애인에 대한</a:t>
              </a: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성적 폭력이나 가혹행위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7C080B7-A20B-8702-A3DB-66B7D36E59AB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D4EC37F0-DFCE-B49B-7B39-9B30A956EA3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28CAC2F-C39B-D54F-0494-63942B18FF8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4EB9ECB7-333B-7658-60B2-CB24FDCFE0C8}"/>
              </a:ext>
            </a:extLst>
          </p:cNvPr>
          <p:cNvGrpSpPr/>
          <p:nvPr/>
        </p:nvGrpSpPr>
        <p:grpSpPr>
          <a:xfrm>
            <a:off x="4007768" y="3942270"/>
            <a:ext cx="4796842" cy="1959987"/>
            <a:chOff x="4079776" y="3773268"/>
            <a:chExt cx="4796842" cy="1959987"/>
          </a:xfrm>
        </p:grpSpPr>
        <p:pic>
          <p:nvPicPr>
            <p:cNvPr id="19" name="그림 18" descr="스케치, 그림, 인간의 얼굴, 일러스트레이션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593AAC92-9058-9926-88E5-B02DB1D97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12024" y="3787028"/>
              <a:ext cx="2564594" cy="1651900"/>
            </a:xfrm>
            <a:prstGeom prst="rect">
              <a:avLst/>
            </a:prstGeom>
          </p:spPr>
        </p:pic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26BBC7CC-EAE4-6B38-3283-1B61BED3641A}"/>
                </a:ext>
              </a:extLst>
            </p:cNvPr>
            <p:cNvGrpSpPr/>
            <p:nvPr/>
          </p:nvGrpSpPr>
          <p:grpSpPr>
            <a:xfrm>
              <a:off x="4079776" y="3773268"/>
              <a:ext cx="2016223" cy="1959987"/>
              <a:chOff x="9256549" y="1292092"/>
              <a:chExt cx="2228394" cy="2452347"/>
            </a:xfrm>
          </p:grpSpPr>
          <p:pic>
            <p:nvPicPr>
              <p:cNvPr id="12" name="그림 11">
                <a:extLst>
                  <a:ext uri="{FF2B5EF4-FFF2-40B4-BE49-F238E27FC236}">
                    <a16:creationId xmlns:a16="http://schemas.microsoft.com/office/drawing/2014/main" id="{19D9D4A2-27D2-09B9-8049-3B0B0A86D4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563"/>
              <a:stretch/>
            </p:blipFill>
            <p:spPr>
              <a:xfrm flipH="1">
                <a:off x="9256549" y="1292092"/>
                <a:ext cx="1377317" cy="2302029"/>
              </a:xfrm>
              <a:prstGeom prst="rect">
                <a:avLst/>
              </a:prstGeom>
            </p:spPr>
          </p:pic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id="{20559C9E-C295-41D4-8A73-DB5E515FC5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872"/>
              <a:stretch/>
            </p:blipFill>
            <p:spPr>
              <a:xfrm>
                <a:off x="10132235" y="1458822"/>
                <a:ext cx="1352708" cy="2285617"/>
              </a:xfrm>
              <a:prstGeom prst="rect">
                <a:avLst/>
              </a:prstGeom>
            </p:spPr>
          </p:pic>
        </p:grpSp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D0ADE27-E071-549F-91AF-F4AAF063BFB8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유형별 이해</a:t>
            </a:r>
          </a:p>
        </p:txBody>
      </p:sp>
    </p:spTree>
    <p:extLst>
      <p:ext uri="{BB962C8B-B14F-4D97-AF65-F5344CB8AC3E}">
        <p14:creationId xmlns:p14="http://schemas.microsoft.com/office/powerpoint/2010/main" val="807610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C5410-7955-E9BA-1D91-F5F8198E3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031930F-9467-7611-154C-D94EA8DE6E17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ACBF83-E178-6DF2-6A17-DA8B7DCA6CC1}"/>
              </a:ext>
            </a:extLst>
          </p:cNvPr>
          <p:cNvSpPr txBox="1"/>
          <p:nvPr/>
        </p:nvSpPr>
        <p:spPr bwMode="auto">
          <a:xfrm>
            <a:off x="2423592" y="1134023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성적 학대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5BB91811-AFF6-2713-5991-759DA6DC8DCE}"/>
              </a:ext>
            </a:extLst>
          </p:cNvPr>
          <p:cNvCxnSpPr>
            <a:cxnSpLocks/>
          </p:cNvCxnSpPr>
          <p:nvPr/>
        </p:nvCxnSpPr>
        <p:spPr>
          <a:xfrm>
            <a:off x="4282875" y="1941707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0ACB0C-7137-9D23-CAE6-3D96713EF7C0}"/>
              </a:ext>
            </a:extLst>
          </p:cNvPr>
          <p:cNvSpPr/>
          <p:nvPr/>
        </p:nvSpPr>
        <p:spPr>
          <a:xfrm>
            <a:off x="6249590" y="2590822"/>
            <a:ext cx="5094966" cy="3612351"/>
          </a:xfrm>
          <a:prstGeom prst="rect">
            <a:avLst/>
          </a:prstGeom>
          <a:solidFill>
            <a:srgbClr val="FF66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CCA46AF-11CC-AC70-4704-372C3566674C}"/>
              </a:ext>
            </a:extLst>
          </p:cNvPr>
          <p:cNvSpPr/>
          <p:nvPr/>
        </p:nvSpPr>
        <p:spPr bwMode="auto">
          <a:xfrm>
            <a:off x="7465698" y="2327002"/>
            <a:ext cx="2662750" cy="53595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징후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3878794-090F-0174-1E62-E00ABA467606}"/>
              </a:ext>
            </a:extLst>
          </p:cNvPr>
          <p:cNvGrpSpPr/>
          <p:nvPr/>
        </p:nvGrpSpPr>
        <p:grpSpPr>
          <a:xfrm>
            <a:off x="853485" y="2327002"/>
            <a:ext cx="10364461" cy="3876173"/>
            <a:chOff x="853485" y="2217123"/>
            <a:chExt cx="10364461" cy="3876173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F6B4A9A6-8FA2-DC88-C761-F1638E39DF25}"/>
                </a:ext>
              </a:extLst>
            </p:cNvPr>
            <p:cNvGrpSpPr/>
            <p:nvPr/>
          </p:nvGrpSpPr>
          <p:grpSpPr>
            <a:xfrm>
              <a:off x="853485" y="2217123"/>
              <a:ext cx="5179885" cy="3876173"/>
              <a:chOff x="853485" y="2217123"/>
              <a:chExt cx="5179885" cy="3876173"/>
            </a:xfrm>
          </p:grpSpPr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7B04119B-54D4-7144-9DD3-CB55A4F3929C}"/>
                  </a:ext>
                </a:extLst>
              </p:cNvPr>
              <p:cNvSpPr/>
              <p:nvPr/>
            </p:nvSpPr>
            <p:spPr>
              <a:xfrm>
                <a:off x="853485" y="2480944"/>
                <a:ext cx="5094966" cy="3612352"/>
              </a:xfrm>
              <a:prstGeom prst="rect">
                <a:avLst/>
              </a:prstGeom>
              <a:solidFill>
                <a:srgbClr val="686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DA017190-7A82-9014-F1DD-AECB45884F77}"/>
                  </a:ext>
                </a:extLst>
              </p:cNvPr>
              <p:cNvSpPr/>
              <p:nvPr/>
            </p:nvSpPr>
            <p:spPr bwMode="auto">
              <a:xfrm>
                <a:off x="2002080" y="2217123"/>
                <a:ext cx="2797776" cy="535955"/>
              </a:xfrm>
              <a:prstGeom prst="roundRect">
                <a:avLst>
                  <a:gd name="adj" fmla="val 50000"/>
                </a:avLst>
              </a:prstGeom>
              <a:solidFill>
                <a:srgbClr val="008A9E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2800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주요 행위 유형</a:t>
                </a:r>
                <a:endPara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D7E911A-3E06-D74B-61C9-18FCC8343B58}"/>
                  </a:ext>
                </a:extLst>
              </p:cNvPr>
              <p:cNvSpPr txBox="1"/>
              <p:nvPr/>
            </p:nvSpPr>
            <p:spPr bwMode="auto">
              <a:xfrm>
                <a:off x="976813" y="2924910"/>
                <a:ext cx="5056557" cy="26930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강간</a:t>
                </a:r>
                <a:r>
                  <a:rPr lang="en-US" altLang="ko-KR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, </a:t>
                </a: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강제추행</a:t>
                </a:r>
              </a:p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성매매 유인이나 강요</a:t>
                </a:r>
              </a:p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성희롱</a:t>
                </a:r>
              </a:p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특정인과의 성적 행위 강요</a:t>
                </a:r>
              </a:p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성적 수치심을 주는 행위 강요</a:t>
                </a:r>
              </a:p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성적 행위나 신체를 촬영하거나 유포 등</a:t>
                </a:r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EDF0417-FBB3-06AF-9F90-7E87E686FA0A}"/>
                </a:ext>
              </a:extLst>
            </p:cNvPr>
            <p:cNvSpPr txBox="1"/>
            <p:nvPr/>
          </p:nvSpPr>
          <p:spPr bwMode="auto">
            <a:xfrm>
              <a:off x="6366875" y="2924910"/>
              <a:ext cx="4851071" cy="26161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신체에 흔적이 나타나는 경우</a:t>
              </a:r>
              <a:b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타박상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성병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생식기 감염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옷이 손상된 경우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성적 행동의 갑작스러운 변화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반복적인 성적 표현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나이에 맞지 않는 성적 지식이나 행동 </a:t>
              </a:r>
              <a:endPara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78B722-B9BC-06A4-0A33-4BB9337074D0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3CD54D1A-23CF-61A4-D44F-A2F8826B39FB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6A7B0D8-3F3C-0D2E-BB79-E3030FF8BCEA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76768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968CD9-EEED-76DD-27D2-E957EB025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F9A86AC-2C63-D4C2-82D7-476DB6B9DBB0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99697-6173-A563-0D2B-06042B841794}"/>
              </a:ext>
            </a:extLst>
          </p:cNvPr>
          <p:cNvSpPr txBox="1"/>
          <p:nvPr/>
        </p:nvSpPr>
        <p:spPr bwMode="auto">
          <a:xfrm>
            <a:off x="2423592" y="1141346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성적 학대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20A753AB-DB5F-1F2A-381A-92F9046F43DD}"/>
              </a:ext>
            </a:extLst>
          </p:cNvPr>
          <p:cNvCxnSpPr>
            <a:cxnSpLocks/>
          </p:cNvCxnSpPr>
          <p:nvPr/>
        </p:nvCxnSpPr>
        <p:spPr>
          <a:xfrm>
            <a:off x="4282875" y="1949030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4F2FAC4B-7205-D0C6-7F17-F3C93F8E7E59}"/>
              </a:ext>
            </a:extLst>
          </p:cNvPr>
          <p:cNvGrpSpPr/>
          <p:nvPr/>
        </p:nvGrpSpPr>
        <p:grpSpPr>
          <a:xfrm>
            <a:off x="1610811" y="2491039"/>
            <a:ext cx="9037500" cy="1800504"/>
            <a:chOff x="1610811" y="2417206"/>
            <a:chExt cx="9037500" cy="1800504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8720DFB-9C8A-FC8F-6141-D652AC39BC43}"/>
                </a:ext>
              </a:extLst>
            </p:cNvPr>
            <p:cNvSpPr/>
            <p:nvPr/>
          </p:nvSpPr>
          <p:spPr bwMode="auto">
            <a:xfrm>
              <a:off x="1610811" y="2417206"/>
              <a:ext cx="1798892" cy="1800504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성적 학대</a:t>
              </a:r>
              <a:endParaRPr kumimoji="1" lang="ko-KR" altLang="en-US" b="0" i="0" u="none" strike="noStrike" kern="1200" cap="none" spc="-100" normalizeH="0" noProof="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D216E509-961C-2861-1B48-EB80B85D47D8}"/>
                </a:ext>
              </a:extLst>
            </p:cNvPr>
            <p:cNvSpPr/>
            <p:nvPr/>
          </p:nvSpPr>
          <p:spPr bwMode="auto">
            <a:xfrm>
              <a:off x="4266629" y="2417206"/>
              <a:ext cx="1798892" cy="1800504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신체적 학대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정서적 학대</a:t>
              </a:r>
              <a:endParaRPr kumimoji="1" lang="ko-KR" altLang="en-US" b="0" i="0" u="none" strike="noStrike" kern="1200" cap="none" spc="-100" normalizeH="0" noProof="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5" name="더하기 기호 24">
              <a:extLst>
                <a:ext uri="{FF2B5EF4-FFF2-40B4-BE49-F238E27FC236}">
                  <a16:creationId xmlns:a16="http://schemas.microsoft.com/office/drawing/2014/main" id="{909BE29A-36F2-915C-CF8F-5715F28F0A14}"/>
                </a:ext>
              </a:extLst>
            </p:cNvPr>
            <p:cNvSpPr/>
            <p:nvPr/>
          </p:nvSpPr>
          <p:spPr bwMode="auto">
            <a:xfrm>
              <a:off x="3613639" y="3107996"/>
              <a:ext cx="434732" cy="418924"/>
            </a:xfrm>
            <a:prstGeom prst="mathPlus">
              <a:avLst/>
            </a:prstGeom>
            <a:solidFill>
              <a:schemeClr val="bg1">
                <a:lumMod val="65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endParaRPr lang="ko-KR" altLang="en-US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E4E80CB-846A-CD6C-D90A-4C710BDD08E0}"/>
                </a:ext>
              </a:extLst>
            </p:cNvPr>
            <p:cNvSpPr txBox="1"/>
            <p:nvPr/>
          </p:nvSpPr>
          <p:spPr bwMode="auto">
            <a:xfrm>
              <a:off x="7180559" y="2783682"/>
              <a:ext cx="3467752" cy="12477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빠른 발견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과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대응 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중요</a:t>
              </a:r>
            </a:p>
          </p:txBody>
        </p:sp>
        <p:sp>
          <p:nvSpPr>
            <p:cNvPr id="14" name="화살표: 아래쪽 13">
              <a:extLst>
                <a:ext uri="{FF2B5EF4-FFF2-40B4-BE49-F238E27FC236}">
                  <a16:creationId xmlns:a16="http://schemas.microsoft.com/office/drawing/2014/main" id="{BBE81414-9E99-F019-0C62-196E384215AA}"/>
                </a:ext>
              </a:extLst>
            </p:cNvPr>
            <p:cNvSpPr/>
            <p:nvPr/>
          </p:nvSpPr>
          <p:spPr>
            <a:xfrm rot="16200000">
              <a:off x="5992994" y="2783662"/>
              <a:ext cx="1195076" cy="1067594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9000">
                  <a:srgbClr val="FF66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EAB1B04C-EEFC-304B-A44E-5866BD55C79E}"/>
              </a:ext>
            </a:extLst>
          </p:cNvPr>
          <p:cNvGrpSpPr/>
          <p:nvPr/>
        </p:nvGrpSpPr>
        <p:grpSpPr>
          <a:xfrm>
            <a:off x="1843912" y="4469514"/>
            <a:ext cx="8425645" cy="1785691"/>
            <a:chOff x="1913153" y="4469514"/>
            <a:chExt cx="8425645" cy="1785691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AEC37816-7E41-6A2E-97EA-4CA8355AC228}"/>
                </a:ext>
              </a:extLst>
            </p:cNvPr>
            <p:cNvSpPr/>
            <p:nvPr/>
          </p:nvSpPr>
          <p:spPr bwMode="auto">
            <a:xfrm>
              <a:off x="2047565" y="4666472"/>
              <a:ext cx="8128426" cy="126418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endParaRPr lang="ko-KR" altLang="en-US" sz="24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pic>
          <p:nvPicPr>
            <p:cNvPr id="18" name="그림 17" descr="스크린샷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27C55EEB-CA09-1338-62B0-A44B31DC8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153" y="4701930"/>
              <a:ext cx="2124075" cy="122872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15AEBB4-2DB2-5A99-BA51-938DDF60F71D}"/>
                </a:ext>
              </a:extLst>
            </p:cNvPr>
            <p:cNvSpPr txBox="1"/>
            <p:nvPr/>
          </p:nvSpPr>
          <p:spPr bwMode="auto">
            <a:xfrm>
              <a:off x="4171640" y="4900793"/>
              <a:ext cx="44575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인터넷 방송에서 </a:t>
              </a:r>
              <a:r>
                <a:rPr lang="ko-KR" altLang="en-US" sz="24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장애인을 </a:t>
              </a:r>
              <a:br>
                <a:rPr lang="en-US" altLang="ko-KR" sz="24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</a:br>
              <a:r>
                <a:rPr lang="ko-KR" altLang="en-US" sz="24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ea typeface="+mn-ea"/>
                </a:rPr>
                <a:t>선정적인 </a:t>
              </a:r>
              <a:r>
                <a:rPr lang="ko-KR" altLang="en-US" sz="24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ea typeface="+mn-ea"/>
                </a:rPr>
                <a:t>콘텐츠</a:t>
              </a:r>
              <a:r>
                <a:rPr lang="ko-KR" altLang="en-US" sz="2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에 출연</a:t>
              </a:r>
              <a:endParaRPr lang="en-US" altLang="ko-KR" sz="2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</a:endParaRPr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4BA16878-935C-76FB-0777-D5B55DE36CE7}"/>
                </a:ext>
              </a:extLst>
            </p:cNvPr>
            <p:cNvGrpSpPr/>
            <p:nvPr/>
          </p:nvGrpSpPr>
          <p:grpSpPr>
            <a:xfrm>
              <a:off x="7882660" y="4469514"/>
              <a:ext cx="2456138" cy="1785691"/>
              <a:chOff x="7882660" y="4469514"/>
              <a:chExt cx="2456138" cy="1785691"/>
            </a:xfrm>
          </p:grpSpPr>
          <p:pic>
            <p:nvPicPr>
              <p:cNvPr id="21" name="그림 20">
                <a:extLst>
                  <a:ext uri="{FF2B5EF4-FFF2-40B4-BE49-F238E27FC236}">
                    <a16:creationId xmlns:a16="http://schemas.microsoft.com/office/drawing/2014/main" id="{B6163112-7679-47A9-10B6-AAAC4C7D40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8077729" y="4469514"/>
                <a:ext cx="2066003" cy="1785691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E3976CA2-4E0B-386F-CA33-EFC8EF6B7952}"/>
                  </a:ext>
                </a:extLst>
              </p:cNvPr>
              <p:cNvSpPr txBox="1"/>
              <p:nvPr/>
            </p:nvSpPr>
            <p:spPr>
              <a:xfrm rot="20442417">
                <a:off x="7882660" y="4759955"/>
                <a:ext cx="2456138" cy="1077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3200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장애인</a:t>
                </a:r>
                <a:br>
                  <a:rPr lang="en-US" altLang="ko-KR" sz="3200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</a:br>
                <a:r>
                  <a:rPr lang="ko-KR" altLang="en-US" sz="3200" b="1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성적 학대</a:t>
                </a:r>
                <a:endPara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</p:grpSp>
      <p:sp>
        <p:nvSpPr>
          <p:cNvPr id="39" name="눈물 방울 38">
            <a:extLst>
              <a:ext uri="{FF2B5EF4-FFF2-40B4-BE49-F238E27FC236}">
                <a16:creationId xmlns:a16="http://schemas.microsoft.com/office/drawing/2014/main" id="{5FED2284-A3EF-FA79-92D8-F515070E21A0}"/>
              </a:ext>
            </a:extLst>
          </p:cNvPr>
          <p:cNvSpPr/>
          <p:nvPr/>
        </p:nvSpPr>
        <p:spPr bwMode="auto">
          <a:xfrm>
            <a:off x="3791744" y="5058370"/>
            <a:ext cx="382663" cy="401400"/>
          </a:xfrm>
          <a:prstGeom prst="teardrop">
            <a:avLst>
              <a:gd name="adj" fmla="val 68498"/>
            </a:avLst>
          </a:prstGeom>
          <a:solidFill>
            <a:srgbClr val="FF6600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예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2BDCE60-E729-D1DD-FD55-886283C1CC50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D968DFA7-689E-178F-2BFC-95850E9893B6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D91FFB2-D9C6-D61B-5D25-2554A35164DA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36963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D0F41-D515-352C-8BD9-DF8B847FB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9458A36-9DAE-DA7D-7F82-60E027557263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53F78B-A09E-1778-0DD8-64DE9E7828D1}"/>
              </a:ext>
            </a:extLst>
          </p:cNvPr>
          <p:cNvSpPr txBox="1"/>
          <p:nvPr/>
        </p:nvSpPr>
        <p:spPr bwMode="auto">
          <a:xfrm>
            <a:off x="3977473" y="1268760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성적 학대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7ECC9535-8DB9-270D-DF38-67980D48DA5E}"/>
              </a:ext>
            </a:extLst>
          </p:cNvPr>
          <p:cNvCxnSpPr>
            <a:cxnSpLocks/>
          </p:cNvCxnSpPr>
          <p:nvPr/>
        </p:nvCxnSpPr>
        <p:spPr>
          <a:xfrm>
            <a:off x="5836756" y="2076444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>
            <a:extLst>
              <a:ext uri="{FF2B5EF4-FFF2-40B4-BE49-F238E27FC236}">
                <a16:creationId xmlns:a16="http://schemas.microsoft.com/office/drawing/2014/main" id="{23354324-06C9-B722-0B94-F789072C32F7}"/>
              </a:ext>
            </a:extLst>
          </p:cNvPr>
          <p:cNvSpPr/>
          <p:nvPr/>
        </p:nvSpPr>
        <p:spPr>
          <a:xfrm>
            <a:off x="-16811" y="5136"/>
            <a:ext cx="3431704" cy="7029398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pic>
        <p:nvPicPr>
          <p:cNvPr id="8" name="그림 7" descr="텍스트, 스크린샷, 폰트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C88DB659-6F8D-B52B-E0CD-061EA357AB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100" r="71060"/>
          <a:stretch>
            <a:fillRect/>
          </a:stretch>
        </p:blipFill>
        <p:spPr>
          <a:xfrm>
            <a:off x="70476" y="2741240"/>
            <a:ext cx="3141674" cy="29249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518383F-47B4-C483-09B8-A15814136CFC}"/>
              </a:ext>
            </a:extLst>
          </p:cNvPr>
          <p:cNvSpPr txBox="1"/>
          <p:nvPr/>
        </p:nvSpPr>
        <p:spPr bwMode="auto">
          <a:xfrm>
            <a:off x="181923" y="1191816"/>
            <a:ext cx="2987292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거부 의사가 </a:t>
            </a:r>
            <a:br>
              <a:rPr lang="en-US" altLang="ko-KR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</a:br>
            <a:r>
              <a: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없었다면 </a:t>
            </a:r>
            <a:br>
              <a:rPr lang="en-US" altLang="ko-KR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latin typeface="+mj-ea"/>
                <a:ea typeface="+mj-ea"/>
              </a:rPr>
            </a:br>
            <a:r>
              <a: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성적 학대가 </a:t>
            </a:r>
            <a:br>
              <a:rPr lang="en-US" altLang="ko-KR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</a:br>
            <a:r>
              <a: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아니다</a:t>
            </a:r>
            <a:r>
              <a:rPr lang="en-US" altLang="ko-KR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?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5E41AFF-7DE2-239A-6F9A-C03656C747DC}"/>
              </a:ext>
            </a:extLst>
          </p:cNvPr>
          <p:cNvSpPr/>
          <p:nvPr/>
        </p:nvSpPr>
        <p:spPr bwMode="auto">
          <a:xfrm>
            <a:off x="4657610" y="2377472"/>
            <a:ext cx="5984543" cy="584612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자기결정권 행사가 어렵다면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88CF61-1979-792B-9DF7-099564D5B73D}"/>
              </a:ext>
            </a:extLst>
          </p:cNvPr>
          <p:cNvSpPr txBox="1"/>
          <p:nvPr/>
        </p:nvSpPr>
        <p:spPr bwMode="auto">
          <a:xfrm>
            <a:off x="5165669" y="3018603"/>
            <a:ext cx="4968425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4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거부 의사나 고통 표현이 없어도</a:t>
            </a:r>
            <a:br>
              <a:rPr lang="en-US" altLang="ko-KR" sz="24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ko-KR" altLang="en-US" sz="32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성적 학대</a:t>
            </a:r>
            <a:r>
              <a:rPr lang="ko-KR" altLang="en-US" sz="24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에 해당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7A5895AF-50F9-454A-0CE3-2C76A08297A0}"/>
              </a:ext>
            </a:extLst>
          </p:cNvPr>
          <p:cNvGrpSpPr/>
          <p:nvPr/>
        </p:nvGrpSpPr>
        <p:grpSpPr>
          <a:xfrm>
            <a:off x="4698034" y="4570367"/>
            <a:ext cx="6736293" cy="1354218"/>
            <a:chOff x="3967121" y="4325751"/>
            <a:chExt cx="6736293" cy="1354218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3BE1A946-51F2-3E96-6B8A-BB1B39777C0D}"/>
                </a:ext>
              </a:extLst>
            </p:cNvPr>
            <p:cNvSpPr/>
            <p:nvPr/>
          </p:nvSpPr>
          <p:spPr bwMode="auto">
            <a:xfrm>
              <a:off x="4367807" y="4340218"/>
              <a:ext cx="2592289" cy="1224250"/>
            </a:xfrm>
            <a:prstGeom prst="roundRect">
              <a:avLst>
                <a:gd name="adj" fmla="val 44467"/>
              </a:avLst>
            </a:prstGeom>
            <a:solidFill>
              <a:srgbClr val="008A9E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solidFill>
                  <a:schemeClr val="lt1"/>
                </a:solidFill>
              </a:endParaRPr>
            </a:p>
          </p:txBody>
        </p:sp>
        <p:pic>
          <p:nvPicPr>
            <p:cNvPr id="9" name="그림 8" descr="텍스트, 스크린샷, 폰트, 로고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47520FF6-3282-AD78-FFEF-8B542A073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6261" t="55281" r="52225" b="19737"/>
            <a:stretch>
              <a:fillRect/>
            </a:stretch>
          </p:blipFill>
          <p:spPr>
            <a:xfrm>
              <a:off x="3967121" y="4325751"/>
              <a:ext cx="1109536" cy="1354218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98FA605-A9A7-7DF6-47C0-BD44EDFE6FCC}"/>
                </a:ext>
              </a:extLst>
            </p:cNvPr>
            <p:cNvSpPr txBox="1"/>
            <p:nvPr/>
          </p:nvSpPr>
          <p:spPr bwMode="auto">
            <a:xfrm>
              <a:off x="6960096" y="4340218"/>
              <a:ext cx="3743318" cy="11695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266700" indent="-266700" eaLnBrk="1" fontAlgn="auto" hangingPunct="1">
                <a:spcBef>
                  <a:spcPts val="6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ko-KR" altLang="en-US" sz="20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장애 유형과 장애 </a:t>
              </a:r>
              <a:r>
                <a:rPr lang="ko-KR" altLang="en-US" sz="20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  <a:ea typeface="+mn-ea"/>
                </a:rPr>
                <a:t>수준</a:t>
              </a:r>
              <a:endParaRPr lang="en-US" altLang="ko-KR" sz="20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  <a:ea typeface="+mn-ea"/>
              </a:endParaRPr>
            </a:p>
            <a:p>
              <a:pPr marL="266700" indent="-266700" eaLnBrk="1" fontAlgn="auto" hangingPunct="1">
                <a:spcBef>
                  <a:spcPts val="6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ko-KR" altLang="en-US" sz="20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피해 </a:t>
              </a:r>
              <a:r>
                <a:rPr lang="ko-KR" altLang="en-US" sz="2000" spc="-10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당시의 </a:t>
              </a:r>
              <a:r>
                <a:rPr lang="ko-KR" altLang="en-US" sz="2000" spc="-10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상황</a:t>
              </a:r>
              <a:endParaRPr lang="en-US" altLang="ko-KR" sz="20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</a:endParaRPr>
            </a:p>
            <a:p>
              <a:pPr marL="266700" indent="-266700" eaLnBrk="1" fontAlgn="auto" hangingPunct="1">
                <a:spcBef>
                  <a:spcPts val="60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</a:pPr>
              <a:r>
                <a:rPr lang="ko-KR" altLang="en-US" sz="2000" spc="-10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행위자와 </a:t>
              </a:r>
              <a:r>
                <a:rPr lang="ko-KR" altLang="en-US" sz="20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피해자의 </a:t>
              </a:r>
              <a:r>
                <a:rPr lang="ko-KR" altLang="en-US" sz="20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관계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707BD48-001F-73AC-F2B8-C48399D287E5}"/>
                </a:ext>
              </a:extLst>
            </p:cNvPr>
            <p:cNvSpPr txBox="1"/>
            <p:nvPr/>
          </p:nvSpPr>
          <p:spPr bwMode="auto">
            <a:xfrm>
              <a:off x="4999273" y="4493156"/>
              <a:ext cx="1629315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판단 </a:t>
              </a:r>
              <a:r>
                <a:rPr lang="ko-KR" altLang="en-US" sz="2800" spc="-10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시 </a:t>
              </a:r>
              <a:br>
                <a:rPr lang="en-US" altLang="ko-KR" sz="2800" spc="-10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sz="2800" spc="-10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고려사항</a:t>
              </a:r>
              <a:endParaRPr lang="ko-KR" altLang="en-US" sz="28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0286199A-F1F3-D4F7-49E0-F52803EE45F3}"/>
              </a:ext>
            </a:extLst>
          </p:cNvPr>
          <p:cNvSpPr/>
          <p:nvPr/>
        </p:nvSpPr>
        <p:spPr>
          <a:xfrm>
            <a:off x="985863" y="5557056"/>
            <a:ext cx="2160240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성적 학대임</a:t>
            </a:r>
            <a:r>
              <a:rPr lang="en-US" altLang="ko-KR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!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94726CD-CED1-F591-7E7A-610722276E2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64E0B29F-DA58-4F59-2352-9744DF62C702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5BFD591-EAD2-11C5-3555-FB0A2CDE6F95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12359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FB22D-D33C-515E-8FBF-35CF4191B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D406694-3088-1A8F-21D6-337BA209F291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69DC92B-5372-DBCA-B478-2D6D9F28212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A2ECDFA2-7103-060D-F471-4AC31324835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ECAABE5-D037-19EB-EF50-93D6D4332E5B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76BCA6A-8E67-0F1C-F9A6-D2899BA2B076}"/>
              </a:ext>
            </a:extLst>
          </p:cNvPr>
          <p:cNvGrpSpPr/>
          <p:nvPr/>
        </p:nvGrpSpPr>
        <p:grpSpPr>
          <a:xfrm>
            <a:off x="1127448" y="1497542"/>
            <a:ext cx="9649072" cy="5001823"/>
            <a:chOff x="1127448" y="1268760"/>
            <a:chExt cx="9649072" cy="500182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05D050E-DD0B-413E-183F-1200B1EF6477}"/>
                </a:ext>
              </a:extLst>
            </p:cNvPr>
            <p:cNvSpPr txBox="1"/>
            <p:nvPr/>
          </p:nvSpPr>
          <p:spPr bwMode="auto">
            <a:xfrm>
              <a:off x="2279576" y="1268760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경제적 착취</a:t>
              </a: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338FDD0C-5968-FD1C-FD55-2A32C75418D2}"/>
                </a:ext>
              </a:extLst>
            </p:cNvPr>
            <p:cNvCxnSpPr>
              <a:cxnSpLocks/>
            </p:cNvCxnSpPr>
            <p:nvPr/>
          </p:nvCxnSpPr>
          <p:spPr>
            <a:xfrm>
              <a:off x="4138859" y="2076444"/>
              <a:ext cx="36262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B6222C1-2C75-7DD1-4FBD-CD449F6606D5}"/>
                </a:ext>
              </a:extLst>
            </p:cNvPr>
            <p:cNvSpPr txBox="1"/>
            <p:nvPr/>
          </p:nvSpPr>
          <p:spPr>
            <a:xfrm>
              <a:off x="1127448" y="2122627"/>
              <a:ext cx="9649072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latinLnBrk="0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장애로 인한 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취약성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을 이용한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재산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·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노동력의 착취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, 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재산적 권리의 침해 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등 장애인에게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경제적인 손해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를 입히는 행위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3F7B4C4D-75B0-5DC7-D88D-D46204E29153}"/>
                </a:ext>
              </a:extLst>
            </p:cNvPr>
            <p:cNvSpPr/>
            <p:nvPr/>
          </p:nvSpPr>
          <p:spPr bwMode="auto">
            <a:xfrm>
              <a:off x="1271464" y="3321496"/>
              <a:ext cx="9361040" cy="535574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 아동학대 및 노인학대와 비교하여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장애인학대에서 많이 발생하는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  <a:ea typeface="+mn-ea"/>
                </a:rPr>
                <a:t> 유형</a:t>
              </a:r>
            </a:p>
          </p:txBody>
        </p:sp>
        <p:pic>
          <p:nvPicPr>
            <p:cNvPr id="11" name="그림 10" descr="스케치, 그림, 만화 영화, 클립아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97CCAF29-F487-CE8B-2585-43901323D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1744" y="4316772"/>
              <a:ext cx="2477740" cy="1777823"/>
            </a:xfrm>
            <a:prstGeom prst="rect">
              <a:avLst/>
            </a:prstGeom>
          </p:spPr>
        </p:pic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29DEA27E-23AB-9D00-C719-F86CAAF07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4032" y="4427053"/>
              <a:ext cx="2087153" cy="1843530"/>
            </a:xfrm>
            <a:prstGeom prst="rect">
              <a:avLst/>
            </a:prstGeom>
          </p:spPr>
        </p:pic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1B3B3B3-B3C9-127C-AA8F-E06F79FB5942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유형별 이해</a:t>
            </a:r>
          </a:p>
        </p:txBody>
      </p:sp>
    </p:spTree>
    <p:extLst>
      <p:ext uri="{BB962C8B-B14F-4D97-AF65-F5344CB8AC3E}">
        <p14:creationId xmlns:p14="http://schemas.microsoft.com/office/powerpoint/2010/main" val="39281560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A96D3-8529-AEC6-6618-6FDE69033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7B53E7A2-1413-C16E-8FC3-1D008FA2CC58}"/>
              </a:ext>
            </a:extLst>
          </p:cNvPr>
          <p:cNvSpPr/>
          <p:nvPr/>
        </p:nvSpPr>
        <p:spPr>
          <a:xfrm>
            <a:off x="6176716" y="2585828"/>
            <a:ext cx="5464422" cy="3612353"/>
          </a:xfrm>
          <a:prstGeom prst="rect">
            <a:avLst/>
          </a:prstGeom>
          <a:solidFill>
            <a:srgbClr val="FF66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71F014-B02C-9459-EAD2-E406A327CE61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EB932A-8FD6-2ADE-F010-C7733962C4A6}"/>
              </a:ext>
            </a:extLst>
          </p:cNvPr>
          <p:cNvSpPr txBox="1"/>
          <p:nvPr/>
        </p:nvSpPr>
        <p:spPr bwMode="auto">
          <a:xfrm>
            <a:off x="2423592" y="1129029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경제적 착취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1C479039-4B23-EC64-20B7-E01070B3920E}"/>
              </a:ext>
            </a:extLst>
          </p:cNvPr>
          <p:cNvCxnSpPr>
            <a:cxnSpLocks/>
          </p:cNvCxnSpPr>
          <p:nvPr/>
        </p:nvCxnSpPr>
        <p:spPr>
          <a:xfrm>
            <a:off x="4282875" y="1936713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64F2EF8-412A-C714-61D3-6B591322CB5D}"/>
              </a:ext>
            </a:extLst>
          </p:cNvPr>
          <p:cNvSpPr txBox="1"/>
          <p:nvPr/>
        </p:nvSpPr>
        <p:spPr bwMode="auto">
          <a:xfrm>
            <a:off x="6384032" y="2953308"/>
            <a:ext cx="5156980" cy="29854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fontAlgn="auto" latinLnBrk="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일을 시키고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임금 미지급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fontAlgn="auto" latinLnBrk="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보증</a:t>
            </a: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명의 도용으로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채무 발생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fontAlgn="auto" latinLnBrk="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폭행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·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협박</a:t>
            </a: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·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기망으로 </a:t>
            </a:r>
            <a:b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부당 계약 체결 또는 권리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포기 유도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fontAlgn="auto" latinLnBrk="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보험 가입 후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보험금 가로채기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fontAlgn="auto" latinLnBrk="0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급여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관리자에 의한</a:t>
            </a:r>
            <a:b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공적 급여 무단 사용 등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FE2F8D5-7DBA-B825-24FB-5579EFB3A6EB}"/>
              </a:ext>
            </a:extLst>
          </p:cNvPr>
          <p:cNvSpPr/>
          <p:nvPr/>
        </p:nvSpPr>
        <p:spPr>
          <a:xfrm>
            <a:off x="623889" y="2585829"/>
            <a:ext cx="5377588" cy="3612352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A8B616FD-819F-5449-24EA-506BB07960C5}"/>
              </a:ext>
            </a:extLst>
          </p:cNvPr>
          <p:cNvSpPr/>
          <p:nvPr/>
        </p:nvSpPr>
        <p:spPr bwMode="auto">
          <a:xfrm>
            <a:off x="2113541" y="2322008"/>
            <a:ext cx="2500791" cy="535955"/>
          </a:xfrm>
          <a:prstGeom prst="roundRect">
            <a:avLst>
              <a:gd name="adj" fmla="val 5000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착취 대상</a:t>
            </a:r>
            <a:endParaRPr lang="ko-KR" altLang="en-US" sz="28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8EBD48-69C4-93E1-825E-5BCE23DC2862}"/>
              </a:ext>
            </a:extLst>
          </p:cNvPr>
          <p:cNvSpPr txBox="1"/>
          <p:nvPr/>
        </p:nvSpPr>
        <p:spPr bwMode="auto">
          <a:xfrm>
            <a:off x="809847" y="3029795"/>
            <a:ext cx="4762457" cy="12772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현금이나 물건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부동산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기초생활수급비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 연금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장애수당과 같은 공적 급여 등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372D3DC-5952-E8D7-A92B-A365D07DF673}"/>
              </a:ext>
            </a:extLst>
          </p:cNvPr>
          <p:cNvGrpSpPr/>
          <p:nvPr/>
        </p:nvGrpSpPr>
        <p:grpSpPr>
          <a:xfrm>
            <a:off x="937830" y="4517372"/>
            <a:ext cx="4078050" cy="830997"/>
            <a:chOff x="983433" y="4332780"/>
            <a:chExt cx="4078050" cy="83099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EF0D2D-FCB3-DC06-AA65-C660BEDCDA93}"/>
                </a:ext>
              </a:extLst>
            </p:cNvPr>
            <p:cNvSpPr txBox="1"/>
            <p:nvPr/>
          </p:nvSpPr>
          <p:spPr bwMode="auto">
            <a:xfrm>
              <a:off x="1688060" y="4332780"/>
              <a:ext cx="3373423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atinLnBrk="0">
                <a:spcBef>
                  <a:spcPts val="6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재산적 가치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가 있는</a:t>
              </a:r>
              <a:b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모든 권리</a:t>
              </a:r>
            </a:p>
          </p:txBody>
        </p:sp>
        <p:sp>
          <p:nvSpPr>
            <p:cNvPr id="26" name="화살표: 아래쪽 25">
              <a:extLst>
                <a:ext uri="{FF2B5EF4-FFF2-40B4-BE49-F238E27FC236}">
                  <a16:creationId xmlns:a16="http://schemas.microsoft.com/office/drawing/2014/main" id="{C30EA8F8-153F-DFB7-8482-103A38AEDF86}"/>
                </a:ext>
              </a:extLst>
            </p:cNvPr>
            <p:cNvSpPr/>
            <p:nvPr/>
          </p:nvSpPr>
          <p:spPr>
            <a:xfrm rot="16200000">
              <a:off x="1044890" y="4271324"/>
              <a:ext cx="626736" cy="749649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99000">
                  <a:srgbClr val="FF66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</p:grp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C1077570-3760-6145-E1F5-29B873A36361}"/>
              </a:ext>
            </a:extLst>
          </p:cNvPr>
          <p:cNvSpPr/>
          <p:nvPr/>
        </p:nvSpPr>
        <p:spPr bwMode="auto">
          <a:xfrm>
            <a:off x="7779337" y="2322008"/>
            <a:ext cx="2500791" cy="535955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경제적 착취 예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DA420AA2-FD51-CC12-C0C3-B7309DBA3C4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8497B1BD-D72E-6B70-7497-32CB966956C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FAB5064-14ED-B4B5-9B4E-657EF5430745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2542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21338-0003-EF64-E01E-91FC2A358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9B9AAF7-0DBE-4C3C-D51A-E91A0ED18876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EE5544-FB56-3CB3-AE01-75C2F2F40F7F}"/>
              </a:ext>
            </a:extLst>
          </p:cNvPr>
          <p:cNvSpPr txBox="1"/>
          <p:nvPr/>
        </p:nvSpPr>
        <p:spPr bwMode="auto">
          <a:xfrm>
            <a:off x="2423592" y="1154053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경제적 착취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C636A9F-5C00-2914-5B53-2DAEA84184D4}"/>
              </a:ext>
            </a:extLst>
          </p:cNvPr>
          <p:cNvCxnSpPr>
            <a:cxnSpLocks/>
          </p:cNvCxnSpPr>
          <p:nvPr/>
        </p:nvCxnSpPr>
        <p:spPr>
          <a:xfrm>
            <a:off x="4282875" y="1961737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58D618E6-BDA8-8475-9BD2-5D2244B04FED}"/>
              </a:ext>
            </a:extLst>
          </p:cNvPr>
          <p:cNvGrpSpPr/>
          <p:nvPr/>
        </p:nvGrpSpPr>
        <p:grpSpPr>
          <a:xfrm>
            <a:off x="2432954" y="2040713"/>
            <a:ext cx="7335454" cy="1569660"/>
            <a:chOff x="1687170" y="1910804"/>
            <a:chExt cx="7335454" cy="156966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4653ED1-8EEE-336C-08C4-F27590A884C8}"/>
                </a:ext>
              </a:extLst>
            </p:cNvPr>
            <p:cNvSpPr txBox="1"/>
            <p:nvPr/>
          </p:nvSpPr>
          <p:spPr bwMode="auto">
            <a:xfrm>
              <a:off x="2741209" y="2549269"/>
              <a:ext cx="278414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2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발견이 어려울까</a:t>
              </a:r>
              <a:r>
                <a:rPr lang="en-US" altLang="ko-KR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?</a:t>
              </a:r>
              <a:endParaRPr lang="ko-KR" altLang="en-US" sz="2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0BB679-4B77-F625-A929-B82C7D9432BB}"/>
                </a:ext>
              </a:extLst>
            </p:cNvPr>
            <p:cNvSpPr txBox="1"/>
            <p:nvPr/>
          </p:nvSpPr>
          <p:spPr bwMode="auto">
            <a:xfrm>
              <a:off x="1687170" y="1910804"/>
              <a:ext cx="1159408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9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왜</a:t>
              </a:r>
            </a:p>
          </p:txBody>
        </p:sp>
        <p:sp>
          <p:nvSpPr>
            <p:cNvPr id="8" name="사다리꼴 7">
              <a:extLst>
                <a:ext uri="{FF2B5EF4-FFF2-40B4-BE49-F238E27FC236}">
                  <a16:creationId xmlns:a16="http://schemas.microsoft.com/office/drawing/2014/main" id="{3BD7CD85-953F-D412-7D84-BAE01DE57FE2}"/>
                </a:ext>
              </a:extLst>
            </p:cNvPr>
            <p:cNvSpPr/>
            <p:nvPr/>
          </p:nvSpPr>
          <p:spPr>
            <a:xfrm rot="15919915">
              <a:off x="6940448" y="984082"/>
              <a:ext cx="741250" cy="3423103"/>
            </a:xfrm>
            <a:prstGeom prst="trapezoid">
              <a:avLst>
                <a:gd name="adj" fmla="val 19639"/>
              </a:avLst>
            </a:prstGeom>
            <a:solidFill>
              <a:srgbClr val="FF66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잘 드러나지 않음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05D1F186-A6EF-EDA7-1AA8-7F27BC8F5B9D}"/>
              </a:ext>
            </a:extLst>
          </p:cNvPr>
          <p:cNvGrpSpPr/>
          <p:nvPr/>
        </p:nvGrpSpPr>
        <p:grpSpPr>
          <a:xfrm>
            <a:off x="2146886" y="1924696"/>
            <a:ext cx="771816" cy="399929"/>
            <a:chOff x="2161174" y="1716205"/>
            <a:chExt cx="771816" cy="399929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BF2DA5F2-6007-77B1-4D84-5C1390500E4E}"/>
                </a:ext>
              </a:extLst>
            </p:cNvPr>
            <p:cNvSpPr/>
            <p:nvPr/>
          </p:nvSpPr>
          <p:spPr>
            <a:xfrm>
              <a:off x="2639616" y="1716205"/>
              <a:ext cx="86712" cy="32400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5200DE63-5CFD-42C0-9C7C-65600CBF6D57}"/>
                </a:ext>
              </a:extLst>
            </p:cNvPr>
            <p:cNvSpPr/>
            <p:nvPr/>
          </p:nvSpPr>
          <p:spPr>
            <a:xfrm rot="1800000">
              <a:off x="2846278" y="1716205"/>
              <a:ext cx="86712" cy="32400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58002D6C-4534-C1C3-8379-125F3CF9F3F0}"/>
                </a:ext>
              </a:extLst>
            </p:cNvPr>
            <p:cNvSpPr/>
            <p:nvPr/>
          </p:nvSpPr>
          <p:spPr>
            <a:xfrm rot="19800000">
              <a:off x="2436901" y="1778517"/>
              <a:ext cx="86712" cy="32400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FA665A88-0271-BD2E-6D6B-BE019CC5709F}"/>
                </a:ext>
              </a:extLst>
            </p:cNvPr>
            <p:cNvSpPr/>
            <p:nvPr/>
          </p:nvSpPr>
          <p:spPr>
            <a:xfrm rot="18000000">
              <a:off x="2279818" y="1910778"/>
              <a:ext cx="86712" cy="32400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311546F-0C84-326C-3612-6707AB4AC248}"/>
              </a:ext>
            </a:extLst>
          </p:cNvPr>
          <p:cNvGrpSpPr/>
          <p:nvPr/>
        </p:nvGrpSpPr>
        <p:grpSpPr>
          <a:xfrm>
            <a:off x="1142712" y="3684641"/>
            <a:ext cx="9906576" cy="2538564"/>
            <a:chOff x="-1207544" y="2217123"/>
            <a:chExt cx="9906576" cy="2538564"/>
          </a:xfrm>
        </p:grpSpPr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B909E340-E294-BE33-F493-13727F444AAB}"/>
                </a:ext>
              </a:extLst>
            </p:cNvPr>
            <p:cNvSpPr/>
            <p:nvPr/>
          </p:nvSpPr>
          <p:spPr>
            <a:xfrm>
              <a:off x="-1207544" y="2480944"/>
              <a:ext cx="9906576" cy="2274743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98EE85AF-A822-6519-474E-8C1E347F5444}"/>
                </a:ext>
              </a:extLst>
            </p:cNvPr>
            <p:cNvSpPr/>
            <p:nvPr/>
          </p:nvSpPr>
          <p:spPr bwMode="auto">
            <a:xfrm>
              <a:off x="2346856" y="2217123"/>
              <a:ext cx="2797776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의심 신호</a:t>
              </a:r>
              <a:endPara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D5C85C-B2E4-C8DB-4AC1-40A435BFE1E9}"/>
                </a:ext>
              </a:extLst>
            </p:cNvPr>
            <p:cNvSpPr txBox="1"/>
            <p:nvPr/>
          </p:nvSpPr>
          <p:spPr bwMode="auto">
            <a:xfrm>
              <a:off x="-862769" y="3014391"/>
              <a:ext cx="5923893" cy="13542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일을 하지만 정당한 급여 미지급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정기적 수입이 있음에도 생계 곤란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지불 여력 있음에도 공공요금 미납 등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3F77094-9A8A-73CB-673E-7610AF45C2E6}"/>
                </a:ext>
              </a:extLst>
            </p:cNvPr>
            <p:cNvSpPr txBox="1"/>
            <p:nvPr/>
          </p:nvSpPr>
          <p:spPr bwMode="auto">
            <a:xfrm>
              <a:off x="4105784" y="3014391"/>
              <a:ext cx="4536504" cy="12772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본인 모르게 발생한 대출 내역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설명할 수 없는</a:t>
              </a:r>
              <a:b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금융 거래나 계약서 발견 등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59689B5-EBD4-3A5B-B821-D228F4F2618C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CF998D5B-6066-D556-C239-FD1C13232E7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4EA1673-CD58-D820-7864-14DECA248C55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85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EF272-30F5-AE43-01E4-B0DBB15D0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EAF35B08-774A-A810-FC34-F38D628119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9849"/>
          <a:stretch>
            <a:fillRect/>
          </a:stretch>
        </p:blipFill>
        <p:spPr>
          <a:xfrm>
            <a:off x="3647728" y="803964"/>
            <a:ext cx="7224223" cy="5898856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18B9A1A9-1C44-362A-6FCC-6DF2DAF265B9}"/>
              </a:ext>
            </a:extLst>
          </p:cNvPr>
          <p:cNvGrpSpPr/>
          <p:nvPr/>
        </p:nvGrpSpPr>
        <p:grpSpPr>
          <a:xfrm>
            <a:off x="407368" y="2427506"/>
            <a:ext cx="6097190" cy="2651772"/>
            <a:chOff x="960253" y="1977557"/>
            <a:chExt cx="6097190" cy="265177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15EFA1F-FF79-A625-4EBD-C59EAEEA4F26}"/>
                </a:ext>
              </a:extLst>
            </p:cNvPr>
            <p:cNvSpPr txBox="1"/>
            <p:nvPr/>
          </p:nvSpPr>
          <p:spPr bwMode="auto">
            <a:xfrm>
              <a:off x="1631504" y="3429000"/>
              <a:ext cx="4754687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latinLnBrk="0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6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누구나 마땅히 </a:t>
              </a:r>
              <a:r>
                <a:rPr lang="ko-KR" altLang="en-US" sz="36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누려야 할 </a:t>
              </a:r>
              <a:br>
                <a:rPr lang="en-US" altLang="ko-KR" sz="36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</a:br>
              <a:r>
                <a:rPr lang="ko-KR" altLang="en-US" sz="36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가장 </a:t>
              </a:r>
              <a:r>
                <a:rPr lang="ko-KR" altLang="en-US" sz="3600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기본적인 권리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C459741-DDF5-EEEC-9A6B-F1108D9AE5ED}"/>
                </a:ext>
              </a:extLst>
            </p:cNvPr>
            <p:cNvSpPr txBox="1"/>
            <p:nvPr/>
          </p:nvSpPr>
          <p:spPr>
            <a:xfrm>
              <a:off x="960253" y="1977557"/>
              <a:ext cx="6097190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8000" spc="-100" dirty="0">
                  <a:solidFill>
                    <a:srgbClr val="FF6600"/>
                  </a:solidFill>
                  <a:latin typeface="+mj-ea"/>
                  <a:ea typeface="+mj-ea"/>
                </a:rPr>
                <a:t>인권</a:t>
              </a:r>
            </a:p>
          </p:txBody>
        </p:sp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0AE6900C-90DE-4E83-E7CC-13C9D562E2C4}"/>
                </a:ext>
              </a:extLst>
            </p:cNvPr>
            <p:cNvSpPr/>
            <p:nvPr/>
          </p:nvSpPr>
          <p:spPr>
            <a:xfrm>
              <a:off x="1857860" y="3300996"/>
              <a:ext cx="4286250" cy="0"/>
            </a:xfrm>
            <a:custGeom>
              <a:avLst/>
              <a:gdLst>
                <a:gd name="csX0" fmla="*/ 0 w 4286250"/>
                <a:gd name="csY0" fmla="*/ 0 h 0"/>
                <a:gd name="csX1" fmla="*/ 4286250 w 4286250"/>
                <a:gd name="csY1" fmla="*/ 0 h 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4286250">
                  <a:moveTo>
                    <a:pt x="0" y="0"/>
                  </a:moveTo>
                  <a:lnTo>
                    <a:pt x="428625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1788A4EC-DC06-398D-103B-F2E03D17AA23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0DF9E407-63EE-423D-03AB-FA1DCC4B4D9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3AEFEB7-4ECD-6CBE-434F-14747CABC7C4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20653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1B57C-6F59-B57C-0DC1-47B637086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0C6ED3B-4CB0-2464-5C39-B63B46BBD01B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784804-E3DC-E1E7-EC3D-3D2683EB5D06}"/>
              </a:ext>
            </a:extLst>
          </p:cNvPr>
          <p:cNvSpPr txBox="1"/>
          <p:nvPr/>
        </p:nvSpPr>
        <p:spPr bwMode="auto">
          <a:xfrm>
            <a:off x="2423592" y="1340768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유기 및 방임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0D2E6E7D-C644-D604-4FDE-FD715D97522A}"/>
              </a:ext>
            </a:extLst>
          </p:cNvPr>
          <p:cNvCxnSpPr>
            <a:cxnSpLocks/>
          </p:cNvCxnSpPr>
          <p:nvPr/>
        </p:nvCxnSpPr>
        <p:spPr>
          <a:xfrm>
            <a:off x="4282875" y="2148452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00FB6A4-CA80-7437-2475-189AC980742A}"/>
              </a:ext>
            </a:extLst>
          </p:cNvPr>
          <p:cNvSpPr txBox="1"/>
          <p:nvPr/>
        </p:nvSpPr>
        <p:spPr>
          <a:xfrm>
            <a:off x="695400" y="3385584"/>
            <a:ext cx="46085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latinLnBrk="0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보호</a:t>
            </a:r>
            <a:r>
              <a:rPr lang="en-US" altLang="ko-KR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·</a:t>
            </a:r>
            <a:r>
              <a:rPr lang="ko-KR" altLang="en-US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감독의 의무가 있는 자가 장애인과의 </a:t>
            </a:r>
            <a:r>
              <a:rPr lang="ko-KR" altLang="en-US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관계를 단절하거나 장애인을 버리는</a:t>
            </a:r>
            <a:r>
              <a:rPr lang="ko-KR" altLang="en-US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행위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228567-2204-D913-D679-DF60FB24C02A}"/>
              </a:ext>
            </a:extLst>
          </p:cNvPr>
          <p:cNvSpPr txBox="1"/>
          <p:nvPr/>
        </p:nvSpPr>
        <p:spPr>
          <a:xfrm>
            <a:off x="6240016" y="3385584"/>
            <a:ext cx="540112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latinLnBrk="0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보호</a:t>
            </a:r>
            <a:r>
              <a:rPr lang="en-US" altLang="ko-KR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·</a:t>
            </a:r>
            <a:r>
              <a:rPr lang="ko-KR" altLang="en-US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감독의 의무가 있는 자가 장애인의 </a:t>
            </a:r>
            <a:r>
              <a:rPr lang="ko-KR" altLang="en-US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기본적인 보호나 치료 등을 소홀히</a:t>
            </a:r>
            <a:r>
              <a:rPr lang="ko-KR" altLang="en-US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하거나 장애인이 자신에 대한 보호</a:t>
            </a:r>
            <a:r>
              <a:rPr lang="en-US" altLang="ko-KR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·</a:t>
            </a:r>
            <a:r>
              <a:rPr lang="ko-KR" altLang="en-US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치료 등을 포기</a:t>
            </a:r>
            <a:r>
              <a:rPr lang="en-US" altLang="ko-KR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·</a:t>
            </a:r>
            <a:r>
              <a:rPr lang="ko-KR" altLang="en-US" sz="22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거부하는 행위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39064751-FA4E-1BDA-8F50-5D6CBC10F9D1}"/>
              </a:ext>
            </a:extLst>
          </p:cNvPr>
          <p:cNvSpPr/>
          <p:nvPr/>
        </p:nvSpPr>
        <p:spPr bwMode="auto">
          <a:xfrm>
            <a:off x="1954767" y="2737513"/>
            <a:ext cx="2089778" cy="594746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유기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EEF21F0-DFE7-27D2-33F4-655F0B9044C0}"/>
              </a:ext>
            </a:extLst>
          </p:cNvPr>
          <p:cNvSpPr/>
          <p:nvPr/>
        </p:nvSpPr>
        <p:spPr bwMode="auto">
          <a:xfrm>
            <a:off x="7895688" y="2737513"/>
            <a:ext cx="2089778" cy="594746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방임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90DFA5A-2C0F-4547-8147-79C11EC66E2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52A3B78D-DAFD-D549-952F-894E9AC21BE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42ED892-9A55-0B61-36A6-DCF6781D5C6D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E3A45B3D-BBA8-81CF-6815-50D38B291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44" y="4365104"/>
            <a:ext cx="2540092" cy="1872208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8D49C32-EC94-EE25-03A2-D8DA816BF40C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유형별 이해</a:t>
            </a:r>
          </a:p>
        </p:txBody>
      </p:sp>
    </p:spTree>
    <p:extLst>
      <p:ext uri="{BB962C8B-B14F-4D97-AF65-F5344CB8AC3E}">
        <p14:creationId xmlns:p14="http://schemas.microsoft.com/office/powerpoint/2010/main" val="36764310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E9A6B-0D54-FA29-BF68-2BAF17BB9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2DD47D9-1A7A-5837-EEBB-CD881ABE79BB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B01F0C-4A87-2E34-2503-8441603C0B4F}"/>
              </a:ext>
            </a:extLst>
          </p:cNvPr>
          <p:cNvSpPr txBox="1"/>
          <p:nvPr/>
        </p:nvSpPr>
        <p:spPr bwMode="auto">
          <a:xfrm>
            <a:off x="2423592" y="1024144"/>
            <a:ext cx="7344816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유기 및 방임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02EA0585-864C-DACB-2795-AEA88958A725}"/>
              </a:ext>
            </a:extLst>
          </p:cNvPr>
          <p:cNvCxnSpPr>
            <a:cxnSpLocks/>
          </p:cNvCxnSpPr>
          <p:nvPr/>
        </p:nvCxnSpPr>
        <p:spPr>
          <a:xfrm>
            <a:off x="4282875" y="1831828"/>
            <a:ext cx="362625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직사각형 1">
            <a:extLst>
              <a:ext uri="{FF2B5EF4-FFF2-40B4-BE49-F238E27FC236}">
                <a16:creationId xmlns:a16="http://schemas.microsoft.com/office/drawing/2014/main" id="{44899C19-DF0D-3488-686C-B368AB255A39}"/>
              </a:ext>
            </a:extLst>
          </p:cNvPr>
          <p:cNvSpPr/>
          <p:nvPr/>
        </p:nvSpPr>
        <p:spPr>
          <a:xfrm>
            <a:off x="1984720" y="2492896"/>
            <a:ext cx="8575776" cy="3340960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F3569D0D-3D53-FB4D-F9E9-DBD447879F35}"/>
              </a:ext>
            </a:extLst>
          </p:cNvPr>
          <p:cNvSpPr/>
          <p:nvPr/>
        </p:nvSpPr>
        <p:spPr bwMode="auto">
          <a:xfrm>
            <a:off x="4845605" y="2234055"/>
            <a:ext cx="2500791" cy="535955"/>
          </a:xfrm>
          <a:prstGeom prst="roundRect">
            <a:avLst>
              <a:gd name="adj" fmla="val 5000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징후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02601B-F9E6-3997-86F0-12ED7D7C4962}"/>
              </a:ext>
            </a:extLst>
          </p:cNvPr>
          <p:cNvSpPr txBox="1"/>
          <p:nvPr/>
        </p:nvSpPr>
        <p:spPr bwMode="auto">
          <a:xfrm>
            <a:off x="2207568" y="2924910"/>
            <a:ext cx="7920880" cy="26930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저체중이나 전신 쇠약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치료가 필요한 건강 상태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신체와 의복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주거 공간의 위생 불량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부적절한 거주 환경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계절에 맞지 않는 옷차림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갑작스러운 보호 의무자와의 관계 단절 또는 연락 두절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치료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복지</a:t>
            </a:r>
            <a:r>
              <a:rPr lang="en-US" altLang="ko-KR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교육 서비스 제공 거부 등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B3B13AF8-5098-EA6E-2BEB-FE7904E9FF8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8922E214-5F79-8FD7-3E01-73C5739AB0A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818B85C-D2F6-249D-90B7-5B54ACB2EDD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03603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42E56-ABCD-1459-B0A0-0CD5C75B5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3888A196-F45D-C17B-4CF1-9B8AD41F8635}"/>
              </a:ext>
            </a:extLst>
          </p:cNvPr>
          <p:cNvSpPr/>
          <p:nvPr/>
        </p:nvSpPr>
        <p:spPr bwMode="auto">
          <a:xfrm>
            <a:off x="1703512" y="3296758"/>
            <a:ext cx="2426816" cy="432048"/>
          </a:xfrm>
          <a:prstGeom prst="roundRect">
            <a:avLst>
              <a:gd name="adj" fmla="val 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ea typeface="나눔스퀘어라운드 ExtraBold" panose="020B0600000101010101" pitchFamily="50" charset="-127"/>
              </a:rPr>
              <a:t>보호의무자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656D4-9B4B-72FE-466A-DA1BE1B938F5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E868C5F-42C6-3F8F-99A3-BDB06B4ABB1D}"/>
              </a:ext>
            </a:extLst>
          </p:cNvPr>
          <p:cNvGrpSpPr/>
          <p:nvPr/>
        </p:nvGrpSpPr>
        <p:grpSpPr>
          <a:xfrm>
            <a:off x="2423592" y="1024144"/>
            <a:ext cx="7344816" cy="830997"/>
            <a:chOff x="2423592" y="1024144"/>
            <a:chExt cx="7344816" cy="83099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622926EF-9C11-90C1-C260-5DBDC6FD0B27}"/>
                </a:ext>
              </a:extLst>
            </p:cNvPr>
            <p:cNvSpPr txBox="1"/>
            <p:nvPr/>
          </p:nvSpPr>
          <p:spPr bwMode="auto">
            <a:xfrm>
              <a:off x="2423592" y="1024144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유기 및 방임</a:t>
              </a: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103568F9-6880-8CE4-64D5-ED8CA28451AC}"/>
                </a:ext>
              </a:extLst>
            </p:cNvPr>
            <p:cNvCxnSpPr>
              <a:cxnSpLocks/>
            </p:cNvCxnSpPr>
            <p:nvPr/>
          </p:nvCxnSpPr>
          <p:spPr>
            <a:xfrm>
              <a:off x="4282875" y="1831828"/>
              <a:ext cx="36262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652572D-976C-8D8C-5C00-40E246C6A7AC}"/>
              </a:ext>
            </a:extLst>
          </p:cNvPr>
          <p:cNvSpPr/>
          <p:nvPr/>
        </p:nvSpPr>
        <p:spPr>
          <a:xfrm>
            <a:off x="4301792" y="2241187"/>
            <a:ext cx="6546736" cy="2543192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0EC60C-A49A-512C-4D48-BAE8302B98C0}"/>
              </a:ext>
            </a:extLst>
          </p:cNvPr>
          <p:cNvSpPr txBox="1"/>
          <p:nvPr/>
        </p:nvSpPr>
        <p:spPr bwMode="auto">
          <a:xfrm>
            <a:off x="4511824" y="2427870"/>
            <a:ext cx="5419848" cy="21698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가족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법률에 따른 법정대리인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복지시설 종사자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장애인을 보호</a:t>
            </a: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·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감독하는 사람</a:t>
            </a:r>
            <a:b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활동지원사</a:t>
            </a: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동거인</a:t>
            </a: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고용주 등</a:t>
            </a: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 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80548532-4877-967C-4E25-BC0C3933A73E}"/>
              </a:ext>
            </a:extLst>
          </p:cNvPr>
          <p:cNvSpPr/>
          <p:nvPr/>
        </p:nvSpPr>
        <p:spPr>
          <a:xfrm>
            <a:off x="0" y="5002860"/>
            <a:ext cx="12192000" cy="1367861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보호 의무자</a:t>
            </a:r>
            <a: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의 </a:t>
            </a:r>
            <a: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유기와 방임</a:t>
            </a:r>
            <a: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만이</a:t>
            </a:r>
            <a:b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</a:br>
            <a: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학대</a:t>
            </a:r>
            <a:r>
              <a:rPr lang="ko-KR" altLang="en-US" sz="3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 행위로 인정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7E14D82-853E-45F8-6B1C-914FD2BCEAAB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A6B56975-68E0-E638-7D56-45EA0E6EF9FA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3E4088F-8B48-9824-905D-93C1AFD55F80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79178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5E1443-1FFC-B1EE-98D0-607ED814D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화살표: 아래쪽 39">
            <a:extLst>
              <a:ext uri="{FF2B5EF4-FFF2-40B4-BE49-F238E27FC236}">
                <a16:creationId xmlns:a16="http://schemas.microsoft.com/office/drawing/2014/main" id="{5C20166E-86EE-F239-D37F-55305A8EEE1E}"/>
              </a:ext>
            </a:extLst>
          </p:cNvPr>
          <p:cNvSpPr/>
          <p:nvPr/>
        </p:nvSpPr>
        <p:spPr>
          <a:xfrm rot="16200000">
            <a:off x="4064824" y="2837983"/>
            <a:ext cx="1347374" cy="5739315"/>
          </a:xfrm>
          <a:prstGeom prst="downArrow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rgbClr val="FF66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BA2C97-0AAB-9A6A-D18D-6EB6825F0396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F64C4AA2-E73C-4DF6-790D-0A07640EA7A7}"/>
              </a:ext>
            </a:extLst>
          </p:cNvPr>
          <p:cNvSpPr/>
          <p:nvPr/>
        </p:nvSpPr>
        <p:spPr bwMode="auto">
          <a:xfrm>
            <a:off x="1396963" y="1774162"/>
            <a:ext cx="1332000" cy="1332000"/>
          </a:xfrm>
          <a:prstGeom prst="ellipse">
            <a:avLst/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defTabSz="457200" latinLnBrk="0">
              <a:spcBef>
                <a:spcPts val="600"/>
              </a:spcBef>
            </a:pPr>
            <a:r>
              <a: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신체적</a:t>
            </a:r>
            <a:br>
              <a: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학대</a:t>
            </a: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BDFA1081-F1E2-11B9-898C-2F3DD40D9CDE}"/>
              </a:ext>
            </a:extLst>
          </p:cNvPr>
          <p:cNvSpPr/>
          <p:nvPr/>
        </p:nvSpPr>
        <p:spPr bwMode="auto">
          <a:xfrm>
            <a:off x="9463037" y="1744231"/>
            <a:ext cx="1332000" cy="1332000"/>
          </a:xfrm>
          <a:prstGeom prst="ellipse">
            <a:avLst/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defTabSz="457200" latinLnBrk="0">
              <a:spcBef>
                <a:spcPts val="600"/>
              </a:spcBef>
            </a:pPr>
            <a:r>
              <a: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유기 및</a:t>
            </a:r>
            <a:br>
              <a: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방임</a:t>
            </a: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CE4F7AB7-9A5B-43A7-4908-0300DF319DFD}"/>
              </a:ext>
            </a:extLst>
          </p:cNvPr>
          <p:cNvSpPr/>
          <p:nvPr/>
        </p:nvSpPr>
        <p:spPr bwMode="auto">
          <a:xfrm>
            <a:off x="3413481" y="1769343"/>
            <a:ext cx="1332000" cy="1332000"/>
          </a:xfrm>
          <a:prstGeom prst="ellipse">
            <a:avLst/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defTabSz="457200" latinLnBrk="0">
              <a:spcBef>
                <a:spcPts val="600"/>
              </a:spcBef>
            </a:pPr>
            <a:r>
              <a: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정서적</a:t>
            </a:r>
            <a:br>
              <a: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학대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E0B13F74-252F-6794-B84A-4F93C23E8C56}"/>
              </a:ext>
            </a:extLst>
          </p:cNvPr>
          <p:cNvSpPr/>
          <p:nvPr/>
        </p:nvSpPr>
        <p:spPr bwMode="auto">
          <a:xfrm>
            <a:off x="7446517" y="1769343"/>
            <a:ext cx="1332000" cy="1332000"/>
          </a:xfrm>
          <a:prstGeom prst="ellipse">
            <a:avLst/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defTabSz="457200" latinLnBrk="0">
              <a:spcBef>
                <a:spcPts val="600"/>
              </a:spcBef>
            </a:pPr>
            <a:r>
              <a: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경제적</a:t>
            </a:r>
            <a:br>
              <a: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착취</a:t>
            </a: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C61FF67A-D05C-FDBE-C385-20725FAAA7A0}"/>
              </a:ext>
            </a:extLst>
          </p:cNvPr>
          <p:cNvSpPr/>
          <p:nvPr/>
        </p:nvSpPr>
        <p:spPr bwMode="auto">
          <a:xfrm>
            <a:off x="5429999" y="1769343"/>
            <a:ext cx="1332000" cy="1332000"/>
          </a:xfrm>
          <a:prstGeom prst="ellipse">
            <a:avLst/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defTabSz="457200" latinLnBrk="0">
              <a:spcBef>
                <a:spcPts val="600"/>
              </a:spcBef>
            </a:pPr>
            <a:r>
              <a: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성적</a:t>
            </a:r>
            <a:br>
              <a: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학대</a:t>
            </a:r>
          </a:p>
        </p:txBody>
      </p:sp>
      <p:cxnSp>
        <p:nvCxnSpPr>
          <p:cNvPr id="15" name="연결선: 꺾임 14">
            <a:extLst>
              <a:ext uri="{FF2B5EF4-FFF2-40B4-BE49-F238E27FC236}">
                <a16:creationId xmlns:a16="http://schemas.microsoft.com/office/drawing/2014/main" id="{9410A998-4B2B-E710-A9D2-99E94105F2AF}"/>
              </a:ext>
            </a:extLst>
          </p:cNvPr>
          <p:cNvCxnSpPr>
            <a:stCxn id="6" idx="4"/>
            <a:endCxn id="8" idx="4"/>
          </p:cNvCxnSpPr>
          <p:nvPr/>
        </p:nvCxnSpPr>
        <p:spPr>
          <a:xfrm rot="5400000" flipH="1" flipV="1">
            <a:off x="3068812" y="2095494"/>
            <a:ext cx="4819" cy="2016518"/>
          </a:xfrm>
          <a:prstGeom prst="bentConnector3">
            <a:avLst>
              <a:gd name="adj1" fmla="val -4743723"/>
            </a:avLst>
          </a:prstGeom>
          <a:ln w="28575">
            <a:solidFill>
              <a:srgbClr val="FF66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연결선: 꺾임 17">
            <a:extLst>
              <a:ext uri="{FF2B5EF4-FFF2-40B4-BE49-F238E27FC236}">
                <a16:creationId xmlns:a16="http://schemas.microsoft.com/office/drawing/2014/main" id="{CC509EE6-BD31-5F74-833E-13A79E28EA56}"/>
              </a:ext>
            </a:extLst>
          </p:cNvPr>
          <p:cNvCxnSpPr>
            <a:cxnSpLocks/>
            <a:stCxn id="6" idx="3"/>
            <a:endCxn id="11" idx="4"/>
          </p:cNvCxnSpPr>
          <p:nvPr/>
        </p:nvCxnSpPr>
        <p:spPr>
          <a:xfrm rot="16200000" flipH="1">
            <a:off x="3748891" y="754234"/>
            <a:ext cx="190248" cy="4503969"/>
          </a:xfrm>
          <a:prstGeom prst="bentConnector3">
            <a:avLst>
              <a:gd name="adj1" fmla="val 310809"/>
            </a:avLst>
          </a:prstGeom>
          <a:ln w="28575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연결선: 꺾임 18">
            <a:extLst>
              <a:ext uri="{FF2B5EF4-FFF2-40B4-BE49-F238E27FC236}">
                <a16:creationId xmlns:a16="http://schemas.microsoft.com/office/drawing/2014/main" id="{A8E18752-FF3A-E7FF-4E85-5F609613ADFA}"/>
              </a:ext>
            </a:extLst>
          </p:cNvPr>
          <p:cNvCxnSpPr>
            <a:cxnSpLocks/>
            <a:stCxn id="9" idx="4"/>
            <a:endCxn id="7" idx="4"/>
          </p:cNvCxnSpPr>
          <p:nvPr/>
        </p:nvCxnSpPr>
        <p:spPr>
          <a:xfrm rot="5400000" flipH="1" flipV="1">
            <a:off x="9108221" y="2080527"/>
            <a:ext cx="25112" cy="2016520"/>
          </a:xfrm>
          <a:prstGeom prst="bentConnector3">
            <a:avLst>
              <a:gd name="adj1" fmla="val -1491916"/>
            </a:avLst>
          </a:prstGeom>
          <a:ln w="28575">
            <a:solidFill>
              <a:srgbClr val="84CECD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19E0762-6880-0DF5-8713-A37B900EBE7F}"/>
              </a:ext>
            </a:extLst>
          </p:cNvPr>
          <p:cNvSpPr txBox="1"/>
          <p:nvPr/>
        </p:nvSpPr>
        <p:spPr bwMode="auto">
          <a:xfrm>
            <a:off x="1868853" y="3662670"/>
            <a:ext cx="845429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두 가지 이상 </a:t>
            </a:r>
            <a:r>
              <a:rPr lang="ko-KR" altLang="en-US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학대 유형의</a:t>
            </a:r>
            <a:r>
              <a:rPr lang="ko-KR" altLang="en-US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 동시 발생</a:t>
            </a:r>
            <a:r>
              <a:rPr lang="ko-KR" altLang="en-US" sz="3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이 다수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43D2B4DA-04F8-22E8-9CC5-E772E9102A80}"/>
              </a:ext>
            </a:extLst>
          </p:cNvPr>
          <p:cNvSpPr/>
          <p:nvPr/>
        </p:nvSpPr>
        <p:spPr bwMode="auto">
          <a:xfrm>
            <a:off x="2797344" y="1080647"/>
            <a:ext cx="6881163" cy="501717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 w="9525" algn="ctr">
            <a:noFill/>
            <a:round/>
            <a:headEnd/>
            <a:tailEnd/>
          </a:ln>
          <a:effectLst/>
        </p:spPr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</a:rPr>
              <a:t>한 가지 유형의 학대로 나타나지 않음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8DE2E1-C1DB-05D7-4DAA-5487F549F5EF}"/>
              </a:ext>
            </a:extLst>
          </p:cNvPr>
          <p:cNvSpPr txBox="1"/>
          <p:nvPr/>
        </p:nvSpPr>
        <p:spPr bwMode="auto">
          <a:xfrm>
            <a:off x="3951131" y="5484750"/>
            <a:ext cx="295773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발견 및 신고 지연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E4D1D5C-780F-5E5B-11E2-653A76F98B80}"/>
              </a:ext>
            </a:extLst>
          </p:cNvPr>
          <p:cNvSpPr txBox="1"/>
          <p:nvPr/>
        </p:nvSpPr>
        <p:spPr bwMode="auto">
          <a:xfrm>
            <a:off x="7536160" y="5445223"/>
            <a:ext cx="306078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장기간 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학대 지속</a:t>
            </a:r>
          </a:p>
        </p:txBody>
      </p:sp>
      <p:sp>
        <p:nvSpPr>
          <p:cNvPr id="35" name="자유형: 도형 34">
            <a:extLst>
              <a:ext uri="{FF2B5EF4-FFF2-40B4-BE49-F238E27FC236}">
                <a16:creationId xmlns:a16="http://schemas.microsoft.com/office/drawing/2014/main" id="{1B439D73-6E29-8E1B-CD4E-3CE27F25D7E8}"/>
              </a:ext>
            </a:extLst>
          </p:cNvPr>
          <p:cNvSpPr/>
          <p:nvPr/>
        </p:nvSpPr>
        <p:spPr>
          <a:xfrm>
            <a:off x="983432" y="4858625"/>
            <a:ext cx="1103601" cy="1079530"/>
          </a:xfrm>
          <a:custGeom>
            <a:avLst/>
            <a:gdLst>
              <a:gd name="csX0" fmla="*/ 539765 w 1103601"/>
              <a:gd name="csY0" fmla="*/ 0 h 1079530"/>
              <a:gd name="csX1" fmla="*/ 1079530 w 1103601"/>
              <a:gd name="csY1" fmla="*/ 539765 h 1079530"/>
              <a:gd name="csX2" fmla="*/ 1037113 w 1103601"/>
              <a:gd name="csY2" fmla="*/ 749866 h 1079530"/>
              <a:gd name="csX3" fmla="*/ 1016932 w 1103601"/>
              <a:gd name="csY3" fmla="*/ 787047 h 1079530"/>
              <a:gd name="csX4" fmla="*/ 1103601 w 1103601"/>
              <a:gd name="csY4" fmla="*/ 1013007 h 1079530"/>
              <a:gd name="csX5" fmla="*/ 929772 w 1103601"/>
              <a:gd name="csY5" fmla="*/ 911334 h 1079530"/>
              <a:gd name="csX6" fmla="*/ 921437 w 1103601"/>
              <a:gd name="csY6" fmla="*/ 921437 h 1079530"/>
              <a:gd name="csX7" fmla="*/ 539765 w 1103601"/>
              <a:gd name="csY7" fmla="*/ 1079530 h 1079530"/>
              <a:gd name="csX8" fmla="*/ 0 w 1103601"/>
              <a:gd name="csY8" fmla="*/ 539765 h 1079530"/>
              <a:gd name="csX9" fmla="*/ 539765 w 1103601"/>
              <a:gd name="csY9" fmla="*/ 0 h 107953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103601" h="1079530">
                <a:moveTo>
                  <a:pt x="539765" y="0"/>
                </a:moveTo>
                <a:cubicBezTo>
                  <a:pt x="837869" y="0"/>
                  <a:pt x="1079530" y="241661"/>
                  <a:pt x="1079530" y="539765"/>
                </a:cubicBezTo>
                <a:cubicBezTo>
                  <a:pt x="1079530" y="614291"/>
                  <a:pt x="1064426" y="685289"/>
                  <a:pt x="1037113" y="749866"/>
                </a:cubicBezTo>
                <a:lnTo>
                  <a:pt x="1016932" y="787047"/>
                </a:lnTo>
                <a:lnTo>
                  <a:pt x="1103601" y="1013007"/>
                </a:lnTo>
                <a:lnTo>
                  <a:pt x="929772" y="911334"/>
                </a:lnTo>
                <a:lnTo>
                  <a:pt x="921437" y="921437"/>
                </a:lnTo>
                <a:cubicBezTo>
                  <a:pt x="823758" y="1019115"/>
                  <a:pt x="688817" y="1079530"/>
                  <a:pt x="539765" y="1079530"/>
                </a:cubicBezTo>
                <a:cubicBezTo>
                  <a:pt x="241661" y="1079530"/>
                  <a:pt x="0" y="837869"/>
                  <a:pt x="0" y="539765"/>
                </a:cubicBezTo>
                <a:cubicBezTo>
                  <a:pt x="0" y="241661"/>
                  <a:pt x="241661" y="0"/>
                  <a:pt x="539765" y="0"/>
                </a:cubicBezTo>
                <a:close/>
              </a:path>
            </a:pathLst>
          </a:cu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E49E2972-A5E2-7F32-F09C-9941ED6312EC}"/>
              </a:ext>
            </a:extLst>
          </p:cNvPr>
          <p:cNvGrpSpPr/>
          <p:nvPr/>
        </p:nvGrpSpPr>
        <p:grpSpPr>
          <a:xfrm>
            <a:off x="858183" y="4612976"/>
            <a:ext cx="2753686" cy="2257044"/>
            <a:chOff x="858183" y="4612976"/>
            <a:chExt cx="2753686" cy="2257044"/>
          </a:xfrm>
        </p:grpSpPr>
        <p:pic>
          <p:nvPicPr>
            <p:cNvPr id="32" name="그림 31" descr="클립아트, 만화 영화, 일러스트레이션, 애니메이션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AD2790AC-A9EB-C2EB-5D59-D10DF026A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2354" y="4612976"/>
              <a:ext cx="1669515" cy="2257044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177B5DE-ED94-D9B0-11BA-74665B307DE3}"/>
                </a:ext>
              </a:extLst>
            </p:cNvPr>
            <p:cNvSpPr txBox="1"/>
            <p:nvPr/>
          </p:nvSpPr>
          <p:spPr bwMode="auto">
            <a:xfrm>
              <a:off x="858183" y="5214391"/>
              <a:ext cx="134467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장애인학대신고</a:t>
              </a:r>
            </a:p>
            <a:p>
              <a:pPr algn="ctr" fontAlgn="auto">
                <a:spcAft>
                  <a:spcPts val="0"/>
                </a:spcAft>
              </a:pPr>
              <a:r>
                <a:rPr lang="en-US" altLang="ko-KR" sz="1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B6179DEE-9BA5-2027-9F9D-AAC0E26F064B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21D6C0F8-7CFF-226B-9721-14F074A6441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5190090-AD25-25A5-3445-55501132ABA8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826359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D18F1-6086-8FF6-EEC0-D0BA7BAF4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C4641089-DA80-1397-3D5A-7EE4392CAB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445"/>
          <a:stretch>
            <a:fillRect/>
          </a:stretch>
        </p:blipFill>
        <p:spPr>
          <a:xfrm>
            <a:off x="456532" y="800472"/>
            <a:ext cx="3360411" cy="26811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BE5BF4-0AAC-9F76-6234-7208B7235671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967B897E-F28B-7FE6-FAA8-7FCFED955A4A}"/>
              </a:ext>
            </a:extLst>
          </p:cNvPr>
          <p:cNvGrpSpPr/>
          <p:nvPr/>
        </p:nvGrpSpPr>
        <p:grpSpPr>
          <a:xfrm>
            <a:off x="264431" y="3524400"/>
            <a:ext cx="6336704" cy="2272065"/>
            <a:chOff x="-230576" y="1484784"/>
            <a:chExt cx="8188657" cy="227206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B136301-3FF6-1D1A-E392-D4A9125F4D23}"/>
                </a:ext>
              </a:extLst>
            </p:cNvPr>
            <p:cNvSpPr txBox="1"/>
            <p:nvPr/>
          </p:nvSpPr>
          <p:spPr bwMode="auto">
            <a:xfrm>
              <a:off x="47328" y="1484784"/>
              <a:ext cx="7632848" cy="4770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5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고통의 정도</a:t>
              </a:r>
              <a:r>
                <a:rPr lang="en-US" altLang="ko-KR" sz="25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: </a:t>
              </a:r>
              <a:r>
                <a:rPr lang="ko-KR" altLang="en-US" sz="25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상상하는 수준을 넘어선 </a:t>
              </a:r>
              <a:r>
                <a:rPr lang="ko-KR" altLang="en-US" sz="25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수준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2A505D3-5BA4-D07D-D6D2-435EBCD40AAA}"/>
                </a:ext>
              </a:extLst>
            </p:cNvPr>
            <p:cNvSpPr txBox="1"/>
            <p:nvPr/>
          </p:nvSpPr>
          <p:spPr bwMode="auto">
            <a:xfrm>
              <a:off x="-230576" y="2648853"/>
              <a:ext cx="8188657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3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삶 전반을 무너뜨릴 정도</a:t>
              </a:r>
              <a:r>
                <a:rPr lang="ko-KR" altLang="en-US" sz="33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로</a:t>
              </a:r>
              <a:br>
                <a:rPr lang="en-US" altLang="ko-KR" sz="33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</a:br>
              <a:r>
                <a:rPr lang="ko-KR" altLang="en-US" sz="33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깊고 심각한 고통</a:t>
              </a:r>
            </a:p>
          </p:txBody>
        </p:sp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886577E2-6D2C-3BB5-EDFB-4DB9EF7B74F0}"/>
                </a:ext>
              </a:extLst>
            </p:cNvPr>
            <p:cNvSpPr/>
            <p:nvPr/>
          </p:nvSpPr>
          <p:spPr bwMode="auto">
            <a:xfrm>
              <a:off x="907123" y="2093482"/>
              <a:ext cx="5913259" cy="469893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신체적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·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정서적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상처</a:t>
              </a: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1DD09B8F-5D5C-6E0F-B604-6BDC46B50CCD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9FC90B95-741C-74CB-30BC-AC0B66F5806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CCE0FE-C99A-ED08-647E-48585B4B1B59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C7905FB-C09F-8DD1-9D62-C95E482E7381}"/>
              </a:ext>
            </a:extLst>
          </p:cNvPr>
          <p:cNvGrpSpPr/>
          <p:nvPr/>
        </p:nvGrpSpPr>
        <p:grpSpPr>
          <a:xfrm>
            <a:off x="2392303" y="1297005"/>
            <a:ext cx="7344816" cy="872526"/>
            <a:chOff x="2423592" y="1154053"/>
            <a:chExt cx="7344816" cy="87252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859884-584A-641A-50B3-A9234276CF92}"/>
                </a:ext>
              </a:extLst>
            </p:cNvPr>
            <p:cNvSpPr txBox="1"/>
            <p:nvPr/>
          </p:nvSpPr>
          <p:spPr bwMode="auto">
            <a:xfrm>
              <a:off x="2423592" y="1154053"/>
              <a:ext cx="7344816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장애인학대가 미치는 영향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638CEC49-C584-2730-A1B0-E192161A6750}"/>
                </a:ext>
              </a:extLst>
            </p:cNvPr>
            <p:cNvCxnSpPr>
              <a:cxnSpLocks/>
            </p:cNvCxnSpPr>
            <p:nvPr/>
          </p:nvCxnSpPr>
          <p:spPr>
            <a:xfrm>
              <a:off x="2999656" y="2026579"/>
              <a:ext cx="619268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0FEBCEC-A7B8-99B7-0812-BE2BD6187496}"/>
              </a:ext>
            </a:extLst>
          </p:cNvPr>
          <p:cNvGrpSpPr/>
          <p:nvPr/>
        </p:nvGrpSpPr>
        <p:grpSpPr>
          <a:xfrm>
            <a:off x="6450255" y="3401959"/>
            <a:ext cx="5056447" cy="2402063"/>
            <a:chOff x="6800817" y="3187009"/>
            <a:chExt cx="5056447" cy="2402063"/>
          </a:xfrm>
        </p:grpSpPr>
        <p:sp>
          <p:nvSpPr>
            <p:cNvPr id="17" name="이등변 삼각형 16">
              <a:extLst>
                <a:ext uri="{FF2B5EF4-FFF2-40B4-BE49-F238E27FC236}">
                  <a16:creationId xmlns:a16="http://schemas.microsoft.com/office/drawing/2014/main" id="{AAE8C2ED-B6D1-09CF-F351-EA3BE47B601D}"/>
                </a:ext>
              </a:extLst>
            </p:cNvPr>
            <p:cNvSpPr/>
            <p:nvPr/>
          </p:nvSpPr>
          <p:spPr>
            <a:xfrm rot="10800000">
              <a:off x="6800817" y="4163061"/>
              <a:ext cx="5056447" cy="665999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454C60BD-776C-B1FD-DE16-032977134695}"/>
                </a:ext>
              </a:extLst>
            </p:cNvPr>
            <p:cNvSpPr/>
            <p:nvPr/>
          </p:nvSpPr>
          <p:spPr bwMode="auto">
            <a:xfrm>
              <a:off x="7070724" y="3216555"/>
              <a:ext cx="1332000" cy="1332000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존엄</a:t>
              </a: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의</a:t>
              </a:r>
              <a:endPara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붕괴</a:t>
              </a:r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54883039-B7D3-EE25-18F8-3EF25D2C93F8}"/>
                </a:ext>
              </a:extLst>
            </p:cNvPr>
            <p:cNvSpPr/>
            <p:nvPr/>
          </p:nvSpPr>
          <p:spPr bwMode="auto">
            <a:xfrm>
              <a:off x="8663041" y="3216555"/>
              <a:ext cx="1332000" cy="1332000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관계</a:t>
              </a: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의</a:t>
              </a:r>
              <a:endPara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붕괴</a:t>
              </a:r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C67C5198-1E10-934A-5F6C-8EE8B621230C}"/>
                </a:ext>
              </a:extLst>
            </p:cNvPr>
            <p:cNvSpPr/>
            <p:nvPr/>
          </p:nvSpPr>
          <p:spPr bwMode="auto">
            <a:xfrm>
              <a:off x="10262061" y="3187009"/>
              <a:ext cx="1332000" cy="1332000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삶</a:t>
              </a: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의 </a:t>
              </a:r>
              <a:endPara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붕괴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9A54F8B-DC15-5649-7B60-AF375D4365FC}"/>
                </a:ext>
              </a:extLst>
            </p:cNvPr>
            <p:cNvSpPr txBox="1"/>
            <p:nvPr/>
          </p:nvSpPr>
          <p:spPr bwMode="auto">
            <a:xfrm>
              <a:off x="7832177" y="5004297"/>
              <a:ext cx="3060780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심각한</a:t>
              </a:r>
              <a:r>
                <a:rPr lang="ko-KR" altLang="en-US" sz="3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인권침해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400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3B058-1464-EE8F-37CA-55B2982C7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FC3CD0D-BA6F-036C-1AB0-F0D791AC27F4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6731D2E-AB78-0F65-29B5-7F2898B23C1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2CA7F5D2-CA22-8621-3FD3-418E4610C64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8EF8E6-4E9A-E7E6-6A2D-E84AE9DB0E1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49F6B71-F800-F858-75FE-5C1A27872CFF}"/>
              </a:ext>
            </a:extLst>
          </p:cNvPr>
          <p:cNvGrpSpPr/>
          <p:nvPr/>
        </p:nvGrpSpPr>
        <p:grpSpPr>
          <a:xfrm>
            <a:off x="263353" y="1234731"/>
            <a:ext cx="7735622" cy="848625"/>
            <a:chOff x="2108448" y="1154053"/>
            <a:chExt cx="7735622" cy="84862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6CD13E9-9C56-D168-123D-CBF782E02FAD}"/>
                </a:ext>
              </a:extLst>
            </p:cNvPr>
            <p:cNvSpPr txBox="1"/>
            <p:nvPr/>
          </p:nvSpPr>
          <p:spPr bwMode="auto">
            <a:xfrm>
              <a:off x="2108448" y="1154053"/>
              <a:ext cx="7735622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39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법에서도 장애인학대를 </a:t>
              </a:r>
              <a:r>
                <a:rPr lang="ko-KR" altLang="en-US" sz="39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accent2"/>
                  </a:solidFill>
                  <a:latin typeface="+mj-ea"/>
                  <a:ea typeface="+mj-ea"/>
                </a:rPr>
                <a:t>범죄로 규정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CEE0573B-EDA4-DBFA-8D84-2ED8E525156A}"/>
                </a:ext>
              </a:extLst>
            </p:cNvPr>
            <p:cNvCxnSpPr>
              <a:cxnSpLocks/>
            </p:cNvCxnSpPr>
            <p:nvPr/>
          </p:nvCxnSpPr>
          <p:spPr>
            <a:xfrm>
              <a:off x="2571261" y="2002678"/>
              <a:ext cx="7272808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37847841-7E4E-45D5-9B6E-DF47A5364A46}"/>
              </a:ext>
            </a:extLst>
          </p:cNvPr>
          <p:cNvGrpSpPr/>
          <p:nvPr/>
        </p:nvGrpSpPr>
        <p:grpSpPr>
          <a:xfrm>
            <a:off x="745271" y="2492896"/>
            <a:ext cx="10701457" cy="3627729"/>
            <a:chOff x="1074874" y="2436906"/>
            <a:chExt cx="10701457" cy="3627729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A7374585-294D-FDC4-182D-94EE8F148C80}"/>
                </a:ext>
              </a:extLst>
            </p:cNvPr>
            <p:cNvSpPr/>
            <p:nvPr/>
          </p:nvSpPr>
          <p:spPr>
            <a:xfrm>
              <a:off x="1074874" y="2723675"/>
              <a:ext cx="10701457" cy="3340960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DE5962EC-92A4-4298-0D80-839BC9C7C7C6}"/>
                </a:ext>
              </a:extLst>
            </p:cNvPr>
            <p:cNvSpPr/>
            <p:nvPr/>
          </p:nvSpPr>
          <p:spPr bwMode="auto">
            <a:xfrm>
              <a:off x="1074874" y="2436906"/>
              <a:ext cx="5669198" cy="629968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장애인복지법 제</a:t>
              </a:r>
              <a:r>
                <a:rPr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59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조의</a:t>
              </a:r>
              <a:r>
                <a:rPr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9(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금지행위</a:t>
              </a:r>
              <a:r>
                <a:rPr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)</a:t>
              </a:r>
              <a:endPara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C188DC7-38F3-EB4D-26E0-9741DC6397DA}"/>
                </a:ext>
              </a:extLst>
            </p:cNvPr>
            <p:cNvSpPr txBox="1"/>
            <p:nvPr/>
          </p:nvSpPr>
          <p:spPr bwMode="auto">
            <a:xfrm>
              <a:off x="1297723" y="3155689"/>
              <a:ext cx="10168440" cy="25391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457200" indent="-457200" algn="just" latinLnBrk="0">
                <a:spcBef>
                  <a:spcPts val="600"/>
                </a:spcBef>
                <a:buAutoNum type="arabicPeriod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장애인에게 성적 수치심을 주는 성희롱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성폭력 등의 행위</a:t>
              </a:r>
              <a:endPara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457200" indent="-457200" algn="just" latinLnBrk="0">
                <a:spcBef>
                  <a:spcPts val="600"/>
                </a:spcBef>
                <a:buAutoNum type="arabicPeriod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장애인의 신체에 폭행을 가하거나 상해를 입히는 행위</a:t>
              </a:r>
              <a:endPara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just" latinLnBrk="0">
                <a:spcBef>
                  <a:spcPts val="600"/>
                </a:spcBef>
              </a:pP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       2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의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2.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장애인을 폭행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협박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감금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그 밖에 정신상 또는 신체상의 자유를 부당하게 구속하는 수단으로써 장애인의 자유의사에 어긋나는 노동을 강요하는 행위</a:t>
              </a:r>
              <a:endPara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algn="just" latinLnBrk="0">
                <a:spcBef>
                  <a:spcPts val="600"/>
                </a:spcBef>
              </a:pP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3.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자신의 보호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, 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감독을 받는 장애인을 유기하거나 의식주를 포함한 기본적 보호 및 치료를 소홀히 하는 방임 행위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54094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325E9-AED6-9973-08C2-91C8A99FB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8FF0EE1-6A06-807A-D6FC-DBCA8EFEAB4A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7742FC2-53FB-9A48-0F18-3AC4CCB4AB5B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7B0070E8-1AC4-F21A-40D1-7334C6B842D3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353D3E0-7B22-E809-D74C-EDF73CC4570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9261EB7F-AF51-CDE8-6501-702CEE7F5F17}"/>
              </a:ext>
            </a:extLst>
          </p:cNvPr>
          <p:cNvGrpSpPr/>
          <p:nvPr/>
        </p:nvGrpSpPr>
        <p:grpSpPr>
          <a:xfrm>
            <a:off x="-420724" y="1259885"/>
            <a:ext cx="9289031" cy="813801"/>
            <a:chOff x="1518777" y="1154053"/>
            <a:chExt cx="9289031" cy="81380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3EEF431-E41C-4333-A704-049B5DCCC631}"/>
                </a:ext>
              </a:extLst>
            </p:cNvPr>
            <p:cNvSpPr txBox="1"/>
            <p:nvPr/>
          </p:nvSpPr>
          <p:spPr bwMode="auto">
            <a:xfrm>
              <a:off x="1518777" y="1154053"/>
              <a:ext cx="9289031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39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법에서도 장애인학대를 </a:t>
              </a:r>
              <a:r>
                <a:rPr lang="ko-KR" altLang="en-US" sz="39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accent2"/>
                  </a:solidFill>
                  <a:latin typeface="+mj-ea"/>
                  <a:ea typeface="+mj-ea"/>
                </a:rPr>
                <a:t>범죄로 규정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F94E20AC-7814-493A-3213-63ACF41E7CC7}"/>
                </a:ext>
              </a:extLst>
            </p:cNvPr>
            <p:cNvCxnSpPr>
              <a:cxnSpLocks/>
            </p:cNvCxnSpPr>
            <p:nvPr/>
          </p:nvCxnSpPr>
          <p:spPr>
            <a:xfrm>
              <a:off x="2704750" y="1967854"/>
              <a:ext cx="705678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08E4A78-17DF-198F-7BCD-F559E9DB6E12}"/>
              </a:ext>
            </a:extLst>
          </p:cNvPr>
          <p:cNvSpPr/>
          <p:nvPr/>
        </p:nvSpPr>
        <p:spPr>
          <a:xfrm>
            <a:off x="767408" y="2653300"/>
            <a:ext cx="10585176" cy="3340960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CD65F2B1-05B8-D959-78D0-9267E9EF1D57}"/>
              </a:ext>
            </a:extLst>
          </p:cNvPr>
          <p:cNvSpPr/>
          <p:nvPr/>
        </p:nvSpPr>
        <p:spPr bwMode="auto">
          <a:xfrm>
            <a:off x="767407" y="2366531"/>
            <a:ext cx="5910440" cy="629968"/>
          </a:xfrm>
          <a:prstGeom prst="roundRect">
            <a:avLst>
              <a:gd name="adj" fmla="val 5000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장애인복지법 제</a:t>
            </a:r>
            <a:r>
              <a:rPr lang="en-US" altLang="ko-KR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59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조의</a:t>
            </a:r>
            <a:r>
              <a:rPr lang="en-US" altLang="ko-KR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9(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금지행위</a:t>
            </a:r>
            <a:r>
              <a:rPr lang="en-US" altLang="ko-KR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)</a:t>
            </a:r>
            <a:endParaRPr lang="ko-KR" altLang="en-US" sz="28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68D50B-8F4B-FE70-EA8C-7441FF88458C}"/>
              </a:ext>
            </a:extLst>
          </p:cNvPr>
          <p:cNvSpPr txBox="1"/>
          <p:nvPr/>
        </p:nvSpPr>
        <p:spPr bwMode="auto">
          <a:xfrm>
            <a:off x="990256" y="3085314"/>
            <a:ext cx="10074296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 latinLnBrk="0">
              <a:spcBef>
                <a:spcPts val="600"/>
              </a:spcBef>
            </a:pP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4.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장애인에게 구걸을 하게 하거나 장애인을 이용하여 구걸하는 행위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 latinLnBrk="0">
              <a:spcBef>
                <a:spcPts val="600"/>
              </a:spcBef>
            </a:pP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5.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장애인을 체포 또는 감금하는 행위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 latinLnBrk="0">
              <a:spcBef>
                <a:spcPts val="600"/>
              </a:spcBef>
            </a:pP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장애인의 정신건강 및 발달에 해를 끼치는 정서적 학대행위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 latinLnBrk="0">
              <a:spcBef>
                <a:spcPts val="600"/>
              </a:spcBef>
            </a:pP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7.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장애인을 위하여 증여 또는 급여된 금품을 그 목적 외의 용도에 사용하는 행위</a:t>
            </a:r>
            <a:endParaRPr lang="en-US" altLang="ko-KR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just" latinLnBrk="0">
              <a:spcBef>
                <a:spcPts val="600"/>
              </a:spcBef>
            </a:pPr>
            <a:r>
              <a: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8. </a:t>
            </a:r>
            <a:r>
              <a: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공중의 오락 또는 흥행을 목적으로 장애인의 건강 또는 안전에 유해한 곡예를 시키는 행위</a:t>
            </a:r>
          </a:p>
        </p:txBody>
      </p:sp>
    </p:spTree>
    <p:extLst>
      <p:ext uri="{BB962C8B-B14F-4D97-AF65-F5344CB8AC3E}">
        <p14:creationId xmlns:p14="http://schemas.microsoft.com/office/powerpoint/2010/main" val="211978712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44BCD-00CE-AACB-3D92-A4B3F508B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A07B9B58-E973-4020-3841-7F27FD7037C3}"/>
              </a:ext>
            </a:extLst>
          </p:cNvPr>
          <p:cNvGrpSpPr/>
          <p:nvPr/>
        </p:nvGrpSpPr>
        <p:grpSpPr>
          <a:xfrm>
            <a:off x="1015856" y="2715451"/>
            <a:ext cx="10340829" cy="3421521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48503DFF-9F54-B3EE-8EA9-957CEC9ED790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DE89F328-4BAE-8E33-B059-FCE9C5C408A9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6173438D-2741-5779-D8BB-628E0B6685DD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7AD73C77-FC62-8035-F4C1-E93C2960D760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28FD2944-ED4E-E337-21A1-1183FE7D4533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290F1DB2-D7C0-4ED1-B226-E03584A0AC15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EDC89B6F-72A1-613A-2D97-A2B15D755DD7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A81F02E0-7ABF-937E-FE5F-D29B59B6BE6D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1FF3513F-EF58-8C3F-41D3-B1D7176EB8CB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C6493DF6-8A8C-AB2C-A8DA-9AC6ECD0D2BC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F9C4A1F5-7C6C-ADC5-357D-15332342E46F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95DDEC7F-44E8-4C2A-3384-DF30F48A407C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C73ADE48-7705-A151-D0DF-FE54153EC3C7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98CC2763-2BDD-4110-87F4-56F9CBFF1D6B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E458B607-F40A-4204-2925-9C8405133C24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C92E0D95-B059-6EF2-F596-591E9A42C796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C8B2217-4259-4DA7-A575-59477FD61473}"/>
              </a:ext>
            </a:extLst>
          </p:cNvPr>
          <p:cNvSpPr txBox="1"/>
          <p:nvPr/>
        </p:nvSpPr>
        <p:spPr bwMode="auto">
          <a:xfrm>
            <a:off x="-456728" y="2014996"/>
            <a:ext cx="734481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신체적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AD1107-98D3-27A5-9331-3F40A8E36AED}"/>
              </a:ext>
            </a:extLst>
          </p:cNvPr>
          <p:cNvSpPr txBox="1"/>
          <p:nvPr/>
        </p:nvSpPr>
        <p:spPr>
          <a:xfrm>
            <a:off x="1068548" y="2847797"/>
            <a:ext cx="10288137" cy="2902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어느 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영식 씨는 시설 생활 중 컴퓨터와 휴대전화 유료 콘텐츠 사용 문제로 원장에게 불려 나옵니다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원장은 영식 씨를 훈육하겠다며 의자에 무릎을 꿇게 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등을 돌린 채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발바닥이 보이도록 강제로 앉힌 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보관 중이던 </a:t>
            </a:r>
            <a:r>
              <a:rPr lang="ko-KR" altLang="en-US" sz="1800" spc="-1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쇠봉을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 꺼내 들어 발바닥을 때리려 시도했습니다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주위에는 이 장면을 목격한 다른 이용자도 있었습니다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 전에 원장은 영식 씨의 어머니와 전화 통화를 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“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어머니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영식 씨 행동에 문제가 있어서 훈육을 하겠습니다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 말로 마치 정당한 지도 행위처럼 포장했지만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실제로는 공포심을 이용한 위협 폭력이었습니다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원장은 이것을 훈육이라 생각했지만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실상은 명백한 학대 행위입니다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b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존엄을 무너뜨리고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두려움으로 행동을 억누르려 한 것입니다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0AFC786F-B964-99A2-96E3-EEF1A7545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3672" y="1923700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D672EBF6-E5E2-E4B2-0276-15E85AE3587E}"/>
              </a:ext>
            </a:extLst>
          </p:cNvPr>
          <p:cNvGrpSpPr/>
          <p:nvPr/>
        </p:nvGrpSpPr>
        <p:grpSpPr>
          <a:xfrm>
            <a:off x="734889" y="2653591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B54363AD-838D-E960-2464-C9354CF31D2C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BA79850-391E-988C-9FC9-754A020833DE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F7269B1-939E-E1B7-289A-4DED888EC281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3A71A1B-5C5C-2A3D-BF02-27AEFE743205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193BE9F0-DD3C-0692-6080-8E980DD9E131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EFCA64-C182-2641-E715-64D78E8E507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62934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79AA7-7080-004B-3E2E-9BB760BEC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4A223386-70A4-B788-DEC6-76EA248D11EF}"/>
              </a:ext>
            </a:extLst>
          </p:cNvPr>
          <p:cNvGrpSpPr/>
          <p:nvPr/>
        </p:nvGrpSpPr>
        <p:grpSpPr>
          <a:xfrm>
            <a:off x="1015856" y="2715451"/>
            <a:ext cx="10340829" cy="3421521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273E5E93-AC70-B280-56C0-DD8BC7BF7F29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FD53536A-5907-6D70-D608-7EFE94E2EF81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1DF6D822-E41C-D6F0-D135-BBF781438477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2D861093-3387-AB5D-C9A5-BDCF32E11F8D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4E4EAA8D-7FB5-4CF3-1934-5F810632062D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BBAB21FA-34A6-A288-6694-66C8AD4E4CE1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AC7EC13C-B5BA-3762-7938-3C02583D7169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84EE6A67-4FD1-74CF-F945-2B6353106F29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920843B2-A20E-2EA1-50A3-A57CB5ABC511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0B6EEE37-46F3-77DE-B9DF-01F3B1FEF219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2E8BE7DB-9C8B-3442-1003-3E14DA8A7F45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9CB46CD8-50DB-4354-D710-6AC4298B6073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7D43CDC1-660D-99DB-EA12-293228EB6E98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494E3F1D-204D-835A-E79E-A6EE503BE1E4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515240E4-49F5-24F0-0152-9EFB74C58FD5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51B9535B-C50A-CCF4-B19E-E6E34AF4284E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F16E987-5445-F9C5-3598-CFE7D67C5769}"/>
              </a:ext>
            </a:extLst>
          </p:cNvPr>
          <p:cNvSpPr txBox="1"/>
          <p:nvPr/>
        </p:nvSpPr>
        <p:spPr bwMode="auto">
          <a:xfrm>
            <a:off x="1015856" y="2014996"/>
            <a:ext cx="5872232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신체적 및 정신적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07774B-D010-9C89-82CB-A470A0D741BB}"/>
              </a:ext>
            </a:extLst>
          </p:cNvPr>
          <p:cNvSpPr txBox="1"/>
          <p:nvPr/>
        </p:nvSpPr>
        <p:spPr>
          <a:xfrm>
            <a:off x="1068548" y="2847797"/>
            <a:ext cx="10288137" cy="2520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민호 씨는 몸이 불편해 정기적으로 재활치료를 받기 위해 한 의료시설을 이용하고 있었습니다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이용 과정에서 불편한 부분이 있어 호소했지만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“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재활하려면 참아야 해요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라는 말만 돌아왔습니다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심지어 일부 직원은 민호 씨의 발음을 제대로 이해하지 못하겠다며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“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발음이 </a:t>
            </a:r>
            <a:r>
              <a:rPr lang="ko-KR" altLang="en-US" sz="1800" spc="-1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이상해”라며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 조롱 섞인 웃음을 보이기도 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민호씨는 치료를 이용하는 과정에서 강압과 무시로 두려움과 수치심을 느껴야 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단순한 불친절이나 오해가 아닙니다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치료라는 명목으로 신체적 고통을 강요하고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정서적 상처를 남긴 명백한 학대 행위입니다</a:t>
            </a:r>
            <a:endParaRPr lang="en-US" altLang="ko-KR" sz="1800" spc="-1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C61FFA81-18E8-2C1E-363F-8DF171211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3672" y="1923700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FB8C3E16-A72B-CE6C-A1D8-9148973C5557}"/>
              </a:ext>
            </a:extLst>
          </p:cNvPr>
          <p:cNvGrpSpPr/>
          <p:nvPr/>
        </p:nvGrpSpPr>
        <p:grpSpPr>
          <a:xfrm>
            <a:off x="734889" y="2653591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D8EBA33A-9F9D-3081-8428-A06549DD040E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1847B61-1730-5E6A-1E9A-B5BA8970B51D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BA87D780-DF54-2DBE-44EE-60F54D6A1850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ECB7179-11C9-8E94-1728-7CB3490DAE5D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FC25E082-E13C-8D6B-DB66-8FAB46D4345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CDA8BD-08CC-B76B-7EAF-F71B269CFEB1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9368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1931C-DEE0-E064-8999-A076754B7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8C479938-3A38-1EB4-5A09-190AC05AA54B}"/>
              </a:ext>
            </a:extLst>
          </p:cNvPr>
          <p:cNvGrpSpPr/>
          <p:nvPr/>
        </p:nvGrpSpPr>
        <p:grpSpPr>
          <a:xfrm>
            <a:off x="1015856" y="2715451"/>
            <a:ext cx="10340829" cy="3421521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6E9F3B3B-4D26-3A25-C800-69E387BF8619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9D79B35D-8D66-3723-E16A-D247CAA8FDDA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3C68FFBC-0F5C-DD21-8ABE-008608D19CB3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6710D63D-FF6A-2ED4-5EDF-8DF2743CBDDF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A6E611E0-CBB3-E06D-6A2D-02AF3EE8631E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55A59F00-8AC7-9A03-220B-493C7E427B65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4EAD5FCC-06F7-2879-D926-57448E4FED3B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277A75CC-17ED-E074-BAAD-AE99D1560130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C069AFE0-E5D5-9EAB-5808-4068F0940FFB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D0896C0E-3C7E-D5CB-779C-CC93943B8615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3465966C-76F8-4D16-09C5-D13D17F5AE9F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1250FD9B-365F-866B-A1A2-11F536D7B0AE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1580D1C2-95AB-8444-6330-EAF5328864B4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F0563681-B246-BBC6-BC99-627E168CECCD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A00AB383-24E6-B973-DD56-6EAC3B5359BE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09A9A167-EF89-5C14-AA3E-BE2D9FD5DDFD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C61E817-0133-EF8C-41F9-7A75CDC2FE19}"/>
              </a:ext>
            </a:extLst>
          </p:cNvPr>
          <p:cNvSpPr txBox="1"/>
          <p:nvPr/>
        </p:nvSpPr>
        <p:spPr bwMode="auto">
          <a:xfrm>
            <a:off x="-456728" y="2014996"/>
            <a:ext cx="734481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경제적 착취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181E64-7516-E1E5-8D7F-B5D78603F884}"/>
              </a:ext>
            </a:extLst>
          </p:cNvPr>
          <p:cNvSpPr txBox="1"/>
          <p:nvPr/>
        </p:nvSpPr>
        <p:spPr>
          <a:xfrm>
            <a:off x="1068548" y="2847797"/>
            <a:ext cx="10288137" cy="2902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옥순 씨는 부모님을 일찍 여의고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성인이 되어서는 가족과도 멀리 떨어져 혼자 살아가고 있었습니다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같은 동네에 사는 이모가 말했습니다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“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네 돈은 내가 잘 관리해 줄게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b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믿고 의지할 수밖에 없었던 옥순 씨는 보조금 통장을 건네주었습니다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이모는 통장을 넘겨받은 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매달 입금되는 기초생활수급비와 장애인 연금 대부분을 자신이 사용했습니다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옥순 씨에게는 생활비라며 소액의 용돈만 건네주었을 뿐이었습니다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결국 옥순 씨는 자신의 돈을 가지고도 자유롭게 쓰지 못한 채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자신의 경제권을 착취당했습니다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 사건은 단순한 가족 간의 문제가 아닙니다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경제적 착취이자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</a:t>
            </a:r>
            <a:b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명백한 인권침해입니다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A7D82710-F26B-A298-6675-CD0F11EEE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3672" y="1923700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1EC2B9CA-2950-6AA0-95C6-43E7B8CC70E7}"/>
              </a:ext>
            </a:extLst>
          </p:cNvPr>
          <p:cNvGrpSpPr/>
          <p:nvPr/>
        </p:nvGrpSpPr>
        <p:grpSpPr>
          <a:xfrm>
            <a:off x="734889" y="2653591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DC7B78C5-9029-54A1-D877-4154B32CB6EE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99BBD55-927C-9171-6624-4E0C43A95A99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2BB18EA-8848-F0E1-9D85-121C2A051FE7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348C75-86E6-EB7C-9F11-2529A2DB1746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8B20A71A-01D6-B005-5399-D18E1909FC00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0CCF4F5-BF19-2A1F-FB8C-55D507DFA01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117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D7F86-812E-D5DD-7528-CE7CD2EB0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98E3FAF0-4903-3461-2A4A-4C864ED2321A}"/>
              </a:ext>
            </a:extLst>
          </p:cNvPr>
          <p:cNvSpPr/>
          <p:nvPr/>
        </p:nvSpPr>
        <p:spPr>
          <a:xfrm>
            <a:off x="0" y="5001393"/>
            <a:ext cx="12192000" cy="10926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  <a:defRPr/>
            </a:pPr>
            <a:r>
              <a:rPr lang="ko-KR" altLang="en-US" sz="28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하지만</a:t>
            </a:r>
            <a:br>
              <a:rPr lang="en-US" altLang="ko-KR" sz="28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</a:br>
            <a:r>
              <a:rPr lang="ko-KR" altLang="en-US" sz="2800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아직도 권리를 누리지 못하는 사람들 존재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10E4866-7AC1-DDA0-3914-280644ACA82E}"/>
              </a:ext>
            </a:extLst>
          </p:cNvPr>
          <p:cNvGrpSpPr/>
          <p:nvPr/>
        </p:nvGrpSpPr>
        <p:grpSpPr>
          <a:xfrm>
            <a:off x="623392" y="1844824"/>
            <a:ext cx="10677095" cy="2564993"/>
            <a:chOff x="623888" y="1484784"/>
            <a:chExt cx="10677095" cy="2564993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FAFC2042-B0EE-B9E1-CC80-3918B76FC1B2}"/>
                </a:ext>
              </a:extLst>
            </p:cNvPr>
            <p:cNvGrpSpPr/>
            <p:nvPr/>
          </p:nvGrpSpPr>
          <p:grpSpPr>
            <a:xfrm>
              <a:off x="623888" y="1484784"/>
              <a:ext cx="6097190" cy="2482494"/>
              <a:chOff x="960253" y="1977557"/>
              <a:chExt cx="6097190" cy="2482494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897E73A-D365-3584-FCC0-926C51BB4839}"/>
                  </a:ext>
                </a:extLst>
              </p:cNvPr>
              <p:cNvSpPr txBox="1"/>
              <p:nvPr/>
            </p:nvSpPr>
            <p:spPr bwMode="auto">
              <a:xfrm>
                <a:off x="1631504" y="3429000"/>
                <a:ext cx="4754687" cy="1031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77800" indent="-1778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sz="2800" spc="-100" dirty="0">
                    <a:ln>
                      <a:solidFill>
                        <a:schemeClr val="accent1">
                          <a:shade val="15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헌법과 국제조약에 명시</a:t>
                </a:r>
              </a:p>
              <a:p>
                <a:pPr marL="177800" indent="-17780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sz="2800" spc="-100" dirty="0">
                    <a:ln>
                      <a:solidFill>
                        <a:schemeClr val="accent1">
                          <a:shade val="15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평등</a:t>
                </a:r>
                <a:r>
                  <a:rPr lang="ko-KR" altLang="en-US" sz="2800" spc="-100" dirty="0">
                    <a:ln>
                      <a:solidFill>
                        <a:schemeClr val="accent1">
                          <a:shade val="15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하게 적용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B59B2C5-8270-AFED-7712-F0E3C8086A9C}"/>
                  </a:ext>
                </a:extLst>
              </p:cNvPr>
              <p:cNvSpPr txBox="1"/>
              <p:nvPr/>
            </p:nvSpPr>
            <p:spPr>
              <a:xfrm>
                <a:off x="960253" y="1977557"/>
                <a:ext cx="6097190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ko-KR" altLang="en-US" sz="8000" spc="-100">
                    <a:solidFill>
                      <a:srgbClr val="FF6600"/>
                    </a:solidFill>
                    <a:latin typeface="+mj-ea"/>
                    <a:ea typeface="+mj-ea"/>
                  </a:rPr>
                  <a:t>인권</a:t>
                </a:r>
                <a:endParaRPr lang="ko-KR" altLang="en-US" sz="8000" spc="-100" dirty="0">
                  <a:solidFill>
                    <a:srgbClr val="FF66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자유형: 도형 7">
                <a:extLst>
                  <a:ext uri="{FF2B5EF4-FFF2-40B4-BE49-F238E27FC236}">
                    <a16:creationId xmlns:a16="http://schemas.microsoft.com/office/drawing/2014/main" id="{76044ACE-F134-3659-543B-1055E6F20F20}"/>
                  </a:ext>
                </a:extLst>
              </p:cNvPr>
              <p:cNvSpPr/>
              <p:nvPr/>
            </p:nvSpPr>
            <p:spPr>
              <a:xfrm>
                <a:off x="1857860" y="3300996"/>
                <a:ext cx="4286250" cy="0"/>
              </a:xfrm>
              <a:custGeom>
                <a:avLst/>
                <a:gdLst>
                  <a:gd name="csX0" fmla="*/ 0 w 4286250"/>
                  <a:gd name="csY0" fmla="*/ 0 h 0"/>
                  <a:gd name="csX1" fmla="*/ 4286250 w 4286250"/>
                  <a:gd name="csY1" fmla="*/ 0 h 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</a:cxnLst>
                <a:rect l="l" t="t" r="r" b="b"/>
                <a:pathLst>
                  <a:path w="4286250">
                    <a:moveTo>
                      <a:pt x="0" y="0"/>
                    </a:moveTo>
                    <a:lnTo>
                      <a:pt x="428625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00"/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B64C8D4A-5AA4-54E0-1AF5-549522808427}"/>
                </a:ext>
              </a:extLst>
            </p:cNvPr>
            <p:cNvGrpSpPr/>
            <p:nvPr/>
          </p:nvGrpSpPr>
          <p:grpSpPr>
            <a:xfrm>
              <a:off x="5687627" y="1602193"/>
              <a:ext cx="5613356" cy="2447584"/>
              <a:chOff x="5301258" y="1689701"/>
              <a:chExt cx="5613356" cy="2447584"/>
            </a:xfrm>
          </p:grpSpPr>
          <p:sp>
            <p:nvSpPr>
              <p:cNvPr id="10" name="오각형 228">
                <a:extLst>
                  <a:ext uri="{FF2B5EF4-FFF2-40B4-BE49-F238E27FC236}">
                    <a16:creationId xmlns:a16="http://schemas.microsoft.com/office/drawing/2014/main" id="{E0D954E9-1A97-EAD6-8A7A-0254C705AF92}"/>
                  </a:ext>
                </a:extLst>
              </p:cNvPr>
              <p:cNvSpPr/>
              <p:nvPr/>
            </p:nvSpPr>
            <p:spPr>
              <a:xfrm>
                <a:off x="10271980" y="1988840"/>
                <a:ext cx="426270" cy="1910804"/>
              </a:xfrm>
              <a:prstGeom prst="homePlate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 dirty="0"/>
              </a:p>
            </p:txBody>
          </p:sp>
          <p:sp>
            <p:nvSpPr>
              <p:cNvPr id="11" name="오각형 228">
                <a:extLst>
                  <a:ext uri="{FF2B5EF4-FFF2-40B4-BE49-F238E27FC236}">
                    <a16:creationId xmlns:a16="http://schemas.microsoft.com/office/drawing/2014/main" id="{01A9A268-EC39-F5A3-CF98-74B990A2B25B}"/>
                  </a:ext>
                </a:extLst>
              </p:cNvPr>
              <p:cNvSpPr/>
              <p:nvPr/>
            </p:nvSpPr>
            <p:spPr>
              <a:xfrm>
                <a:off x="5385687" y="1988840"/>
                <a:ext cx="426270" cy="1910804"/>
              </a:xfrm>
              <a:prstGeom prst="homePlate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17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 dirty="0"/>
              </a:p>
            </p:txBody>
          </p:sp>
          <p:sp>
            <p:nvSpPr>
              <p:cNvPr id="12" name="오각형 228">
                <a:extLst>
                  <a:ext uri="{FF2B5EF4-FFF2-40B4-BE49-F238E27FC236}">
                    <a16:creationId xmlns:a16="http://schemas.microsoft.com/office/drawing/2014/main" id="{CC5ACBE4-3529-8922-D5B6-9F54CF0BEC62}"/>
                  </a:ext>
                </a:extLst>
              </p:cNvPr>
              <p:cNvSpPr/>
              <p:nvPr/>
            </p:nvSpPr>
            <p:spPr>
              <a:xfrm>
                <a:off x="5301258" y="1689701"/>
                <a:ext cx="5472608" cy="2447584"/>
              </a:xfrm>
              <a:prstGeom prst="homePlate">
                <a:avLst>
                  <a:gd name="adj" fmla="val 0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 dirty="0"/>
              </a:p>
            </p:txBody>
          </p:sp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29BB4F55-2732-F7BA-4A18-F4FE0AF9881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676101" y="2130544"/>
                <a:ext cx="1426091" cy="1201272"/>
              </a:xfrm>
              <a:custGeom>
                <a:avLst/>
                <a:gdLst>
                  <a:gd name="T0" fmla="*/ 193 w 802"/>
                  <a:gd name="T1" fmla="*/ 345 h 676"/>
                  <a:gd name="T2" fmla="*/ 157 w 802"/>
                  <a:gd name="T3" fmla="*/ 387 h 676"/>
                  <a:gd name="T4" fmla="*/ 257 w 802"/>
                  <a:gd name="T5" fmla="*/ 433 h 676"/>
                  <a:gd name="T6" fmla="*/ 369 w 802"/>
                  <a:gd name="T7" fmla="*/ 432 h 676"/>
                  <a:gd name="T8" fmla="*/ 398 w 802"/>
                  <a:gd name="T9" fmla="*/ 58 h 676"/>
                  <a:gd name="T10" fmla="*/ 521 w 802"/>
                  <a:gd name="T11" fmla="*/ 79 h 676"/>
                  <a:gd name="T12" fmla="*/ 523 w 802"/>
                  <a:gd name="T13" fmla="*/ 148 h 676"/>
                  <a:gd name="T14" fmla="*/ 407 w 802"/>
                  <a:gd name="T15" fmla="*/ 79 h 676"/>
                  <a:gd name="T16" fmla="*/ 191 w 802"/>
                  <a:gd name="T17" fmla="*/ 28 h 676"/>
                  <a:gd name="T18" fmla="*/ 427 w 802"/>
                  <a:gd name="T19" fmla="*/ 53 h 676"/>
                  <a:gd name="T20" fmla="*/ 731 w 802"/>
                  <a:gd name="T21" fmla="*/ 180 h 676"/>
                  <a:gd name="T22" fmla="*/ 449 w 802"/>
                  <a:gd name="T23" fmla="*/ 78 h 676"/>
                  <a:gd name="T24" fmla="*/ 591 w 802"/>
                  <a:gd name="T25" fmla="*/ 154 h 676"/>
                  <a:gd name="T26" fmla="*/ 465 w 802"/>
                  <a:gd name="T27" fmla="*/ 114 h 676"/>
                  <a:gd name="T28" fmla="*/ 56 w 802"/>
                  <a:gd name="T29" fmla="*/ 117 h 676"/>
                  <a:gd name="T30" fmla="*/ 509 w 802"/>
                  <a:gd name="T31" fmla="*/ 160 h 676"/>
                  <a:gd name="T32" fmla="*/ 585 w 802"/>
                  <a:gd name="T33" fmla="*/ 192 h 676"/>
                  <a:gd name="T34" fmla="*/ 550 w 802"/>
                  <a:gd name="T35" fmla="*/ 197 h 676"/>
                  <a:gd name="T36" fmla="*/ 533 w 802"/>
                  <a:gd name="T37" fmla="*/ 161 h 676"/>
                  <a:gd name="T38" fmla="*/ 260 w 802"/>
                  <a:gd name="T39" fmla="*/ 278 h 676"/>
                  <a:gd name="T40" fmla="*/ 559 w 802"/>
                  <a:gd name="T41" fmla="*/ 241 h 676"/>
                  <a:gd name="T42" fmla="*/ 541 w 802"/>
                  <a:gd name="T43" fmla="*/ 248 h 676"/>
                  <a:gd name="T44" fmla="*/ 549 w 802"/>
                  <a:gd name="T45" fmla="*/ 179 h 676"/>
                  <a:gd name="T46" fmla="*/ 468 w 802"/>
                  <a:gd name="T47" fmla="*/ 203 h 676"/>
                  <a:gd name="T48" fmla="*/ 404 w 802"/>
                  <a:gd name="T49" fmla="*/ 221 h 676"/>
                  <a:gd name="T50" fmla="*/ 518 w 802"/>
                  <a:gd name="T51" fmla="*/ 201 h 676"/>
                  <a:gd name="T52" fmla="*/ 565 w 802"/>
                  <a:gd name="T53" fmla="*/ 207 h 676"/>
                  <a:gd name="T54" fmla="*/ 458 w 802"/>
                  <a:gd name="T55" fmla="*/ 213 h 676"/>
                  <a:gd name="T56" fmla="*/ 405 w 802"/>
                  <a:gd name="T57" fmla="*/ 211 h 676"/>
                  <a:gd name="T58" fmla="*/ 482 w 802"/>
                  <a:gd name="T59" fmla="*/ 218 h 676"/>
                  <a:gd name="T60" fmla="*/ 503 w 802"/>
                  <a:gd name="T61" fmla="*/ 220 h 676"/>
                  <a:gd name="T62" fmla="*/ 45 w 802"/>
                  <a:gd name="T63" fmla="*/ 334 h 676"/>
                  <a:gd name="T64" fmla="*/ 420 w 802"/>
                  <a:gd name="T65" fmla="*/ 255 h 676"/>
                  <a:gd name="T66" fmla="*/ 430 w 802"/>
                  <a:gd name="T67" fmla="*/ 310 h 676"/>
                  <a:gd name="T68" fmla="*/ 387 w 802"/>
                  <a:gd name="T69" fmla="*/ 285 h 676"/>
                  <a:gd name="T70" fmla="*/ 351 w 802"/>
                  <a:gd name="T71" fmla="*/ 286 h 676"/>
                  <a:gd name="T72" fmla="*/ 573 w 802"/>
                  <a:gd name="T73" fmla="*/ 244 h 676"/>
                  <a:gd name="T74" fmla="*/ 374 w 802"/>
                  <a:gd name="T75" fmla="*/ 277 h 676"/>
                  <a:gd name="T76" fmla="*/ 557 w 802"/>
                  <a:gd name="T77" fmla="*/ 273 h 676"/>
                  <a:gd name="T78" fmla="*/ 508 w 802"/>
                  <a:gd name="T79" fmla="*/ 374 h 676"/>
                  <a:gd name="T80" fmla="*/ 549 w 802"/>
                  <a:gd name="T81" fmla="*/ 319 h 676"/>
                  <a:gd name="T82" fmla="*/ 562 w 802"/>
                  <a:gd name="T83" fmla="*/ 437 h 676"/>
                  <a:gd name="T84" fmla="*/ 287 w 802"/>
                  <a:gd name="T85" fmla="*/ 305 h 676"/>
                  <a:gd name="T86" fmla="*/ 339 w 802"/>
                  <a:gd name="T87" fmla="*/ 290 h 676"/>
                  <a:gd name="T88" fmla="*/ 296 w 802"/>
                  <a:gd name="T89" fmla="*/ 300 h 676"/>
                  <a:gd name="T90" fmla="*/ 284 w 802"/>
                  <a:gd name="T91" fmla="*/ 312 h 676"/>
                  <a:gd name="T92" fmla="*/ 361 w 802"/>
                  <a:gd name="T93" fmla="*/ 327 h 676"/>
                  <a:gd name="T94" fmla="*/ 389 w 802"/>
                  <a:gd name="T95" fmla="*/ 381 h 676"/>
                  <a:gd name="T96" fmla="*/ 791 w 802"/>
                  <a:gd name="T97" fmla="*/ 398 h 676"/>
                  <a:gd name="T98" fmla="*/ 632 w 802"/>
                  <a:gd name="T99" fmla="*/ 337 h 676"/>
                  <a:gd name="T100" fmla="*/ 418 w 802"/>
                  <a:gd name="T101" fmla="*/ 340 h 676"/>
                  <a:gd name="T102" fmla="*/ 460 w 802"/>
                  <a:gd name="T103" fmla="*/ 354 h 676"/>
                  <a:gd name="T104" fmla="*/ 428 w 802"/>
                  <a:gd name="T105" fmla="*/ 369 h 676"/>
                  <a:gd name="T106" fmla="*/ 653 w 802"/>
                  <a:gd name="T107" fmla="*/ 363 h 676"/>
                  <a:gd name="T108" fmla="*/ 640 w 802"/>
                  <a:gd name="T109" fmla="*/ 378 h 676"/>
                  <a:gd name="T110" fmla="*/ 158 w 802"/>
                  <a:gd name="T111" fmla="*/ 392 h 676"/>
                  <a:gd name="T112" fmla="*/ 518 w 802"/>
                  <a:gd name="T113" fmla="*/ 451 h 676"/>
                  <a:gd name="T114" fmla="*/ 686 w 802"/>
                  <a:gd name="T115" fmla="*/ 410 h 676"/>
                  <a:gd name="T116" fmla="*/ 404 w 802"/>
                  <a:gd name="T117" fmla="*/ 505 h 676"/>
                  <a:gd name="T118" fmla="*/ 358 w 802"/>
                  <a:gd name="T119" fmla="*/ 457 h 676"/>
                  <a:gd name="T120" fmla="*/ 238 w 802"/>
                  <a:gd name="T121" fmla="*/ 583 h 676"/>
                  <a:gd name="T122" fmla="*/ 493 w 802"/>
                  <a:gd name="T123" fmla="*/ 62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02" h="676">
                    <a:moveTo>
                      <a:pt x="401" y="0"/>
                    </a:moveTo>
                    <a:cubicBezTo>
                      <a:pt x="356" y="0"/>
                      <a:pt x="313" y="11"/>
                      <a:pt x="275" y="30"/>
                    </a:cubicBezTo>
                    <a:cubicBezTo>
                      <a:pt x="220" y="58"/>
                      <a:pt x="176" y="102"/>
                      <a:pt x="149" y="158"/>
                    </a:cubicBezTo>
                    <a:cubicBezTo>
                      <a:pt x="130" y="196"/>
                      <a:pt x="120" y="239"/>
                      <a:pt x="120" y="282"/>
                    </a:cubicBezTo>
                    <a:cubicBezTo>
                      <a:pt x="120" y="309"/>
                      <a:pt x="124" y="335"/>
                      <a:pt x="131" y="361"/>
                    </a:cubicBezTo>
                    <a:cubicBezTo>
                      <a:pt x="138" y="359"/>
                      <a:pt x="138" y="359"/>
                      <a:pt x="138" y="359"/>
                    </a:cubicBezTo>
                    <a:cubicBezTo>
                      <a:pt x="131" y="335"/>
                      <a:pt x="127" y="310"/>
                      <a:pt x="127" y="285"/>
                    </a:cubicBezTo>
                    <a:cubicBezTo>
                      <a:pt x="177" y="285"/>
                      <a:pt x="177" y="285"/>
                      <a:pt x="177" y="285"/>
                    </a:cubicBezTo>
                    <a:cubicBezTo>
                      <a:pt x="178" y="306"/>
                      <a:pt x="181" y="327"/>
                      <a:pt x="187" y="347"/>
                    </a:cubicBezTo>
                    <a:cubicBezTo>
                      <a:pt x="193" y="345"/>
                      <a:pt x="193" y="345"/>
                      <a:pt x="193" y="345"/>
                    </a:cubicBezTo>
                    <a:cubicBezTo>
                      <a:pt x="188" y="326"/>
                      <a:pt x="184" y="306"/>
                      <a:pt x="184" y="285"/>
                    </a:cubicBezTo>
                    <a:cubicBezTo>
                      <a:pt x="230" y="285"/>
                      <a:pt x="230" y="285"/>
                      <a:pt x="230" y="285"/>
                    </a:cubicBezTo>
                    <a:cubicBezTo>
                      <a:pt x="230" y="292"/>
                      <a:pt x="231" y="298"/>
                      <a:pt x="232" y="305"/>
                    </a:cubicBezTo>
                    <a:cubicBezTo>
                      <a:pt x="228" y="305"/>
                      <a:pt x="225" y="306"/>
                      <a:pt x="225" y="306"/>
                    </a:cubicBezTo>
                    <a:cubicBezTo>
                      <a:pt x="224" y="311"/>
                      <a:pt x="224" y="311"/>
                      <a:pt x="224" y="311"/>
                    </a:cubicBezTo>
                    <a:cubicBezTo>
                      <a:pt x="221" y="312"/>
                      <a:pt x="219" y="317"/>
                      <a:pt x="219" y="317"/>
                    </a:cubicBezTo>
                    <a:cubicBezTo>
                      <a:pt x="216" y="318"/>
                      <a:pt x="214" y="321"/>
                      <a:pt x="215" y="322"/>
                    </a:cubicBezTo>
                    <a:cubicBezTo>
                      <a:pt x="216" y="323"/>
                      <a:pt x="214" y="323"/>
                      <a:pt x="214" y="323"/>
                    </a:cubicBezTo>
                    <a:cubicBezTo>
                      <a:pt x="214" y="329"/>
                      <a:pt x="214" y="329"/>
                      <a:pt x="214" y="329"/>
                    </a:cubicBezTo>
                    <a:cubicBezTo>
                      <a:pt x="212" y="331"/>
                      <a:pt x="212" y="331"/>
                      <a:pt x="212" y="331"/>
                    </a:cubicBezTo>
                    <a:cubicBezTo>
                      <a:pt x="213" y="338"/>
                      <a:pt x="213" y="338"/>
                      <a:pt x="213" y="338"/>
                    </a:cubicBezTo>
                    <a:cubicBezTo>
                      <a:pt x="214" y="338"/>
                      <a:pt x="214" y="341"/>
                      <a:pt x="214" y="341"/>
                    </a:cubicBezTo>
                    <a:cubicBezTo>
                      <a:pt x="211" y="342"/>
                      <a:pt x="212" y="345"/>
                      <a:pt x="212" y="345"/>
                    </a:cubicBezTo>
                    <a:cubicBezTo>
                      <a:pt x="206" y="347"/>
                      <a:pt x="206" y="347"/>
                      <a:pt x="206" y="347"/>
                    </a:cubicBezTo>
                    <a:cubicBezTo>
                      <a:pt x="205" y="349"/>
                      <a:pt x="205" y="349"/>
                      <a:pt x="205" y="349"/>
                    </a:cubicBezTo>
                    <a:cubicBezTo>
                      <a:pt x="197" y="349"/>
                      <a:pt x="197" y="349"/>
                      <a:pt x="197" y="349"/>
                    </a:cubicBezTo>
                    <a:cubicBezTo>
                      <a:pt x="195" y="351"/>
                      <a:pt x="195" y="351"/>
                      <a:pt x="195" y="351"/>
                    </a:cubicBezTo>
                    <a:cubicBezTo>
                      <a:pt x="195" y="351"/>
                      <a:pt x="195" y="351"/>
                      <a:pt x="195" y="351"/>
                    </a:cubicBezTo>
                    <a:cubicBezTo>
                      <a:pt x="195" y="349"/>
                      <a:pt x="194" y="347"/>
                      <a:pt x="193" y="345"/>
                    </a:cubicBezTo>
                    <a:cubicBezTo>
                      <a:pt x="187" y="347"/>
                      <a:pt x="187" y="347"/>
                      <a:pt x="187" y="347"/>
                    </a:cubicBezTo>
                    <a:cubicBezTo>
                      <a:pt x="187" y="348"/>
                      <a:pt x="187" y="348"/>
                      <a:pt x="188" y="349"/>
                    </a:cubicBezTo>
                    <a:cubicBezTo>
                      <a:pt x="179" y="349"/>
                      <a:pt x="179" y="349"/>
                      <a:pt x="179" y="349"/>
                    </a:cubicBezTo>
                    <a:cubicBezTo>
                      <a:pt x="179" y="347"/>
                      <a:pt x="179" y="347"/>
                      <a:pt x="179" y="347"/>
                    </a:cubicBezTo>
                    <a:cubicBezTo>
                      <a:pt x="176" y="347"/>
                      <a:pt x="176" y="347"/>
                      <a:pt x="176" y="347"/>
                    </a:cubicBezTo>
                    <a:cubicBezTo>
                      <a:pt x="175" y="344"/>
                      <a:pt x="175" y="344"/>
                      <a:pt x="175" y="344"/>
                    </a:cubicBezTo>
                    <a:cubicBezTo>
                      <a:pt x="171" y="344"/>
                      <a:pt x="171" y="344"/>
                      <a:pt x="171" y="344"/>
                    </a:cubicBezTo>
                    <a:cubicBezTo>
                      <a:pt x="170" y="346"/>
                      <a:pt x="170" y="346"/>
                      <a:pt x="170" y="346"/>
                    </a:cubicBezTo>
                    <a:cubicBezTo>
                      <a:pt x="166" y="346"/>
                      <a:pt x="166" y="346"/>
                      <a:pt x="166" y="346"/>
                    </a:cubicBezTo>
                    <a:cubicBezTo>
                      <a:pt x="166" y="349"/>
                      <a:pt x="161" y="353"/>
                      <a:pt x="161" y="352"/>
                    </a:cubicBezTo>
                    <a:cubicBezTo>
                      <a:pt x="160" y="351"/>
                      <a:pt x="157" y="348"/>
                      <a:pt x="158" y="347"/>
                    </a:cubicBezTo>
                    <a:cubicBezTo>
                      <a:pt x="160" y="346"/>
                      <a:pt x="164" y="346"/>
                      <a:pt x="164" y="346"/>
                    </a:cubicBezTo>
                    <a:cubicBezTo>
                      <a:pt x="164" y="344"/>
                      <a:pt x="164" y="344"/>
                      <a:pt x="164" y="344"/>
                    </a:cubicBezTo>
                    <a:cubicBezTo>
                      <a:pt x="153" y="344"/>
                      <a:pt x="153" y="344"/>
                      <a:pt x="153" y="344"/>
                    </a:cubicBezTo>
                    <a:cubicBezTo>
                      <a:pt x="152" y="345"/>
                      <a:pt x="152" y="345"/>
                      <a:pt x="152" y="345"/>
                    </a:cubicBezTo>
                    <a:cubicBezTo>
                      <a:pt x="148" y="346"/>
                      <a:pt x="148" y="346"/>
                      <a:pt x="148" y="346"/>
                    </a:cubicBezTo>
                    <a:cubicBezTo>
                      <a:pt x="148" y="350"/>
                      <a:pt x="148" y="350"/>
                      <a:pt x="148" y="350"/>
                    </a:cubicBezTo>
                    <a:cubicBezTo>
                      <a:pt x="146" y="351"/>
                      <a:pt x="146" y="351"/>
                      <a:pt x="146" y="351"/>
                    </a:cubicBezTo>
                    <a:cubicBezTo>
                      <a:pt x="144" y="352"/>
                      <a:pt x="146" y="355"/>
                      <a:pt x="146" y="355"/>
                    </a:cubicBezTo>
                    <a:cubicBezTo>
                      <a:pt x="148" y="357"/>
                      <a:pt x="146" y="360"/>
                      <a:pt x="146" y="360"/>
                    </a:cubicBezTo>
                    <a:cubicBezTo>
                      <a:pt x="144" y="362"/>
                      <a:pt x="147" y="365"/>
                      <a:pt x="147" y="365"/>
                    </a:cubicBezTo>
                    <a:cubicBezTo>
                      <a:pt x="149" y="366"/>
                      <a:pt x="146" y="367"/>
                      <a:pt x="146" y="367"/>
                    </a:cubicBezTo>
                    <a:cubicBezTo>
                      <a:pt x="146" y="370"/>
                      <a:pt x="148" y="371"/>
                      <a:pt x="148" y="371"/>
                    </a:cubicBezTo>
                    <a:cubicBezTo>
                      <a:pt x="146" y="374"/>
                      <a:pt x="149" y="375"/>
                      <a:pt x="149" y="375"/>
                    </a:cubicBezTo>
                    <a:cubicBezTo>
                      <a:pt x="149" y="380"/>
                      <a:pt x="149" y="380"/>
                      <a:pt x="149" y="380"/>
                    </a:cubicBezTo>
                    <a:cubicBezTo>
                      <a:pt x="151" y="381"/>
                      <a:pt x="151" y="381"/>
                      <a:pt x="151" y="381"/>
                    </a:cubicBezTo>
                    <a:cubicBezTo>
                      <a:pt x="151" y="385"/>
                      <a:pt x="151" y="385"/>
                      <a:pt x="151" y="385"/>
                    </a:cubicBezTo>
                    <a:cubicBezTo>
                      <a:pt x="152" y="387"/>
                      <a:pt x="152" y="387"/>
                      <a:pt x="152" y="387"/>
                    </a:cubicBezTo>
                    <a:cubicBezTo>
                      <a:pt x="157" y="387"/>
                      <a:pt x="157" y="387"/>
                      <a:pt x="157" y="387"/>
                    </a:cubicBezTo>
                    <a:cubicBezTo>
                      <a:pt x="157" y="379"/>
                      <a:pt x="157" y="379"/>
                      <a:pt x="157" y="379"/>
                    </a:cubicBezTo>
                    <a:cubicBezTo>
                      <a:pt x="153" y="375"/>
                      <a:pt x="160" y="374"/>
                      <a:pt x="160" y="375"/>
                    </a:cubicBezTo>
                    <a:cubicBezTo>
                      <a:pt x="161" y="377"/>
                      <a:pt x="164" y="378"/>
                      <a:pt x="164" y="378"/>
                    </a:cubicBezTo>
                    <a:cubicBezTo>
                      <a:pt x="164" y="382"/>
                      <a:pt x="169" y="385"/>
                      <a:pt x="171" y="381"/>
                    </a:cubicBezTo>
                    <a:cubicBezTo>
                      <a:pt x="172" y="376"/>
                      <a:pt x="173" y="379"/>
                      <a:pt x="174" y="381"/>
                    </a:cubicBezTo>
                    <a:cubicBezTo>
                      <a:pt x="175" y="383"/>
                      <a:pt x="180" y="388"/>
                      <a:pt x="180" y="388"/>
                    </a:cubicBezTo>
                    <a:cubicBezTo>
                      <a:pt x="185" y="388"/>
                      <a:pt x="185" y="388"/>
                      <a:pt x="185" y="388"/>
                    </a:cubicBezTo>
                    <a:cubicBezTo>
                      <a:pt x="185" y="392"/>
                      <a:pt x="185" y="392"/>
                      <a:pt x="185" y="392"/>
                    </a:cubicBezTo>
                    <a:cubicBezTo>
                      <a:pt x="190" y="391"/>
                      <a:pt x="191" y="392"/>
                      <a:pt x="193" y="399"/>
                    </a:cubicBezTo>
                    <a:cubicBezTo>
                      <a:pt x="194" y="402"/>
                      <a:pt x="197" y="406"/>
                      <a:pt x="201" y="407"/>
                    </a:cubicBezTo>
                    <a:cubicBezTo>
                      <a:pt x="205" y="407"/>
                      <a:pt x="205" y="407"/>
                      <a:pt x="205" y="407"/>
                    </a:cubicBezTo>
                    <a:cubicBezTo>
                      <a:pt x="205" y="403"/>
                      <a:pt x="209" y="407"/>
                      <a:pt x="209" y="409"/>
                    </a:cubicBezTo>
                    <a:cubicBezTo>
                      <a:pt x="209" y="411"/>
                      <a:pt x="216" y="417"/>
                      <a:pt x="216" y="417"/>
                    </a:cubicBezTo>
                    <a:cubicBezTo>
                      <a:pt x="224" y="419"/>
                      <a:pt x="224" y="419"/>
                      <a:pt x="224" y="419"/>
                    </a:cubicBezTo>
                    <a:cubicBezTo>
                      <a:pt x="225" y="420"/>
                      <a:pt x="225" y="420"/>
                      <a:pt x="225" y="420"/>
                    </a:cubicBezTo>
                    <a:cubicBezTo>
                      <a:pt x="230" y="426"/>
                      <a:pt x="235" y="432"/>
                      <a:pt x="240" y="437"/>
                    </a:cubicBezTo>
                    <a:cubicBezTo>
                      <a:pt x="205" y="473"/>
                      <a:pt x="205" y="473"/>
                      <a:pt x="205" y="473"/>
                    </a:cubicBezTo>
                    <a:cubicBezTo>
                      <a:pt x="173" y="441"/>
                      <a:pt x="150" y="402"/>
                      <a:pt x="138" y="359"/>
                    </a:cubicBezTo>
                    <a:cubicBezTo>
                      <a:pt x="131" y="361"/>
                      <a:pt x="131" y="361"/>
                      <a:pt x="131" y="361"/>
                    </a:cubicBezTo>
                    <a:cubicBezTo>
                      <a:pt x="144" y="406"/>
                      <a:pt x="169" y="447"/>
                      <a:pt x="202" y="481"/>
                    </a:cubicBezTo>
                    <a:cubicBezTo>
                      <a:pt x="225" y="503"/>
                      <a:pt x="251" y="522"/>
                      <a:pt x="280" y="536"/>
                    </a:cubicBezTo>
                    <a:cubicBezTo>
                      <a:pt x="283" y="530"/>
                      <a:pt x="283" y="530"/>
                      <a:pt x="283" y="530"/>
                    </a:cubicBezTo>
                    <a:cubicBezTo>
                      <a:pt x="256" y="517"/>
                      <a:pt x="231" y="499"/>
                      <a:pt x="209" y="478"/>
                    </a:cubicBezTo>
                    <a:cubicBezTo>
                      <a:pt x="245" y="442"/>
                      <a:pt x="245" y="442"/>
                      <a:pt x="245" y="442"/>
                    </a:cubicBezTo>
                    <a:cubicBezTo>
                      <a:pt x="264" y="460"/>
                      <a:pt x="285" y="475"/>
                      <a:pt x="308" y="485"/>
                    </a:cubicBezTo>
                    <a:cubicBezTo>
                      <a:pt x="311" y="479"/>
                      <a:pt x="311" y="479"/>
                      <a:pt x="311" y="479"/>
                    </a:cubicBezTo>
                    <a:cubicBezTo>
                      <a:pt x="289" y="469"/>
                      <a:pt x="268" y="455"/>
                      <a:pt x="250" y="437"/>
                    </a:cubicBezTo>
                    <a:cubicBezTo>
                      <a:pt x="257" y="431"/>
                      <a:pt x="257" y="431"/>
                      <a:pt x="257" y="431"/>
                    </a:cubicBezTo>
                    <a:cubicBezTo>
                      <a:pt x="257" y="432"/>
                      <a:pt x="257" y="432"/>
                      <a:pt x="257" y="433"/>
                    </a:cubicBezTo>
                    <a:cubicBezTo>
                      <a:pt x="258" y="438"/>
                      <a:pt x="260" y="437"/>
                      <a:pt x="260" y="437"/>
                    </a:cubicBezTo>
                    <a:cubicBezTo>
                      <a:pt x="276" y="436"/>
                      <a:pt x="276" y="436"/>
                      <a:pt x="276" y="436"/>
                    </a:cubicBezTo>
                    <a:cubicBezTo>
                      <a:pt x="282" y="431"/>
                      <a:pt x="282" y="431"/>
                      <a:pt x="282" y="431"/>
                    </a:cubicBezTo>
                    <a:cubicBezTo>
                      <a:pt x="296" y="431"/>
                      <a:pt x="296" y="431"/>
                      <a:pt x="296" y="431"/>
                    </a:cubicBezTo>
                    <a:cubicBezTo>
                      <a:pt x="304" y="431"/>
                      <a:pt x="299" y="421"/>
                      <a:pt x="298" y="421"/>
                    </a:cubicBezTo>
                    <a:cubicBezTo>
                      <a:pt x="297" y="420"/>
                      <a:pt x="297" y="419"/>
                      <a:pt x="297" y="417"/>
                    </a:cubicBezTo>
                    <a:cubicBezTo>
                      <a:pt x="308" y="426"/>
                      <a:pt x="321" y="433"/>
                      <a:pt x="334" y="439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322" y="427"/>
                      <a:pt x="308" y="418"/>
                      <a:pt x="295" y="407"/>
                    </a:cubicBezTo>
                    <a:cubicBezTo>
                      <a:pt x="287" y="400"/>
                      <a:pt x="287" y="400"/>
                      <a:pt x="287" y="400"/>
                    </a:cubicBezTo>
                    <a:cubicBezTo>
                      <a:pt x="323" y="364"/>
                      <a:pt x="323" y="364"/>
                      <a:pt x="323" y="364"/>
                    </a:cubicBezTo>
                    <a:cubicBezTo>
                      <a:pt x="338" y="378"/>
                      <a:pt x="355" y="388"/>
                      <a:pt x="375" y="392"/>
                    </a:cubicBezTo>
                    <a:cubicBezTo>
                      <a:pt x="374" y="393"/>
                      <a:pt x="374" y="393"/>
                      <a:pt x="374" y="394"/>
                    </a:cubicBezTo>
                    <a:cubicBezTo>
                      <a:pt x="374" y="395"/>
                      <a:pt x="372" y="397"/>
                      <a:pt x="372" y="397"/>
                    </a:cubicBezTo>
                    <a:cubicBezTo>
                      <a:pt x="369" y="397"/>
                      <a:pt x="369" y="397"/>
                      <a:pt x="369" y="397"/>
                    </a:cubicBezTo>
                    <a:cubicBezTo>
                      <a:pt x="367" y="400"/>
                      <a:pt x="367" y="400"/>
                      <a:pt x="367" y="400"/>
                    </a:cubicBezTo>
                    <a:cubicBezTo>
                      <a:pt x="364" y="401"/>
                      <a:pt x="364" y="401"/>
                      <a:pt x="364" y="401"/>
                    </a:cubicBezTo>
                    <a:cubicBezTo>
                      <a:pt x="363" y="407"/>
                      <a:pt x="363" y="407"/>
                      <a:pt x="363" y="407"/>
                    </a:cubicBezTo>
                    <a:cubicBezTo>
                      <a:pt x="362" y="408"/>
                      <a:pt x="362" y="408"/>
                      <a:pt x="362" y="408"/>
                    </a:cubicBezTo>
                    <a:cubicBezTo>
                      <a:pt x="362" y="411"/>
                      <a:pt x="362" y="411"/>
                      <a:pt x="362" y="411"/>
                    </a:cubicBezTo>
                    <a:cubicBezTo>
                      <a:pt x="360" y="412"/>
                      <a:pt x="360" y="412"/>
                      <a:pt x="360" y="412"/>
                    </a:cubicBezTo>
                    <a:cubicBezTo>
                      <a:pt x="360" y="413"/>
                      <a:pt x="360" y="413"/>
                      <a:pt x="360" y="413"/>
                    </a:cubicBezTo>
                    <a:cubicBezTo>
                      <a:pt x="357" y="413"/>
                      <a:pt x="357" y="413"/>
                      <a:pt x="357" y="413"/>
                    </a:cubicBezTo>
                    <a:cubicBezTo>
                      <a:pt x="358" y="418"/>
                      <a:pt x="358" y="418"/>
                      <a:pt x="358" y="418"/>
                    </a:cubicBezTo>
                    <a:cubicBezTo>
                      <a:pt x="361" y="419"/>
                      <a:pt x="361" y="419"/>
                      <a:pt x="361" y="419"/>
                    </a:cubicBezTo>
                    <a:cubicBezTo>
                      <a:pt x="365" y="419"/>
                      <a:pt x="363" y="424"/>
                      <a:pt x="363" y="424"/>
                    </a:cubicBezTo>
                    <a:cubicBezTo>
                      <a:pt x="365" y="425"/>
                      <a:pt x="365" y="425"/>
                      <a:pt x="365" y="425"/>
                    </a:cubicBezTo>
                    <a:cubicBezTo>
                      <a:pt x="366" y="428"/>
                      <a:pt x="366" y="428"/>
                      <a:pt x="366" y="428"/>
                    </a:cubicBezTo>
                    <a:cubicBezTo>
                      <a:pt x="369" y="432"/>
                      <a:pt x="369" y="432"/>
                      <a:pt x="369" y="432"/>
                    </a:cubicBezTo>
                    <a:cubicBezTo>
                      <a:pt x="369" y="436"/>
                      <a:pt x="372" y="435"/>
                      <a:pt x="373" y="435"/>
                    </a:cubicBezTo>
                    <a:cubicBezTo>
                      <a:pt x="374" y="434"/>
                      <a:pt x="375" y="438"/>
                      <a:pt x="375" y="438"/>
                    </a:cubicBezTo>
                    <a:cubicBezTo>
                      <a:pt x="387" y="438"/>
                      <a:pt x="387" y="438"/>
                      <a:pt x="387" y="438"/>
                    </a:cubicBezTo>
                    <a:cubicBezTo>
                      <a:pt x="387" y="438"/>
                      <a:pt x="386" y="440"/>
                      <a:pt x="388" y="440"/>
                    </a:cubicBezTo>
                    <a:cubicBezTo>
                      <a:pt x="389" y="440"/>
                      <a:pt x="394" y="441"/>
                      <a:pt x="398" y="441"/>
                    </a:cubicBezTo>
                    <a:cubicBezTo>
                      <a:pt x="398" y="446"/>
                      <a:pt x="398" y="446"/>
                      <a:pt x="398" y="446"/>
                    </a:cubicBezTo>
                    <a:cubicBezTo>
                      <a:pt x="377" y="445"/>
                      <a:pt x="357" y="441"/>
                      <a:pt x="338" y="433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54" y="448"/>
                      <a:pt x="375" y="452"/>
                      <a:pt x="398" y="453"/>
                    </a:cubicBezTo>
                    <a:cubicBezTo>
                      <a:pt x="398" y="499"/>
                      <a:pt x="398" y="499"/>
                      <a:pt x="398" y="499"/>
                    </a:cubicBezTo>
                    <a:cubicBezTo>
                      <a:pt x="368" y="498"/>
                      <a:pt x="339" y="492"/>
                      <a:pt x="311" y="479"/>
                    </a:cubicBezTo>
                    <a:cubicBezTo>
                      <a:pt x="308" y="485"/>
                      <a:pt x="308" y="485"/>
                      <a:pt x="308" y="485"/>
                    </a:cubicBezTo>
                    <a:cubicBezTo>
                      <a:pt x="336" y="498"/>
                      <a:pt x="367" y="505"/>
                      <a:pt x="398" y="505"/>
                    </a:cubicBezTo>
                    <a:cubicBezTo>
                      <a:pt x="398" y="556"/>
                      <a:pt x="398" y="556"/>
                      <a:pt x="398" y="556"/>
                    </a:cubicBezTo>
                    <a:cubicBezTo>
                      <a:pt x="358" y="556"/>
                      <a:pt x="319" y="547"/>
                      <a:pt x="283" y="530"/>
                    </a:cubicBezTo>
                    <a:cubicBezTo>
                      <a:pt x="280" y="536"/>
                      <a:pt x="280" y="536"/>
                      <a:pt x="280" y="536"/>
                    </a:cubicBezTo>
                    <a:cubicBezTo>
                      <a:pt x="318" y="554"/>
                      <a:pt x="359" y="563"/>
                      <a:pt x="401" y="563"/>
                    </a:cubicBezTo>
                    <a:cubicBezTo>
                      <a:pt x="446" y="563"/>
                      <a:pt x="489" y="552"/>
                      <a:pt x="528" y="533"/>
                    </a:cubicBezTo>
                    <a:cubicBezTo>
                      <a:pt x="554" y="519"/>
                      <a:pt x="579" y="502"/>
                      <a:pt x="600" y="481"/>
                    </a:cubicBezTo>
                    <a:cubicBezTo>
                      <a:pt x="622" y="458"/>
                      <a:pt x="640" y="433"/>
                      <a:pt x="654" y="404"/>
                    </a:cubicBezTo>
                    <a:cubicBezTo>
                      <a:pt x="654" y="404"/>
                      <a:pt x="654" y="404"/>
                      <a:pt x="654" y="404"/>
                    </a:cubicBezTo>
                    <a:cubicBezTo>
                      <a:pt x="673" y="366"/>
                      <a:pt x="682" y="324"/>
                      <a:pt x="682" y="282"/>
                    </a:cubicBezTo>
                    <a:cubicBezTo>
                      <a:pt x="682" y="245"/>
                      <a:pt x="675" y="209"/>
                      <a:pt x="662" y="176"/>
                    </a:cubicBezTo>
                    <a:cubicBezTo>
                      <a:pt x="648" y="141"/>
                      <a:pt x="627" y="109"/>
                      <a:pt x="600" y="83"/>
                    </a:cubicBezTo>
                    <a:cubicBezTo>
                      <a:pt x="573" y="56"/>
                      <a:pt x="541" y="35"/>
                      <a:pt x="506" y="21"/>
                    </a:cubicBezTo>
                    <a:cubicBezTo>
                      <a:pt x="506" y="21"/>
                      <a:pt x="506" y="21"/>
                      <a:pt x="506" y="21"/>
                    </a:cubicBezTo>
                    <a:cubicBezTo>
                      <a:pt x="473" y="7"/>
                      <a:pt x="437" y="0"/>
                      <a:pt x="401" y="0"/>
                    </a:cubicBezTo>
                    <a:close/>
                    <a:moveTo>
                      <a:pt x="398" y="7"/>
                    </a:moveTo>
                    <a:cubicBezTo>
                      <a:pt x="398" y="58"/>
                      <a:pt x="398" y="58"/>
                      <a:pt x="398" y="58"/>
                    </a:cubicBezTo>
                    <a:cubicBezTo>
                      <a:pt x="363" y="58"/>
                      <a:pt x="331" y="67"/>
                      <a:pt x="302" y="81"/>
                    </a:cubicBezTo>
                    <a:cubicBezTo>
                      <a:pt x="281" y="91"/>
                      <a:pt x="262" y="105"/>
                      <a:pt x="245" y="121"/>
                    </a:cubicBezTo>
                    <a:cubicBezTo>
                      <a:pt x="209" y="85"/>
                      <a:pt x="209" y="85"/>
                      <a:pt x="209" y="85"/>
                    </a:cubicBezTo>
                    <a:cubicBezTo>
                      <a:pt x="230" y="65"/>
                      <a:pt x="253" y="49"/>
                      <a:pt x="278" y="36"/>
                    </a:cubicBezTo>
                    <a:cubicBezTo>
                      <a:pt x="315" y="18"/>
                      <a:pt x="356" y="8"/>
                      <a:pt x="398" y="7"/>
                    </a:cubicBezTo>
                    <a:close/>
                    <a:moveTo>
                      <a:pt x="404" y="7"/>
                    </a:moveTo>
                    <a:cubicBezTo>
                      <a:pt x="439" y="8"/>
                      <a:pt x="472" y="14"/>
                      <a:pt x="504" y="27"/>
                    </a:cubicBezTo>
                    <a:cubicBezTo>
                      <a:pt x="536" y="40"/>
                      <a:pt x="567" y="60"/>
                      <a:pt x="593" y="85"/>
                    </a:cubicBezTo>
                    <a:cubicBezTo>
                      <a:pt x="562" y="116"/>
                      <a:pt x="562" y="116"/>
                      <a:pt x="562" y="116"/>
                    </a:cubicBezTo>
                    <a:cubicBezTo>
                      <a:pt x="561" y="116"/>
                      <a:pt x="560" y="116"/>
                      <a:pt x="559" y="116"/>
                    </a:cubicBezTo>
                    <a:cubicBezTo>
                      <a:pt x="557" y="115"/>
                      <a:pt x="560" y="113"/>
                      <a:pt x="560" y="113"/>
                    </a:cubicBezTo>
                    <a:cubicBezTo>
                      <a:pt x="560" y="110"/>
                      <a:pt x="560" y="110"/>
                      <a:pt x="560" y="110"/>
                    </a:cubicBezTo>
                    <a:cubicBezTo>
                      <a:pt x="558" y="109"/>
                      <a:pt x="558" y="109"/>
                      <a:pt x="558" y="109"/>
                    </a:cubicBezTo>
                    <a:cubicBezTo>
                      <a:pt x="558" y="109"/>
                      <a:pt x="554" y="109"/>
                      <a:pt x="553" y="108"/>
                    </a:cubicBezTo>
                    <a:cubicBezTo>
                      <a:pt x="553" y="107"/>
                      <a:pt x="553" y="105"/>
                      <a:pt x="552" y="104"/>
                    </a:cubicBezTo>
                    <a:cubicBezTo>
                      <a:pt x="552" y="99"/>
                      <a:pt x="552" y="99"/>
                      <a:pt x="552" y="99"/>
                    </a:cubicBezTo>
                    <a:cubicBezTo>
                      <a:pt x="550" y="98"/>
                      <a:pt x="550" y="98"/>
                      <a:pt x="550" y="98"/>
                    </a:cubicBezTo>
                    <a:cubicBezTo>
                      <a:pt x="550" y="96"/>
                      <a:pt x="550" y="96"/>
                      <a:pt x="550" y="96"/>
                    </a:cubicBezTo>
                    <a:cubicBezTo>
                      <a:pt x="547" y="97"/>
                      <a:pt x="547" y="97"/>
                      <a:pt x="547" y="97"/>
                    </a:cubicBezTo>
                    <a:cubicBezTo>
                      <a:pt x="547" y="93"/>
                      <a:pt x="547" y="93"/>
                      <a:pt x="547" y="93"/>
                    </a:cubicBezTo>
                    <a:cubicBezTo>
                      <a:pt x="545" y="93"/>
                      <a:pt x="545" y="93"/>
                      <a:pt x="545" y="93"/>
                    </a:cubicBezTo>
                    <a:cubicBezTo>
                      <a:pt x="543" y="92"/>
                      <a:pt x="543" y="92"/>
                      <a:pt x="543" y="92"/>
                    </a:cubicBezTo>
                    <a:cubicBezTo>
                      <a:pt x="543" y="88"/>
                      <a:pt x="543" y="88"/>
                      <a:pt x="543" y="88"/>
                    </a:cubicBezTo>
                    <a:cubicBezTo>
                      <a:pt x="537" y="88"/>
                      <a:pt x="537" y="88"/>
                      <a:pt x="537" y="88"/>
                    </a:cubicBezTo>
                    <a:cubicBezTo>
                      <a:pt x="535" y="85"/>
                      <a:pt x="535" y="85"/>
                      <a:pt x="535" y="85"/>
                    </a:cubicBezTo>
                    <a:cubicBezTo>
                      <a:pt x="532" y="82"/>
                      <a:pt x="532" y="82"/>
                      <a:pt x="532" y="82"/>
                    </a:cubicBezTo>
                    <a:cubicBezTo>
                      <a:pt x="525" y="81"/>
                      <a:pt x="525" y="81"/>
                      <a:pt x="525" y="81"/>
                    </a:cubicBezTo>
                    <a:cubicBezTo>
                      <a:pt x="524" y="79"/>
                      <a:pt x="524" y="79"/>
                      <a:pt x="524" y="79"/>
                    </a:cubicBezTo>
                    <a:cubicBezTo>
                      <a:pt x="521" y="79"/>
                      <a:pt x="521" y="79"/>
                      <a:pt x="521" y="79"/>
                    </a:cubicBezTo>
                    <a:cubicBezTo>
                      <a:pt x="519" y="78"/>
                      <a:pt x="519" y="78"/>
                      <a:pt x="519" y="78"/>
                    </a:cubicBezTo>
                    <a:cubicBezTo>
                      <a:pt x="518" y="79"/>
                      <a:pt x="518" y="79"/>
                      <a:pt x="518" y="79"/>
                    </a:cubicBezTo>
                    <a:cubicBezTo>
                      <a:pt x="512" y="80"/>
                      <a:pt x="512" y="80"/>
                      <a:pt x="512" y="80"/>
                    </a:cubicBezTo>
                    <a:cubicBezTo>
                      <a:pt x="512" y="81"/>
                      <a:pt x="512" y="81"/>
                      <a:pt x="512" y="81"/>
                    </a:cubicBezTo>
                    <a:cubicBezTo>
                      <a:pt x="510" y="82"/>
                      <a:pt x="506" y="82"/>
                      <a:pt x="502" y="82"/>
                    </a:cubicBezTo>
                    <a:cubicBezTo>
                      <a:pt x="497" y="79"/>
                      <a:pt x="491" y="77"/>
                      <a:pt x="485" y="74"/>
                    </a:cubicBezTo>
                    <a:cubicBezTo>
                      <a:pt x="483" y="81"/>
                      <a:pt x="483" y="81"/>
                      <a:pt x="483" y="81"/>
                    </a:cubicBezTo>
                    <a:cubicBezTo>
                      <a:pt x="487" y="83"/>
                      <a:pt x="492" y="85"/>
                      <a:pt x="497" y="87"/>
                    </a:cubicBezTo>
                    <a:cubicBezTo>
                      <a:pt x="496" y="88"/>
                      <a:pt x="496" y="89"/>
                      <a:pt x="495" y="89"/>
                    </a:cubicBezTo>
                    <a:cubicBezTo>
                      <a:pt x="494" y="89"/>
                      <a:pt x="494" y="92"/>
                      <a:pt x="494" y="92"/>
                    </a:cubicBezTo>
                    <a:cubicBezTo>
                      <a:pt x="494" y="92"/>
                      <a:pt x="498" y="92"/>
                      <a:pt x="499" y="93"/>
                    </a:cubicBezTo>
                    <a:cubicBezTo>
                      <a:pt x="500" y="93"/>
                      <a:pt x="500" y="96"/>
                      <a:pt x="500" y="96"/>
                    </a:cubicBezTo>
                    <a:cubicBezTo>
                      <a:pt x="505" y="96"/>
                      <a:pt x="506" y="101"/>
                      <a:pt x="506" y="103"/>
                    </a:cubicBezTo>
                    <a:cubicBezTo>
                      <a:pt x="505" y="104"/>
                      <a:pt x="507" y="104"/>
                      <a:pt x="507" y="104"/>
                    </a:cubicBezTo>
                    <a:cubicBezTo>
                      <a:pt x="507" y="104"/>
                      <a:pt x="507" y="109"/>
                      <a:pt x="507" y="110"/>
                    </a:cubicBezTo>
                    <a:cubicBezTo>
                      <a:pt x="506" y="111"/>
                      <a:pt x="510" y="112"/>
                      <a:pt x="512" y="114"/>
                    </a:cubicBezTo>
                    <a:cubicBezTo>
                      <a:pt x="513" y="115"/>
                      <a:pt x="511" y="121"/>
                      <a:pt x="510" y="121"/>
                    </a:cubicBezTo>
                    <a:cubicBezTo>
                      <a:pt x="509" y="122"/>
                      <a:pt x="512" y="123"/>
                      <a:pt x="512" y="124"/>
                    </a:cubicBezTo>
                    <a:cubicBezTo>
                      <a:pt x="512" y="125"/>
                      <a:pt x="513" y="124"/>
                      <a:pt x="513" y="126"/>
                    </a:cubicBezTo>
                    <a:cubicBezTo>
                      <a:pt x="514" y="129"/>
                      <a:pt x="514" y="133"/>
                      <a:pt x="514" y="133"/>
                    </a:cubicBezTo>
                    <a:cubicBezTo>
                      <a:pt x="518" y="134"/>
                      <a:pt x="518" y="134"/>
                      <a:pt x="518" y="134"/>
                    </a:cubicBezTo>
                    <a:cubicBezTo>
                      <a:pt x="519" y="130"/>
                      <a:pt x="526" y="130"/>
                      <a:pt x="527" y="130"/>
                    </a:cubicBezTo>
                    <a:cubicBezTo>
                      <a:pt x="532" y="132"/>
                      <a:pt x="536" y="140"/>
                      <a:pt x="536" y="141"/>
                    </a:cubicBezTo>
                    <a:cubicBezTo>
                      <a:pt x="536" y="143"/>
                      <a:pt x="533" y="143"/>
                      <a:pt x="533" y="143"/>
                    </a:cubicBezTo>
                    <a:cubicBezTo>
                      <a:pt x="533" y="145"/>
                      <a:pt x="533" y="145"/>
                      <a:pt x="533" y="145"/>
                    </a:cubicBezTo>
                    <a:cubicBezTo>
                      <a:pt x="523" y="155"/>
                      <a:pt x="523" y="155"/>
                      <a:pt x="523" y="155"/>
                    </a:cubicBezTo>
                    <a:cubicBezTo>
                      <a:pt x="522" y="154"/>
                      <a:pt x="521" y="154"/>
                      <a:pt x="520" y="155"/>
                    </a:cubicBezTo>
                    <a:cubicBezTo>
                      <a:pt x="519" y="155"/>
                      <a:pt x="519" y="148"/>
                      <a:pt x="519" y="148"/>
                    </a:cubicBezTo>
                    <a:cubicBezTo>
                      <a:pt x="519" y="148"/>
                      <a:pt x="522" y="147"/>
                      <a:pt x="523" y="148"/>
                    </a:cubicBezTo>
                    <a:cubicBezTo>
                      <a:pt x="524" y="148"/>
                      <a:pt x="513" y="133"/>
                      <a:pt x="511" y="135"/>
                    </a:cubicBezTo>
                    <a:cubicBezTo>
                      <a:pt x="509" y="136"/>
                      <a:pt x="504" y="133"/>
                      <a:pt x="504" y="131"/>
                    </a:cubicBezTo>
                    <a:cubicBezTo>
                      <a:pt x="504" y="128"/>
                      <a:pt x="494" y="119"/>
                      <a:pt x="494" y="119"/>
                    </a:cubicBezTo>
                    <a:cubicBezTo>
                      <a:pt x="494" y="119"/>
                      <a:pt x="490" y="117"/>
                      <a:pt x="490" y="119"/>
                    </a:cubicBezTo>
                    <a:cubicBezTo>
                      <a:pt x="489" y="121"/>
                      <a:pt x="488" y="122"/>
                      <a:pt x="490" y="123"/>
                    </a:cubicBezTo>
                    <a:cubicBezTo>
                      <a:pt x="491" y="123"/>
                      <a:pt x="491" y="121"/>
                      <a:pt x="493" y="123"/>
                    </a:cubicBezTo>
                    <a:cubicBezTo>
                      <a:pt x="495" y="125"/>
                      <a:pt x="499" y="128"/>
                      <a:pt x="497" y="129"/>
                    </a:cubicBezTo>
                    <a:cubicBezTo>
                      <a:pt x="496" y="131"/>
                      <a:pt x="494" y="132"/>
                      <a:pt x="494" y="132"/>
                    </a:cubicBezTo>
                    <a:cubicBezTo>
                      <a:pt x="496" y="134"/>
                      <a:pt x="496" y="134"/>
                      <a:pt x="496" y="134"/>
                    </a:cubicBezTo>
                    <a:cubicBezTo>
                      <a:pt x="499" y="134"/>
                      <a:pt x="499" y="134"/>
                      <a:pt x="499" y="134"/>
                    </a:cubicBezTo>
                    <a:cubicBezTo>
                      <a:pt x="500" y="139"/>
                      <a:pt x="500" y="139"/>
                      <a:pt x="500" y="139"/>
                    </a:cubicBezTo>
                    <a:cubicBezTo>
                      <a:pt x="500" y="139"/>
                      <a:pt x="503" y="141"/>
                      <a:pt x="504" y="143"/>
                    </a:cubicBezTo>
                    <a:cubicBezTo>
                      <a:pt x="505" y="144"/>
                      <a:pt x="505" y="145"/>
                      <a:pt x="505" y="146"/>
                    </a:cubicBezTo>
                    <a:cubicBezTo>
                      <a:pt x="498" y="141"/>
                      <a:pt x="492" y="137"/>
                      <a:pt x="485" y="133"/>
                    </a:cubicBezTo>
                    <a:cubicBezTo>
                      <a:pt x="485" y="132"/>
                      <a:pt x="485" y="132"/>
                      <a:pt x="485" y="131"/>
                    </a:cubicBezTo>
                    <a:cubicBezTo>
                      <a:pt x="484" y="129"/>
                      <a:pt x="487" y="128"/>
                      <a:pt x="489" y="131"/>
                    </a:cubicBezTo>
                    <a:cubicBezTo>
                      <a:pt x="491" y="130"/>
                      <a:pt x="491" y="130"/>
                      <a:pt x="491" y="130"/>
                    </a:cubicBezTo>
                    <a:cubicBezTo>
                      <a:pt x="492" y="128"/>
                      <a:pt x="492" y="128"/>
                      <a:pt x="492" y="128"/>
                    </a:cubicBezTo>
                    <a:cubicBezTo>
                      <a:pt x="488" y="125"/>
                      <a:pt x="488" y="125"/>
                      <a:pt x="488" y="125"/>
                    </a:cubicBezTo>
                    <a:cubicBezTo>
                      <a:pt x="485" y="125"/>
                      <a:pt x="485" y="125"/>
                      <a:pt x="485" y="125"/>
                    </a:cubicBezTo>
                    <a:cubicBezTo>
                      <a:pt x="485" y="125"/>
                      <a:pt x="485" y="127"/>
                      <a:pt x="483" y="126"/>
                    </a:cubicBezTo>
                    <a:cubicBezTo>
                      <a:pt x="481" y="125"/>
                      <a:pt x="482" y="125"/>
                      <a:pt x="480" y="125"/>
                    </a:cubicBezTo>
                    <a:cubicBezTo>
                      <a:pt x="479" y="125"/>
                      <a:pt x="479" y="128"/>
                      <a:pt x="479" y="130"/>
                    </a:cubicBezTo>
                    <a:cubicBezTo>
                      <a:pt x="475" y="127"/>
                      <a:pt x="470" y="125"/>
                      <a:pt x="466" y="123"/>
                    </a:cubicBezTo>
                    <a:cubicBezTo>
                      <a:pt x="446" y="115"/>
                      <a:pt x="425" y="111"/>
                      <a:pt x="404" y="111"/>
                    </a:cubicBezTo>
                    <a:cubicBezTo>
                      <a:pt x="404" y="85"/>
                      <a:pt x="404" y="85"/>
                      <a:pt x="404" y="85"/>
                    </a:cubicBezTo>
                    <a:cubicBezTo>
                      <a:pt x="406" y="85"/>
                      <a:pt x="407" y="85"/>
                      <a:pt x="407" y="84"/>
                    </a:cubicBezTo>
                    <a:cubicBezTo>
                      <a:pt x="407" y="83"/>
                      <a:pt x="408" y="83"/>
                      <a:pt x="409" y="82"/>
                    </a:cubicBezTo>
                    <a:cubicBezTo>
                      <a:pt x="411" y="82"/>
                      <a:pt x="409" y="79"/>
                      <a:pt x="407" y="79"/>
                    </a:cubicBezTo>
                    <a:cubicBezTo>
                      <a:pt x="406" y="79"/>
                      <a:pt x="405" y="79"/>
                      <a:pt x="404" y="78"/>
                    </a:cubicBezTo>
                    <a:cubicBezTo>
                      <a:pt x="404" y="65"/>
                      <a:pt x="404" y="65"/>
                      <a:pt x="404" y="65"/>
                    </a:cubicBezTo>
                    <a:cubicBezTo>
                      <a:pt x="432" y="65"/>
                      <a:pt x="458" y="71"/>
                      <a:pt x="482" y="81"/>
                    </a:cubicBezTo>
                    <a:cubicBezTo>
                      <a:pt x="485" y="74"/>
                      <a:pt x="485" y="74"/>
                      <a:pt x="485" y="74"/>
                    </a:cubicBezTo>
                    <a:cubicBezTo>
                      <a:pt x="459" y="64"/>
                      <a:pt x="432" y="58"/>
                      <a:pt x="404" y="58"/>
                    </a:cubicBezTo>
                    <a:lnTo>
                      <a:pt x="404" y="7"/>
                    </a:lnTo>
                    <a:close/>
                    <a:moveTo>
                      <a:pt x="452" y="19"/>
                    </a:moveTo>
                    <a:cubicBezTo>
                      <a:pt x="449" y="21"/>
                      <a:pt x="449" y="21"/>
                      <a:pt x="449" y="21"/>
                    </a:cubicBezTo>
                    <a:cubicBezTo>
                      <a:pt x="447" y="20"/>
                      <a:pt x="447" y="20"/>
                      <a:pt x="447" y="20"/>
                    </a:cubicBezTo>
                    <a:cubicBezTo>
                      <a:pt x="447" y="21"/>
                      <a:pt x="447" y="21"/>
                      <a:pt x="447" y="21"/>
                    </a:cubicBezTo>
                    <a:cubicBezTo>
                      <a:pt x="449" y="23"/>
                      <a:pt x="449" y="23"/>
                      <a:pt x="449" y="23"/>
                    </a:cubicBezTo>
                    <a:cubicBezTo>
                      <a:pt x="449" y="23"/>
                      <a:pt x="449" y="23"/>
                      <a:pt x="449" y="23"/>
                    </a:cubicBezTo>
                    <a:cubicBezTo>
                      <a:pt x="450" y="23"/>
                      <a:pt x="450" y="23"/>
                      <a:pt x="450" y="23"/>
                    </a:cubicBezTo>
                    <a:cubicBezTo>
                      <a:pt x="453" y="21"/>
                      <a:pt x="453" y="21"/>
                      <a:pt x="453" y="21"/>
                    </a:cubicBezTo>
                    <a:lnTo>
                      <a:pt x="452" y="19"/>
                    </a:lnTo>
                    <a:close/>
                    <a:moveTo>
                      <a:pt x="465" y="26"/>
                    </a:moveTo>
                    <a:cubicBezTo>
                      <a:pt x="463" y="28"/>
                      <a:pt x="463" y="28"/>
                      <a:pt x="463" y="28"/>
                    </a:cubicBezTo>
                    <a:cubicBezTo>
                      <a:pt x="461" y="27"/>
                      <a:pt x="461" y="27"/>
                      <a:pt x="461" y="27"/>
                    </a:cubicBezTo>
                    <a:cubicBezTo>
                      <a:pt x="460" y="28"/>
                      <a:pt x="460" y="28"/>
                      <a:pt x="460" y="28"/>
                    </a:cubicBezTo>
                    <a:cubicBezTo>
                      <a:pt x="462" y="30"/>
                      <a:pt x="462" y="30"/>
                      <a:pt x="462" y="30"/>
                    </a:cubicBezTo>
                    <a:cubicBezTo>
                      <a:pt x="463" y="30"/>
                      <a:pt x="463" y="30"/>
                      <a:pt x="463" y="30"/>
                    </a:cubicBezTo>
                    <a:cubicBezTo>
                      <a:pt x="463" y="30"/>
                      <a:pt x="463" y="30"/>
                      <a:pt x="463" y="30"/>
                    </a:cubicBezTo>
                    <a:cubicBezTo>
                      <a:pt x="466" y="28"/>
                      <a:pt x="466" y="28"/>
                      <a:pt x="466" y="28"/>
                    </a:cubicBezTo>
                    <a:lnTo>
                      <a:pt x="465" y="26"/>
                    </a:lnTo>
                    <a:close/>
                    <a:moveTo>
                      <a:pt x="191" y="28"/>
                    </a:moveTo>
                    <a:cubicBezTo>
                      <a:pt x="163" y="39"/>
                      <a:pt x="133" y="50"/>
                      <a:pt x="115" y="79"/>
                    </a:cubicBezTo>
                    <a:cubicBezTo>
                      <a:pt x="104" y="96"/>
                      <a:pt x="102" y="116"/>
                      <a:pt x="94" y="133"/>
                    </a:cubicBezTo>
                    <a:cubicBezTo>
                      <a:pt x="109" y="119"/>
                      <a:pt x="128" y="108"/>
                      <a:pt x="141" y="90"/>
                    </a:cubicBezTo>
                    <a:cubicBezTo>
                      <a:pt x="157" y="69"/>
                      <a:pt x="171" y="46"/>
                      <a:pt x="191" y="28"/>
                    </a:cubicBezTo>
                    <a:close/>
                    <a:moveTo>
                      <a:pt x="611" y="28"/>
                    </a:moveTo>
                    <a:cubicBezTo>
                      <a:pt x="632" y="46"/>
                      <a:pt x="645" y="69"/>
                      <a:pt x="661" y="90"/>
                    </a:cubicBezTo>
                    <a:cubicBezTo>
                      <a:pt x="674" y="108"/>
                      <a:pt x="693" y="119"/>
                      <a:pt x="708" y="133"/>
                    </a:cubicBezTo>
                    <a:cubicBezTo>
                      <a:pt x="700" y="116"/>
                      <a:pt x="698" y="96"/>
                      <a:pt x="688" y="79"/>
                    </a:cubicBezTo>
                    <a:cubicBezTo>
                      <a:pt x="669" y="50"/>
                      <a:pt x="639" y="39"/>
                      <a:pt x="611" y="28"/>
                    </a:cubicBezTo>
                    <a:close/>
                    <a:moveTo>
                      <a:pt x="445" y="31"/>
                    </a:moveTo>
                    <a:cubicBezTo>
                      <a:pt x="444" y="31"/>
                      <a:pt x="442" y="32"/>
                      <a:pt x="442" y="32"/>
                    </a:cubicBezTo>
                    <a:cubicBezTo>
                      <a:pt x="442" y="34"/>
                      <a:pt x="440" y="34"/>
                      <a:pt x="440" y="34"/>
                    </a:cubicBezTo>
                    <a:cubicBezTo>
                      <a:pt x="433" y="34"/>
                      <a:pt x="433" y="34"/>
                      <a:pt x="433" y="34"/>
                    </a:cubicBezTo>
                    <a:cubicBezTo>
                      <a:pt x="433" y="36"/>
                      <a:pt x="429" y="37"/>
                      <a:pt x="429" y="36"/>
                    </a:cubicBezTo>
                    <a:cubicBezTo>
                      <a:pt x="428" y="34"/>
                      <a:pt x="425" y="39"/>
                      <a:pt x="429" y="40"/>
                    </a:cubicBezTo>
                    <a:cubicBezTo>
                      <a:pt x="432" y="42"/>
                      <a:pt x="436" y="40"/>
                      <a:pt x="436" y="40"/>
                    </a:cubicBezTo>
                    <a:cubicBezTo>
                      <a:pt x="437" y="39"/>
                      <a:pt x="437" y="39"/>
                      <a:pt x="437" y="39"/>
                    </a:cubicBezTo>
                    <a:cubicBezTo>
                      <a:pt x="451" y="39"/>
                      <a:pt x="451" y="39"/>
                      <a:pt x="451" y="39"/>
                    </a:cubicBezTo>
                    <a:cubicBezTo>
                      <a:pt x="452" y="38"/>
                      <a:pt x="453" y="36"/>
                      <a:pt x="453" y="36"/>
                    </a:cubicBezTo>
                    <a:cubicBezTo>
                      <a:pt x="453" y="36"/>
                      <a:pt x="456" y="35"/>
                      <a:pt x="457" y="36"/>
                    </a:cubicBezTo>
                    <a:cubicBezTo>
                      <a:pt x="459" y="36"/>
                      <a:pt x="458" y="32"/>
                      <a:pt x="456" y="32"/>
                    </a:cubicBezTo>
                    <a:cubicBezTo>
                      <a:pt x="455" y="33"/>
                      <a:pt x="452" y="32"/>
                      <a:pt x="452" y="32"/>
                    </a:cubicBezTo>
                    <a:cubicBezTo>
                      <a:pt x="447" y="32"/>
                      <a:pt x="447" y="32"/>
                      <a:pt x="447" y="32"/>
                    </a:cubicBezTo>
                    <a:cubicBezTo>
                      <a:pt x="447" y="32"/>
                      <a:pt x="446" y="31"/>
                      <a:pt x="445" y="31"/>
                    </a:cubicBezTo>
                    <a:close/>
                    <a:moveTo>
                      <a:pt x="420" y="37"/>
                    </a:moveTo>
                    <a:cubicBezTo>
                      <a:pt x="416" y="38"/>
                      <a:pt x="416" y="38"/>
                      <a:pt x="416" y="38"/>
                    </a:cubicBezTo>
                    <a:cubicBezTo>
                      <a:pt x="412" y="41"/>
                      <a:pt x="412" y="41"/>
                      <a:pt x="412" y="41"/>
                    </a:cubicBezTo>
                    <a:cubicBezTo>
                      <a:pt x="408" y="42"/>
                      <a:pt x="408" y="42"/>
                      <a:pt x="408" y="42"/>
                    </a:cubicBezTo>
                    <a:cubicBezTo>
                      <a:pt x="406" y="44"/>
                      <a:pt x="406" y="44"/>
                      <a:pt x="406" y="44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7" y="48"/>
                      <a:pt x="417" y="48"/>
                      <a:pt x="417" y="48"/>
                    </a:cubicBezTo>
                    <a:cubicBezTo>
                      <a:pt x="423" y="48"/>
                      <a:pt x="423" y="48"/>
                      <a:pt x="423" y="48"/>
                    </a:cubicBezTo>
                    <a:cubicBezTo>
                      <a:pt x="427" y="53"/>
                      <a:pt x="427" y="53"/>
                      <a:pt x="427" y="53"/>
                    </a:cubicBezTo>
                    <a:cubicBezTo>
                      <a:pt x="431" y="54"/>
                      <a:pt x="432" y="52"/>
                      <a:pt x="430" y="50"/>
                    </a:cubicBezTo>
                    <a:cubicBezTo>
                      <a:pt x="426" y="46"/>
                      <a:pt x="426" y="46"/>
                      <a:pt x="426" y="46"/>
                    </a:cubicBezTo>
                    <a:cubicBezTo>
                      <a:pt x="426" y="43"/>
                      <a:pt x="426" y="43"/>
                      <a:pt x="426" y="43"/>
                    </a:cubicBezTo>
                    <a:cubicBezTo>
                      <a:pt x="425" y="42"/>
                      <a:pt x="425" y="42"/>
                      <a:pt x="425" y="42"/>
                    </a:cubicBezTo>
                    <a:cubicBezTo>
                      <a:pt x="424" y="38"/>
                      <a:pt x="424" y="38"/>
                      <a:pt x="424" y="38"/>
                    </a:cubicBezTo>
                    <a:lnTo>
                      <a:pt x="420" y="37"/>
                    </a:lnTo>
                    <a:close/>
                    <a:moveTo>
                      <a:pt x="398" y="65"/>
                    </a:moveTo>
                    <a:cubicBezTo>
                      <a:pt x="398" y="111"/>
                      <a:pt x="398" y="111"/>
                      <a:pt x="398" y="111"/>
                    </a:cubicBezTo>
                    <a:cubicBezTo>
                      <a:pt x="373" y="111"/>
                      <a:pt x="349" y="117"/>
                      <a:pt x="326" y="128"/>
                    </a:cubicBezTo>
                    <a:cubicBezTo>
                      <a:pt x="310" y="136"/>
                      <a:pt x="295" y="146"/>
                      <a:pt x="283" y="158"/>
                    </a:cubicBezTo>
                    <a:cubicBezTo>
                      <a:pt x="250" y="126"/>
                      <a:pt x="250" y="126"/>
                      <a:pt x="250" y="126"/>
                    </a:cubicBezTo>
                    <a:cubicBezTo>
                      <a:pt x="266" y="110"/>
                      <a:pt x="285" y="97"/>
                      <a:pt x="305" y="87"/>
                    </a:cubicBezTo>
                    <a:cubicBezTo>
                      <a:pt x="305" y="87"/>
                      <a:pt x="305" y="87"/>
                      <a:pt x="305" y="87"/>
                    </a:cubicBezTo>
                    <a:cubicBezTo>
                      <a:pt x="334" y="73"/>
                      <a:pt x="365" y="65"/>
                      <a:pt x="398" y="65"/>
                    </a:cubicBezTo>
                    <a:close/>
                    <a:moveTo>
                      <a:pt x="115" y="66"/>
                    </a:moveTo>
                    <a:cubicBezTo>
                      <a:pt x="101" y="70"/>
                      <a:pt x="89" y="79"/>
                      <a:pt x="78" y="91"/>
                    </a:cubicBezTo>
                    <a:cubicBezTo>
                      <a:pt x="55" y="116"/>
                      <a:pt x="57" y="153"/>
                      <a:pt x="60" y="186"/>
                    </a:cubicBezTo>
                    <a:cubicBezTo>
                      <a:pt x="61" y="196"/>
                      <a:pt x="61" y="205"/>
                      <a:pt x="60" y="215"/>
                    </a:cubicBezTo>
                    <a:cubicBezTo>
                      <a:pt x="66" y="201"/>
                      <a:pt x="78" y="188"/>
                      <a:pt x="91" y="178"/>
                    </a:cubicBezTo>
                    <a:cubicBezTo>
                      <a:pt x="120" y="156"/>
                      <a:pt x="152" y="127"/>
                      <a:pt x="153" y="89"/>
                    </a:cubicBezTo>
                    <a:cubicBezTo>
                      <a:pt x="143" y="116"/>
                      <a:pt x="113" y="128"/>
                      <a:pt x="94" y="146"/>
                    </a:cubicBezTo>
                    <a:cubicBezTo>
                      <a:pt x="84" y="156"/>
                      <a:pt x="76" y="167"/>
                      <a:pt x="71" y="180"/>
                    </a:cubicBezTo>
                    <a:cubicBezTo>
                      <a:pt x="70" y="179"/>
                      <a:pt x="70" y="179"/>
                      <a:pt x="70" y="179"/>
                    </a:cubicBezTo>
                    <a:cubicBezTo>
                      <a:pt x="72" y="169"/>
                      <a:pt x="77" y="159"/>
                      <a:pt x="80" y="148"/>
                    </a:cubicBezTo>
                    <a:cubicBezTo>
                      <a:pt x="89" y="120"/>
                      <a:pt x="87" y="85"/>
                      <a:pt x="115" y="66"/>
                    </a:cubicBezTo>
                    <a:close/>
                    <a:moveTo>
                      <a:pt x="687" y="66"/>
                    </a:moveTo>
                    <a:cubicBezTo>
                      <a:pt x="715" y="85"/>
                      <a:pt x="713" y="120"/>
                      <a:pt x="722" y="148"/>
                    </a:cubicBezTo>
                    <a:cubicBezTo>
                      <a:pt x="725" y="159"/>
                      <a:pt x="730" y="169"/>
                      <a:pt x="732" y="179"/>
                    </a:cubicBezTo>
                    <a:cubicBezTo>
                      <a:pt x="731" y="180"/>
                      <a:pt x="731" y="180"/>
                      <a:pt x="731" y="180"/>
                    </a:cubicBezTo>
                    <a:cubicBezTo>
                      <a:pt x="726" y="167"/>
                      <a:pt x="718" y="156"/>
                      <a:pt x="708" y="146"/>
                    </a:cubicBezTo>
                    <a:cubicBezTo>
                      <a:pt x="689" y="128"/>
                      <a:pt x="659" y="116"/>
                      <a:pt x="649" y="89"/>
                    </a:cubicBezTo>
                    <a:cubicBezTo>
                      <a:pt x="650" y="127"/>
                      <a:pt x="682" y="156"/>
                      <a:pt x="711" y="178"/>
                    </a:cubicBezTo>
                    <a:cubicBezTo>
                      <a:pt x="724" y="188"/>
                      <a:pt x="736" y="201"/>
                      <a:pt x="742" y="215"/>
                    </a:cubicBezTo>
                    <a:cubicBezTo>
                      <a:pt x="741" y="205"/>
                      <a:pt x="741" y="196"/>
                      <a:pt x="742" y="186"/>
                    </a:cubicBezTo>
                    <a:cubicBezTo>
                      <a:pt x="745" y="153"/>
                      <a:pt x="747" y="116"/>
                      <a:pt x="724" y="91"/>
                    </a:cubicBezTo>
                    <a:cubicBezTo>
                      <a:pt x="713" y="79"/>
                      <a:pt x="701" y="70"/>
                      <a:pt x="687" y="66"/>
                    </a:cubicBezTo>
                    <a:close/>
                    <a:moveTo>
                      <a:pt x="533" y="72"/>
                    </a:moveTo>
                    <a:cubicBezTo>
                      <a:pt x="531" y="72"/>
                      <a:pt x="527" y="73"/>
                      <a:pt x="528" y="75"/>
                    </a:cubicBezTo>
                    <a:cubicBezTo>
                      <a:pt x="528" y="76"/>
                      <a:pt x="529" y="78"/>
                      <a:pt x="531" y="78"/>
                    </a:cubicBezTo>
                    <a:cubicBezTo>
                      <a:pt x="535" y="80"/>
                      <a:pt x="535" y="80"/>
                      <a:pt x="535" y="80"/>
                    </a:cubicBezTo>
                    <a:cubicBezTo>
                      <a:pt x="535" y="80"/>
                      <a:pt x="541" y="86"/>
                      <a:pt x="541" y="83"/>
                    </a:cubicBezTo>
                    <a:cubicBezTo>
                      <a:pt x="540" y="74"/>
                      <a:pt x="536" y="74"/>
                      <a:pt x="535" y="72"/>
                    </a:cubicBezTo>
                    <a:cubicBezTo>
                      <a:pt x="534" y="72"/>
                      <a:pt x="534" y="72"/>
                      <a:pt x="533" y="72"/>
                    </a:cubicBezTo>
                    <a:close/>
                    <a:moveTo>
                      <a:pt x="444" y="75"/>
                    </a:moveTo>
                    <a:cubicBezTo>
                      <a:pt x="443" y="78"/>
                      <a:pt x="443" y="78"/>
                      <a:pt x="443" y="78"/>
                    </a:cubicBezTo>
                    <a:cubicBezTo>
                      <a:pt x="444" y="79"/>
                      <a:pt x="444" y="79"/>
                      <a:pt x="444" y="79"/>
                    </a:cubicBezTo>
                    <a:cubicBezTo>
                      <a:pt x="445" y="76"/>
                      <a:pt x="445" y="76"/>
                      <a:pt x="445" y="76"/>
                    </a:cubicBezTo>
                    <a:lnTo>
                      <a:pt x="444" y="75"/>
                    </a:lnTo>
                    <a:close/>
                    <a:moveTo>
                      <a:pt x="449" y="78"/>
                    </a:moveTo>
                    <a:cubicBezTo>
                      <a:pt x="449" y="78"/>
                      <a:pt x="447" y="80"/>
                      <a:pt x="446" y="81"/>
                    </a:cubicBezTo>
                    <a:cubicBezTo>
                      <a:pt x="448" y="81"/>
                      <a:pt x="450" y="82"/>
                      <a:pt x="450" y="82"/>
                    </a:cubicBezTo>
                    <a:cubicBezTo>
                      <a:pt x="452" y="82"/>
                      <a:pt x="453" y="84"/>
                      <a:pt x="453" y="85"/>
                    </a:cubicBezTo>
                    <a:cubicBezTo>
                      <a:pt x="453" y="86"/>
                      <a:pt x="456" y="86"/>
                      <a:pt x="456" y="86"/>
                    </a:cubicBezTo>
                    <a:cubicBezTo>
                      <a:pt x="457" y="84"/>
                      <a:pt x="457" y="84"/>
                      <a:pt x="457" y="84"/>
                    </a:cubicBezTo>
                    <a:cubicBezTo>
                      <a:pt x="454" y="81"/>
                      <a:pt x="454" y="81"/>
                      <a:pt x="454" y="81"/>
                    </a:cubicBezTo>
                    <a:cubicBezTo>
                      <a:pt x="452" y="79"/>
                      <a:pt x="452" y="79"/>
                      <a:pt x="452" y="79"/>
                    </a:cubicBezTo>
                    <a:cubicBezTo>
                      <a:pt x="452" y="79"/>
                      <a:pt x="449" y="79"/>
                      <a:pt x="449" y="78"/>
                    </a:cubicBezTo>
                    <a:cubicBezTo>
                      <a:pt x="449" y="78"/>
                      <a:pt x="449" y="78"/>
                      <a:pt x="449" y="78"/>
                    </a:cubicBezTo>
                    <a:close/>
                    <a:moveTo>
                      <a:pt x="437" y="80"/>
                    </a:moveTo>
                    <a:cubicBezTo>
                      <a:pt x="437" y="82"/>
                      <a:pt x="437" y="82"/>
                      <a:pt x="437" y="82"/>
                    </a:cubicBezTo>
                    <a:cubicBezTo>
                      <a:pt x="439" y="82"/>
                      <a:pt x="439" y="82"/>
                      <a:pt x="439" y="82"/>
                    </a:cubicBezTo>
                    <a:cubicBezTo>
                      <a:pt x="441" y="85"/>
                      <a:pt x="441" y="85"/>
                      <a:pt x="441" y="85"/>
                    </a:cubicBezTo>
                    <a:cubicBezTo>
                      <a:pt x="442" y="84"/>
                      <a:pt x="442" y="84"/>
                      <a:pt x="442" y="84"/>
                    </a:cubicBezTo>
                    <a:cubicBezTo>
                      <a:pt x="440" y="81"/>
                      <a:pt x="440" y="81"/>
                      <a:pt x="440" y="81"/>
                    </a:cubicBezTo>
                    <a:cubicBezTo>
                      <a:pt x="440" y="80"/>
                      <a:pt x="440" y="80"/>
                      <a:pt x="440" y="80"/>
                    </a:cubicBezTo>
                    <a:cubicBezTo>
                      <a:pt x="440" y="80"/>
                      <a:pt x="440" y="80"/>
                      <a:pt x="440" y="80"/>
                    </a:cubicBezTo>
                    <a:lnTo>
                      <a:pt x="437" y="80"/>
                    </a:lnTo>
                    <a:close/>
                    <a:moveTo>
                      <a:pt x="371" y="87"/>
                    </a:moveTo>
                    <a:cubicBezTo>
                      <a:pt x="370" y="87"/>
                      <a:pt x="368" y="87"/>
                      <a:pt x="368" y="88"/>
                    </a:cubicBezTo>
                    <a:cubicBezTo>
                      <a:pt x="369" y="89"/>
                      <a:pt x="371" y="91"/>
                      <a:pt x="371" y="91"/>
                    </a:cubicBezTo>
                    <a:cubicBezTo>
                      <a:pt x="371" y="91"/>
                      <a:pt x="375" y="91"/>
                      <a:pt x="375" y="92"/>
                    </a:cubicBezTo>
                    <a:cubicBezTo>
                      <a:pt x="376" y="93"/>
                      <a:pt x="379" y="93"/>
                      <a:pt x="379" y="93"/>
                    </a:cubicBezTo>
                    <a:cubicBezTo>
                      <a:pt x="379" y="92"/>
                      <a:pt x="380" y="90"/>
                      <a:pt x="378" y="90"/>
                    </a:cubicBezTo>
                    <a:cubicBezTo>
                      <a:pt x="375" y="90"/>
                      <a:pt x="376" y="89"/>
                      <a:pt x="375" y="88"/>
                    </a:cubicBezTo>
                    <a:cubicBezTo>
                      <a:pt x="374" y="87"/>
                      <a:pt x="373" y="87"/>
                      <a:pt x="371" y="87"/>
                    </a:cubicBezTo>
                    <a:close/>
                    <a:moveTo>
                      <a:pt x="597" y="90"/>
                    </a:moveTo>
                    <a:cubicBezTo>
                      <a:pt x="647" y="140"/>
                      <a:pt x="675" y="208"/>
                      <a:pt x="675" y="278"/>
                    </a:cubicBezTo>
                    <a:cubicBezTo>
                      <a:pt x="625" y="278"/>
                      <a:pt x="625" y="278"/>
                      <a:pt x="625" y="278"/>
                    </a:cubicBezTo>
                    <a:cubicBezTo>
                      <a:pt x="624" y="247"/>
                      <a:pt x="617" y="216"/>
                      <a:pt x="604" y="188"/>
                    </a:cubicBezTo>
                    <a:cubicBezTo>
                      <a:pt x="605" y="187"/>
                      <a:pt x="606" y="185"/>
                      <a:pt x="608" y="186"/>
                    </a:cubicBezTo>
                    <a:cubicBezTo>
                      <a:pt x="610" y="186"/>
                      <a:pt x="608" y="179"/>
                      <a:pt x="608" y="179"/>
                    </a:cubicBezTo>
                    <a:cubicBezTo>
                      <a:pt x="608" y="179"/>
                      <a:pt x="604" y="176"/>
                      <a:pt x="605" y="175"/>
                    </a:cubicBezTo>
                    <a:cubicBezTo>
                      <a:pt x="605" y="173"/>
                      <a:pt x="601" y="171"/>
                      <a:pt x="601" y="169"/>
                    </a:cubicBezTo>
                    <a:cubicBezTo>
                      <a:pt x="601" y="168"/>
                      <a:pt x="597" y="166"/>
                      <a:pt x="598" y="165"/>
                    </a:cubicBezTo>
                    <a:cubicBezTo>
                      <a:pt x="598" y="164"/>
                      <a:pt x="596" y="160"/>
                      <a:pt x="596" y="160"/>
                    </a:cubicBezTo>
                    <a:cubicBezTo>
                      <a:pt x="591" y="156"/>
                      <a:pt x="591" y="156"/>
                      <a:pt x="591" y="156"/>
                    </a:cubicBezTo>
                    <a:cubicBezTo>
                      <a:pt x="591" y="154"/>
                      <a:pt x="591" y="154"/>
                      <a:pt x="591" y="154"/>
                    </a:cubicBezTo>
                    <a:cubicBezTo>
                      <a:pt x="587" y="154"/>
                      <a:pt x="587" y="154"/>
                      <a:pt x="587" y="154"/>
                    </a:cubicBezTo>
                    <a:cubicBezTo>
                      <a:pt x="581" y="145"/>
                      <a:pt x="581" y="145"/>
                      <a:pt x="581" y="145"/>
                    </a:cubicBezTo>
                    <a:cubicBezTo>
                      <a:pt x="581" y="143"/>
                      <a:pt x="581" y="143"/>
                      <a:pt x="581" y="143"/>
                    </a:cubicBezTo>
                    <a:cubicBezTo>
                      <a:pt x="579" y="143"/>
                      <a:pt x="579" y="143"/>
                      <a:pt x="579" y="143"/>
                    </a:cubicBezTo>
                    <a:cubicBezTo>
                      <a:pt x="579" y="139"/>
                      <a:pt x="579" y="139"/>
                      <a:pt x="579" y="139"/>
                    </a:cubicBezTo>
                    <a:cubicBezTo>
                      <a:pt x="577" y="138"/>
                      <a:pt x="577" y="138"/>
                      <a:pt x="577" y="138"/>
                    </a:cubicBezTo>
                    <a:cubicBezTo>
                      <a:pt x="574" y="138"/>
                      <a:pt x="574" y="138"/>
                      <a:pt x="574" y="138"/>
                    </a:cubicBezTo>
                    <a:cubicBezTo>
                      <a:pt x="568" y="131"/>
                      <a:pt x="568" y="131"/>
                      <a:pt x="568" y="131"/>
                    </a:cubicBezTo>
                    <a:cubicBezTo>
                      <a:pt x="567" y="128"/>
                      <a:pt x="567" y="128"/>
                      <a:pt x="567" y="128"/>
                    </a:cubicBezTo>
                    <a:cubicBezTo>
                      <a:pt x="564" y="128"/>
                      <a:pt x="564" y="128"/>
                      <a:pt x="564" y="128"/>
                    </a:cubicBezTo>
                    <a:cubicBezTo>
                      <a:pt x="564" y="123"/>
                      <a:pt x="564" y="123"/>
                      <a:pt x="564" y="123"/>
                    </a:cubicBezTo>
                    <a:lnTo>
                      <a:pt x="597" y="90"/>
                    </a:lnTo>
                    <a:close/>
                    <a:moveTo>
                      <a:pt x="443" y="90"/>
                    </a:moveTo>
                    <a:cubicBezTo>
                      <a:pt x="443" y="93"/>
                      <a:pt x="443" y="93"/>
                      <a:pt x="443" y="93"/>
                    </a:cubicBezTo>
                    <a:cubicBezTo>
                      <a:pt x="446" y="93"/>
                      <a:pt x="446" y="93"/>
                      <a:pt x="446" y="93"/>
                    </a:cubicBezTo>
                    <a:cubicBezTo>
                      <a:pt x="446" y="91"/>
                      <a:pt x="446" y="91"/>
                      <a:pt x="446" y="91"/>
                    </a:cubicBezTo>
                    <a:lnTo>
                      <a:pt x="443" y="90"/>
                    </a:lnTo>
                    <a:close/>
                    <a:moveTo>
                      <a:pt x="205" y="90"/>
                    </a:moveTo>
                    <a:cubicBezTo>
                      <a:pt x="241" y="126"/>
                      <a:pt x="241" y="126"/>
                      <a:pt x="241" y="126"/>
                    </a:cubicBezTo>
                    <a:cubicBezTo>
                      <a:pt x="224" y="143"/>
                      <a:pt x="210" y="163"/>
                      <a:pt x="199" y="185"/>
                    </a:cubicBezTo>
                    <a:cubicBezTo>
                      <a:pt x="185" y="214"/>
                      <a:pt x="178" y="246"/>
                      <a:pt x="177" y="278"/>
                    </a:cubicBezTo>
                    <a:cubicBezTo>
                      <a:pt x="127" y="278"/>
                      <a:pt x="127" y="278"/>
                      <a:pt x="127" y="278"/>
                    </a:cubicBezTo>
                    <a:cubicBezTo>
                      <a:pt x="127" y="237"/>
                      <a:pt x="137" y="197"/>
                      <a:pt x="155" y="161"/>
                    </a:cubicBezTo>
                    <a:cubicBezTo>
                      <a:pt x="167" y="135"/>
                      <a:pt x="184" y="111"/>
                      <a:pt x="205" y="90"/>
                    </a:cubicBezTo>
                    <a:close/>
                    <a:moveTo>
                      <a:pt x="457" y="103"/>
                    </a:moveTo>
                    <a:cubicBezTo>
                      <a:pt x="457" y="103"/>
                      <a:pt x="457" y="104"/>
                      <a:pt x="457" y="104"/>
                    </a:cubicBezTo>
                    <a:cubicBezTo>
                      <a:pt x="457" y="105"/>
                      <a:pt x="458" y="105"/>
                      <a:pt x="458" y="106"/>
                    </a:cubicBezTo>
                    <a:cubicBezTo>
                      <a:pt x="459" y="108"/>
                      <a:pt x="459" y="111"/>
                      <a:pt x="461" y="112"/>
                    </a:cubicBezTo>
                    <a:cubicBezTo>
                      <a:pt x="464" y="112"/>
                      <a:pt x="464" y="113"/>
                      <a:pt x="465" y="114"/>
                    </a:cubicBezTo>
                    <a:cubicBezTo>
                      <a:pt x="465" y="115"/>
                      <a:pt x="468" y="115"/>
                      <a:pt x="468" y="115"/>
                    </a:cubicBezTo>
                    <a:cubicBezTo>
                      <a:pt x="470" y="116"/>
                      <a:pt x="470" y="116"/>
                      <a:pt x="470" y="116"/>
                    </a:cubicBezTo>
                    <a:cubicBezTo>
                      <a:pt x="477" y="122"/>
                      <a:pt x="477" y="122"/>
                      <a:pt x="477" y="122"/>
                    </a:cubicBezTo>
                    <a:cubicBezTo>
                      <a:pt x="477" y="120"/>
                      <a:pt x="477" y="120"/>
                      <a:pt x="477" y="120"/>
                    </a:cubicBezTo>
                    <a:cubicBezTo>
                      <a:pt x="477" y="120"/>
                      <a:pt x="477" y="118"/>
                      <a:pt x="475" y="118"/>
                    </a:cubicBezTo>
                    <a:cubicBezTo>
                      <a:pt x="474" y="118"/>
                      <a:pt x="471" y="116"/>
                      <a:pt x="472" y="115"/>
                    </a:cubicBezTo>
                    <a:cubicBezTo>
                      <a:pt x="473" y="114"/>
                      <a:pt x="467" y="112"/>
                      <a:pt x="467" y="112"/>
                    </a:cubicBezTo>
                    <a:cubicBezTo>
                      <a:pt x="467" y="112"/>
                      <a:pt x="462" y="108"/>
                      <a:pt x="464" y="108"/>
                    </a:cubicBezTo>
                    <a:cubicBezTo>
                      <a:pt x="466" y="109"/>
                      <a:pt x="465" y="106"/>
                      <a:pt x="465" y="106"/>
                    </a:cubicBezTo>
                    <a:cubicBezTo>
                      <a:pt x="465" y="106"/>
                      <a:pt x="461" y="107"/>
                      <a:pt x="461" y="107"/>
                    </a:cubicBezTo>
                    <a:cubicBezTo>
                      <a:pt x="460" y="106"/>
                      <a:pt x="460" y="104"/>
                      <a:pt x="460" y="104"/>
                    </a:cubicBezTo>
                    <a:cubicBezTo>
                      <a:pt x="460" y="104"/>
                      <a:pt x="458" y="103"/>
                      <a:pt x="457" y="103"/>
                    </a:cubicBezTo>
                    <a:close/>
                    <a:moveTo>
                      <a:pt x="301" y="105"/>
                    </a:move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2" y="108"/>
                      <a:pt x="302" y="108"/>
                      <a:pt x="302" y="108"/>
                    </a:cubicBezTo>
                    <a:cubicBezTo>
                      <a:pt x="303" y="107"/>
                      <a:pt x="303" y="107"/>
                      <a:pt x="303" y="107"/>
                    </a:cubicBezTo>
                    <a:lnTo>
                      <a:pt x="301" y="105"/>
                    </a:lnTo>
                    <a:close/>
                    <a:moveTo>
                      <a:pt x="56" y="117"/>
                    </a:moveTo>
                    <a:cubicBezTo>
                      <a:pt x="55" y="117"/>
                      <a:pt x="54" y="118"/>
                      <a:pt x="54" y="118"/>
                    </a:cubicBezTo>
                    <a:cubicBezTo>
                      <a:pt x="34" y="143"/>
                      <a:pt x="21" y="170"/>
                      <a:pt x="21" y="203"/>
                    </a:cubicBezTo>
                    <a:cubicBezTo>
                      <a:pt x="21" y="245"/>
                      <a:pt x="45" y="273"/>
                      <a:pt x="48" y="312"/>
                    </a:cubicBezTo>
                    <a:cubicBezTo>
                      <a:pt x="54" y="272"/>
                      <a:pt x="88" y="243"/>
                      <a:pt x="106" y="208"/>
                    </a:cubicBezTo>
                    <a:cubicBezTo>
                      <a:pt x="112" y="194"/>
                      <a:pt x="117" y="178"/>
                      <a:pt x="119" y="163"/>
                    </a:cubicBezTo>
                    <a:cubicBezTo>
                      <a:pt x="116" y="169"/>
                      <a:pt x="112" y="175"/>
                      <a:pt x="107" y="180"/>
                    </a:cubicBezTo>
                    <a:cubicBezTo>
                      <a:pt x="84" y="202"/>
                      <a:pt x="57" y="223"/>
                      <a:pt x="52" y="254"/>
                    </a:cubicBezTo>
                    <a:cubicBezTo>
                      <a:pt x="51" y="258"/>
                      <a:pt x="51" y="263"/>
                      <a:pt x="49" y="267"/>
                    </a:cubicBezTo>
                    <a:cubicBezTo>
                      <a:pt x="49" y="268"/>
                      <a:pt x="49" y="266"/>
                      <a:pt x="48" y="266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54" y="191"/>
                      <a:pt x="34" y="150"/>
                      <a:pt x="56" y="117"/>
                    </a:cubicBezTo>
                    <a:close/>
                    <a:moveTo>
                      <a:pt x="746" y="117"/>
                    </a:moveTo>
                    <a:cubicBezTo>
                      <a:pt x="768" y="150"/>
                      <a:pt x="748" y="191"/>
                      <a:pt x="751" y="228"/>
                    </a:cubicBezTo>
                    <a:cubicBezTo>
                      <a:pt x="754" y="266"/>
                      <a:pt x="754" y="266"/>
                      <a:pt x="754" y="266"/>
                    </a:cubicBezTo>
                    <a:cubicBezTo>
                      <a:pt x="754" y="266"/>
                      <a:pt x="754" y="268"/>
                      <a:pt x="753" y="267"/>
                    </a:cubicBezTo>
                    <a:cubicBezTo>
                      <a:pt x="751" y="263"/>
                      <a:pt x="751" y="258"/>
                      <a:pt x="750" y="254"/>
                    </a:cubicBezTo>
                    <a:cubicBezTo>
                      <a:pt x="745" y="223"/>
                      <a:pt x="718" y="202"/>
                      <a:pt x="695" y="180"/>
                    </a:cubicBezTo>
                    <a:cubicBezTo>
                      <a:pt x="690" y="176"/>
                      <a:pt x="686" y="169"/>
                      <a:pt x="684" y="163"/>
                    </a:cubicBezTo>
                    <a:cubicBezTo>
                      <a:pt x="685" y="178"/>
                      <a:pt x="690" y="194"/>
                      <a:pt x="696" y="208"/>
                    </a:cubicBezTo>
                    <a:cubicBezTo>
                      <a:pt x="714" y="243"/>
                      <a:pt x="748" y="272"/>
                      <a:pt x="754" y="312"/>
                    </a:cubicBezTo>
                    <a:cubicBezTo>
                      <a:pt x="757" y="273"/>
                      <a:pt x="781" y="245"/>
                      <a:pt x="781" y="203"/>
                    </a:cubicBezTo>
                    <a:cubicBezTo>
                      <a:pt x="781" y="170"/>
                      <a:pt x="768" y="143"/>
                      <a:pt x="748" y="118"/>
                    </a:cubicBezTo>
                    <a:cubicBezTo>
                      <a:pt x="748" y="118"/>
                      <a:pt x="747" y="117"/>
                      <a:pt x="746" y="117"/>
                    </a:cubicBezTo>
                    <a:close/>
                    <a:moveTo>
                      <a:pt x="398" y="117"/>
                    </a:moveTo>
                    <a:cubicBezTo>
                      <a:pt x="398" y="168"/>
                      <a:pt x="398" y="168"/>
                      <a:pt x="398" y="168"/>
                    </a:cubicBezTo>
                    <a:cubicBezTo>
                      <a:pt x="382" y="169"/>
                      <a:pt x="367" y="172"/>
                      <a:pt x="353" y="179"/>
                    </a:cubicBezTo>
                    <a:cubicBezTo>
                      <a:pt x="342" y="184"/>
                      <a:pt x="332" y="191"/>
                      <a:pt x="323" y="199"/>
                    </a:cubicBezTo>
                    <a:cubicBezTo>
                      <a:pt x="287" y="163"/>
                      <a:pt x="287" y="163"/>
                      <a:pt x="287" y="163"/>
                    </a:cubicBezTo>
                    <a:cubicBezTo>
                      <a:pt x="300" y="151"/>
                      <a:pt x="314" y="141"/>
                      <a:pt x="329" y="134"/>
                    </a:cubicBezTo>
                    <a:cubicBezTo>
                      <a:pt x="351" y="123"/>
                      <a:pt x="374" y="118"/>
                      <a:pt x="398" y="117"/>
                    </a:cubicBezTo>
                    <a:close/>
                    <a:moveTo>
                      <a:pt x="404" y="117"/>
                    </a:moveTo>
                    <a:cubicBezTo>
                      <a:pt x="425" y="118"/>
                      <a:pt x="445" y="122"/>
                      <a:pt x="463" y="130"/>
                    </a:cubicBezTo>
                    <a:cubicBezTo>
                      <a:pt x="468" y="132"/>
                      <a:pt x="473" y="134"/>
                      <a:pt x="478" y="137"/>
                    </a:cubicBezTo>
                    <a:cubicBezTo>
                      <a:pt x="478" y="137"/>
                      <a:pt x="479" y="137"/>
                      <a:pt x="479" y="137"/>
                    </a:cubicBezTo>
                    <a:cubicBezTo>
                      <a:pt x="487" y="141"/>
                      <a:pt x="495" y="146"/>
                      <a:pt x="502" y="152"/>
                    </a:cubicBezTo>
                    <a:cubicBezTo>
                      <a:pt x="502" y="152"/>
                      <a:pt x="502" y="152"/>
                      <a:pt x="502" y="152"/>
                    </a:cubicBezTo>
                    <a:cubicBezTo>
                      <a:pt x="502" y="154"/>
                      <a:pt x="505" y="155"/>
                      <a:pt x="505" y="155"/>
                    </a:cubicBezTo>
                    <a:cubicBezTo>
                      <a:pt x="506" y="155"/>
                      <a:pt x="506" y="155"/>
                      <a:pt x="506" y="155"/>
                    </a:cubicBezTo>
                    <a:cubicBezTo>
                      <a:pt x="509" y="157"/>
                      <a:pt x="509" y="157"/>
                      <a:pt x="509" y="157"/>
                    </a:cubicBezTo>
                    <a:cubicBezTo>
                      <a:pt x="509" y="160"/>
                      <a:pt x="509" y="160"/>
                      <a:pt x="509" y="160"/>
                    </a:cubicBezTo>
                    <a:cubicBezTo>
                      <a:pt x="510" y="159"/>
                      <a:pt x="514" y="162"/>
                      <a:pt x="514" y="164"/>
                    </a:cubicBezTo>
                    <a:cubicBezTo>
                      <a:pt x="479" y="199"/>
                      <a:pt x="479" y="199"/>
                      <a:pt x="479" y="199"/>
                    </a:cubicBezTo>
                    <a:cubicBezTo>
                      <a:pt x="469" y="190"/>
                      <a:pt x="457" y="182"/>
                      <a:pt x="445" y="177"/>
                    </a:cubicBezTo>
                    <a:cubicBezTo>
                      <a:pt x="432" y="171"/>
                      <a:pt x="418" y="169"/>
                      <a:pt x="404" y="168"/>
                    </a:cubicBezTo>
                    <a:lnTo>
                      <a:pt x="404" y="117"/>
                    </a:lnTo>
                    <a:close/>
                    <a:moveTo>
                      <a:pt x="245" y="131"/>
                    </a:moveTo>
                    <a:cubicBezTo>
                      <a:pt x="278" y="163"/>
                      <a:pt x="278" y="163"/>
                      <a:pt x="278" y="163"/>
                    </a:cubicBezTo>
                    <a:cubicBezTo>
                      <a:pt x="265" y="177"/>
                      <a:pt x="254" y="193"/>
                      <a:pt x="246" y="210"/>
                    </a:cubicBezTo>
                    <a:cubicBezTo>
                      <a:pt x="236" y="231"/>
                      <a:pt x="231" y="255"/>
                      <a:pt x="230" y="278"/>
                    </a:cubicBezTo>
                    <a:cubicBezTo>
                      <a:pt x="184" y="278"/>
                      <a:pt x="184" y="278"/>
                      <a:pt x="184" y="278"/>
                    </a:cubicBezTo>
                    <a:cubicBezTo>
                      <a:pt x="185" y="246"/>
                      <a:pt x="192" y="216"/>
                      <a:pt x="205" y="188"/>
                    </a:cubicBezTo>
                    <a:cubicBezTo>
                      <a:pt x="215" y="167"/>
                      <a:pt x="229" y="147"/>
                      <a:pt x="245" y="131"/>
                    </a:cubicBezTo>
                    <a:close/>
                    <a:moveTo>
                      <a:pt x="535" y="152"/>
                    </a:moveTo>
                    <a:cubicBezTo>
                      <a:pt x="539" y="155"/>
                      <a:pt x="542" y="160"/>
                      <a:pt x="541" y="161"/>
                    </a:cubicBezTo>
                    <a:cubicBezTo>
                      <a:pt x="541" y="162"/>
                      <a:pt x="545" y="162"/>
                      <a:pt x="545" y="162"/>
                    </a:cubicBezTo>
                    <a:cubicBezTo>
                      <a:pt x="545" y="157"/>
                      <a:pt x="550" y="158"/>
                      <a:pt x="551" y="160"/>
                    </a:cubicBezTo>
                    <a:cubicBezTo>
                      <a:pt x="551" y="162"/>
                      <a:pt x="552" y="166"/>
                      <a:pt x="552" y="166"/>
                    </a:cubicBezTo>
                    <a:cubicBezTo>
                      <a:pt x="553" y="168"/>
                      <a:pt x="553" y="168"/>
                      <a:pt x="553" y="168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8" y="170"/>
                      <a:pt x="558" y="170"/>
                      <a:pt x="558" y="170"/>
                    </a:cubicBezTo>
                    <a:cubicBezTo>
                      <a:pt x="559" y="172"/>
                      <a:pt x="559" y="172"/>
                      <a:pt x="559" y="172"/>
                    </a:cubicBezTo>
                    <a:cubicBezTo>
                      <a:pt x="563" y="172"/>
                      <a:pt x="563" y="172"/>
                      <a:pt x="563" y="172"/>
                    </a:cubicBezTo>
                    <a:cubicBezTo>
                      <a:pt x="563" y="172"/>
                      <a:pt x="566" y="176"/>
                      <a:pt x="566" y="177"/>
                    </a:cubicBezTo>
                    <a:cubicBezTo>
                      <a:pt x="566" y="177"/>
                      <a:pt x="571" y="177"/>
                      <a:pt x="572" y="177"/>
                    </a:cubicBezTo>
                    <a:cubicBezTo>
                      <a:pt x="573" y="178"/>
                      <a:pt x="575" y="179"/>
                      <a:pt x="575" y="180"/>
                    </a:cubicBezTo>
                    <a:cubicBezTo>
                      <a:pt x="575" y="182"/>
                      <a:pt x="577" y="184"/>
                      <a:pt x="577" y="184"/>
                    </a:cubicBezTo>
                    <a:cubicBezTo>
                      <a:pt x="577" y="184"/>
                      <a:pt x="580" y="185"/>
                      <a:pt x="581" y="186"/>
                    </a:cubicBezTo>
                    <a:cubicBezTo>
                      <a:pt x="581" y="187"/>
                      <a:pt x="582" y="190"/>
                      <a:pt x="582" y="190"/>
                    </a:cubicBezTo>
                    <a:cubicBezTo>
                      <a:pt x="585" y="192"/>
                      <a:pt x="585" y="192"/>
                      <a:pt x="585" y="192"/>
                    </a:cubicBezTo>
                    <a:cubicBezTo>
                      <a:pt x="585" y="194"/>
                      <a:pt x="585" y="194"/>
                      <a:pt x="585" y="194"/>
                    </a:cubicBezTo>
                    <a:cubicBezTo>
                      <a:pt x="589" y="195"/>
                      <a:pt x="589" y="195"/>
                      <a:pt x="589" y="195"/>
                    </a:cubicBezTo>
                    <a:cubicBezTo>
                      <a:pt x="589" y="198"/>
                      <a:pt x="589" y="198"/>
                      <a:pt x="589" y="198"/>
                    </a:cubicBezTo>
                    <a:cubicBezTo>
                      <a:pt x="594" y="198"/>
                      <a:pt x="594" y="198"/>
                      <a:pt x="594" y="198"/>
                    </a:cubicBezTo>
                    <a:cubicBezTo>
                      <a:pt x="597" y="196"/>
                      <a:pt x="597" y="196"/>
                      <a:pt x="597" y="196"/>
                    </a:cubicBezTo>
                    <a:cubicBezTo>
                      <a:pt x="598" y="195"/>
                      <a:pt x="599" y="195"/>
                      <a:pt x="600" y="194"/>
                    </a:cubicBezTo>
                    <a:cubicBezTo>
                      <a:pt x="611" y="221"/>
                      <a:pt x="618" y="249"/>
                      <a:pt x="618" y="278"/>
                    </a:cubicBezTo>
                    <a:cubicBezTo>
                      <a:pt x="572" y="278"/>
                      <a:pt x="572" y="278"/>
                      <a:pt x="572" y="278"/>
                    </a:cubicBezTo>
                    <a:cubicBezTo>
                      <a:pt x="572" y="270"/>
                      <a:pt x="571" y="262"/>
                      <a:pt x="570" y="254"/>
                    </a:cubicBezTo>
                    <a:cubicBezTo>
                      <a:pt x="570" y="253"/>
                      <a:pt x="570" y="252"/>
                      <a:pt x="570" y="251"/>
                    </a:cubicBezTo>
                    <a:cubicBezTo>
                      <a:pt x="569" y="251"/>
                      <a:pt x="571" y="247"/>
                      <a:pt x="571" y="247"/>
                    </a:cubicBezTo>
                    <a:cubicBezTo>
                      <a:pt x="571" y="247"/>
                      <a:pt x="572" y="244"/>
                      <a:pt x="571" y="242"/>
                    </a:cubicBezTo>
                    <a:cubicBezTo>
                      <a:pt x="570" y="240"/>
                      <a:pt x="571" y="237"/>
                      <a:pt x="572" y="236"/>
                    </a:cubicBezTo>
                    <a:cubicBezTo>
                      <a:pt x="570" y="235"/>
                      <a:pt x="570" y="235"/>
                      <a:pt x="570" y="235"/>
                    </a:cubicBezTo>
                    <a:cubicBezTo>
                      <a:pt x="567" y="234"/>
                      <a:pt x="567" y="234"/>
                      <a:pt x="567" y="234"/>
                    </a:cubicBezTo>
                    <a:cubicBezTo>
                      <a:pt x="566" y="235"/>
                      <a:pt x="566" y="235"/>
                      <a:pt x="566" y="235"/>
                    </a:cubicBezTo>
                    <a:cubicBezTo>
                      <a:pt x="565" y="233"/>
                      <a:pt x="564" y="231"/>
                      <a:pt x="564" y="229"/>
                    </a:cubicBezTo>
                    <a:cubicBezTo>
                      <a:pt x="565" y="230"/>
                      <a:pt x="565" y="230"/>
                      <a:pt x="565" y="230"/>
                    </a:cubicBezTo>
                    <a:cubicBezTo>
                      <a:pt x="565" y="228"/>
                      <a:pt x="565" y="228"/>
                      <a:pt x="565" y="228"/>
                    </a:cubicBezTo>
                    <a:cubicBezTo>
                      <a:pt x="563" y="227"/>
                      <a:pt x="563" y="227"/>
                      <a:pt x="563" y="227"/>
                    </a:cubicBezTo>
                    <a:cubicBezTo>
                      <a:pt x="563" y="226"/>
                      <a:pt x="562" y="225"/>
                      <a:pt x="562" y="224"/>
                    </a:cubicBezTo>
                    <a:cubicBezTo>
                      <a:pt x="562" y="218"/>
                      <a:pt x="562" y="218"/>
                      <a:pt x="562" y="218"/>
                    </a:cubicBezTo>
                    <a:cubicBezTo>
                      <a:pt x="560" y="216"/>
                      <a:pt x="560" y="216"/>
                      <a:pt x="560" y="216"/>
                    </a:cubicBezTo>
                    <a:cubicBezTo>
                      <a:pt x="560" y="214"/>
                      <a:pt x="560" y="214"/>
                      <a:pt x="560" y="214"/>
                    </a:cubicBezTo>
                    <a:cubicBezTo>
                      <a:pt x="558" y="213"/>
                      <a:pt x="558" y="213"/>
                      <a:pt x="558" y="213"/>
                    </a:cubicBezTo>
                    <a:cubicBezTo>
                      <a:pt x="559" y="209"/>
                      <a:pt x="559" y="209"/>
                      <a:pt x="559" y="209"/>
                    </a:cubicBezTo>
                    <a:cubicBezTo>
                      <a:pt x="557" y="205"/>
                      <a:pt x="557" y="205"/>
                      <a:pt x="557" y="205"/>
                    </a:cubicBezTo>
                    <a:cubicBezTo>
                      <a:pt x="554" y="205"/>
                      <a:pt x="554" y="205"/>
                      <a:pt x="554" y="205"/>
                    </a:cubicBezTo>
                    <a:cubicBezTo>
                      <a:pt x="553" y="203"/>
                      <a:pt x="551" y="200"/>
                      <a:pt x="550" y="197"/>
                    </a:cubicBezTo>
                    <a:cubicBezTo>
                      <a:pt x="551" y="197"/>
                      <a:pt x="552" y="196"/>
                      <a:pt x="553" y="196"/>
                    </a:cubicBezTo>
                    <a:cubicBezTo>
                      <a:pt x="553" y="193"/>
                      <a:pt x="553" y="193"/>
                      <a:pt x="553" y="193"/>
                    </a:cubicBezTo>
                    <a:cubicBezTo>
                      <a:pt x="551" y="192"/>
                      <a:pt x="551" y="192"/>
                      <a:pt x="551" y="192"/>
                    </a:cubicBezTo>
                    <a:cubicBezTo>
                      <a:pt x="550" y="188"/>
                      <a:pt x="550" y="188"/>
                      <a:pt x="550" y="188"/>
                    </a:cubicBezTo>
                    <a:cubicBezTo>
                      <a:pt x="550" y="188"/>
                      <a:pt x="547" y="189"/>
                      <a:pt x="547" y="190"/>
                    </a:cubicBezTo>
                    <a:cubicBezTo>
                      <a:pt x="547" y="191"/>
                      <a:pt x="547" y="191"/>
                      <a:pt x="546" y="191"/>
                    </a:cubicBezTo>
                    <a:cubicBezTo>
                      <a:pt x="544" y="188"/>
                      <a:pt x="542" y="185"/>
                      <a:pt x="540" y="182"/>
                    </a:cubicBezTo>
                    <a:cubicBezTo>
                      <a:pt x="540" y="181"/>
                      <a:pt x="540" y="181"/>
                      <a:pt x="540" y="181"/>
                    </a:cubicBezTo>
                    <a:cubicBezTo>
                      <a:pt x="541" y="179"/>
                      <a:pt x="541" y="178"/>
                      <a:pt x="539" y="178"/>
                    </a:cubicBezTo>
                    <a:cubicBezTo>
                      <a:pt x="537" y="177"/>
                      <a:pt x="537" y="177"/>
                      <a:pt x="536" y="175"/>
                    </a:cubicBezTo>
                    <a:cubicBezTo>
                      <a:pt x="536" y="173"/>
                      <a:pt x="534" y="172"/>
                      <a:pt x="534" y="172"/>
                    </a:cubicBezTo>
                    <a:cubicBezTo>
                      <a:pt x="533" y="169"/>
                      <a:pt x="533" y="169"/>
                      <a:pt x="533" y="169"/>
                    </a:cubicBezTo>
                    <a:cubicBezTo>
                      <a:pt x="531" y="170"/>
                      <a:pt x="531" y="170"/>
                      <a:pt x="531" y="170"/>
                    </a:cubicBezTo>
                    <a:cubicBezTo>
                      <a:pt x="529" y="169"/>
                      <a:pt x="528" y="167"/>
                      <a:pt x="527" y="166"/>
                    </a:cubicBezTo>
                    <a:cubicBezTo>
                      <a:pt x="528" y="163"/>
                      <a:pt x="528" y="163"/>
                      <a:pt x="528" y="163"/>
                    </a:cubicBezTo>
                    <a:cubicBezTo>
                      <a:pt x="527" y="163"/>
                      <a:pt x="526" y="162"/>
                      <a:pt x="526" y="161"/>
                    </a:cubicBezTo>
                    <a:lnTo>
                      <a:pt x="535" y="152"/>
                    </a:lnTo>
                    <a:close/>
                    <a:moveTo>
                      <a:pt x="353" y="159"/>
                    </a:moveTo>
                    <a:cubicBezTo>
                      <a:pt x="352" y="161"/>
                      <a:pt x="352" y="161"/>
                      <a:pt x="352" y="161"/>
                    </a:cubicBezTo>
                    <a:cubicBezTo>
                      <a:pt x="353" y="162"/>
                      <a:pt x="353" y="162"/>
                      <a:pt x="353" y="162"/>
                    </a:cubicBezTo>
                    <a:cubicBezTo>
                      <a:pt x="354" y="161"/>
                      <a:pt x="354" y="161"/>
                      <a:pt x="354" y="161"/>
                    </a:cubicBezTo>
                    <a:lnTo>
                      <a:pt x="353" y="159"/>
                    </a:lnTo>
                    <a:close/>
                    <a:moveTo>
                      <a:pt x="346" y="160"/>
                    </a:moveTo>
                    <a:cubicBezTo>
                      <a:pt x="347" y="164"/>
                      <a:pt x="347" y="164"/>
                      <a:pt x="347" y="164"/>
                    </a:cubicBezTo>
                    <a:cubicBezTo>
                      <a:pt x="351" y="164"/>
                      <a:pt x="351" y="164"/>
                      <a:pt x="351" y="164"/>
                    </a:cubicBezTo>
                    <a:cubicBezTo>
                      <a:pt x="353" y="164"/>
                      <a:pt x="349" y="162"/>
                      <a:pt x="349" y="162"/>
                    </a:cubicBezTo>
                    <a:cubicBezTo>
                      <a:pt x="349" y="162"/>
                      <a:pt x="346" y="162"/>
                      <a:pt x="346" y="160"/>
                    </a:cubicBezTo>
                    <a:close/>
                    <a:moveTo>
                      <a:pt x="535" y="161"/>
                    </a:moveTo>
                    <a:cubicBezTo>
                      <a:pt x="533" y="161"/>
                      <a:pt x="533" y="161"/>
                      <a:pt x="533" y="161"/>
                    </a:cubicBezTo>
                    <a:cubicBezTo>
                      <a:pt x="534" y="164"/>
                      <a:pt x="534" y="164"/>
                      <a:pt x="534" y="164"/>
                    </a:cubicBezTo>
                    <a:cubicBezTo>
                      <a:pt x="535" y="164"/>
                      <a:pt x="535" y="164"/>
                      <a:pt x="535" y="164"/>
                    </a:cubicBezTo>
                    <a:lnTo>
                      <a:pt x="535" y="161"/>
                    </a:lnTo>
                    <a:close/>
                    <a:moveTo>
                      <a:pt x="283" y="168"/>
                    </a:moveTo>
                    <a:cubicBezTo>
                      <a:pt x="318" y="204"/>
                      <a:pt x="318" y="204"/>
                      <a:pt x="318" y="204"/>
                    </a:cubicBezTo>
                    <a:cubicBezTo>
                      <a:pt x="311" y="212"/>
                      <a:pt x="305" y="221"/>
                      <a:pt x="300" y="230"/>
                    </a:cubicBezTo>
                    <a:cubicBezTo>
                      <a:pt x="298" y="230"/>
                      <a:pt x="297" y="231"/>
                      <a:pt x="297" y="232"/>
                    </a:cubicBezTo>
                    <a:cubicBezTo>
                      <a:pt x="296" y="234"/>
                      <a:pt x="292" y="233"/>
                      <a:pt x="292" y="233"/>
                    </a:cubicBezTo>
                    <a:cubicBezTo>
                      <a:pt x="292" y="234"/>
                      <a:pt x="292" y="234"/>
                      <a:pt x="292" y="234"/>
                    </a:cubicBezTo>
                    <a:cubicBezTo>
                      <a:pt x="289" y="235"/>
                      <a:pt x="289" y="235"/>
                      <a:pt x="289" y="235"/>
                    </a:cubicBezTo>
                    <a:cubicBezTo>
                      <a:pt x="288" y="237"/>
                      <a:pt x="288" y="237"/>
                      <a:pt x="288" y="237"/>
                    </a:cubicBezTo>
                    <a:cubicBezTo>
                      <a:pt x="285" y="237"/>
                      <a:pt x="285" y="237"/>
                      <a:pt x="285" y="237"/>
                    </a:cubicBezTo>
                    <a:cubicBezTo>
                      <a:pt x="294" y="237"/>
                      <a:pt x="294" y="237"/>
                      <a:pt x="294" y="237"/>
                    </a:cubicBezTo>
                    <a:cubicBezTo>
                      <a:pt x="296" y="237"/>
                      <a:pt x="293" y="242"/>
                      <a:pt x="291" y="242"/>
                    </a:cubicBezTo>
                    <a:cubicBezTo>
                      <a:pt x="287" y="242"/>
                      <a:pt x="287" y="242"/>
                      <a:pt x="287" y="242"/>
                    </a:cubicBezTo>
                    <a:cubicBezTo>
                      <a:pt x="286" y="243"/>
                      <a:pt x="286" y="243"/>
                      <a:pt x="286" y="243"/>
                    </a:cubicBezTo>
                    <a:cubicBezTo>
                      <a:pt x="282" y="243"/>
                      <a:pt x="282" y="243"/>
                      <a:pt x="282" y="243"/>
                    </a:cubicBezTo>
                    <a:cubicBezTo>
                      <a:pt x="281" y="246"/>
                      <a:pt x="281" y="246"/>
                      <a:pt x="281" y="246"/>
                    </a:cubicBezTo>
                    <a:cubicBezTo>
                      <a:pt x="275" y="245"/>
                      <a:pt x="275" y="245"/>
                      <a:pt x="275" y="245"/>
                    </a:cubicBezTo>
                    <a:cubicBezTo>
                      <a:pt x="275" y="245"/>
                      <a:pt x="272" y="248"/>
                      <a:pt x="272" y="249"/>
                    </a:cubicBezTo>
                    <a:cubicBezTo>
                      <a:pt x="273" y="250"/>
                      <a:pt x="272" y="252"/>
                      <a:pt x="271" y="252"/>
                    </a:cubicBezTo>
                    <a:cubicBezTo>
                      <a:pt x="270" y="252"/>
                      <a:pt x="268" y="255"/>
                      <a:pt x="269" y="256"/>
                    </a:cubicBezTo>
                    <a:cubicBezTo>
                      <a:pt x="269" y="257"/>
                      <a:pt x="267" y="260"/>
                      <a:pt x="267" y="260"/>
                    </a:cubicBezTo>
                    <a:cubicBezTo>
                      <a:pt x="267" y="262"/>
                      <a:pt x="267" y="262"/>
                      <a:pt x="267" y="262"/>
                    </a:cubicBezTo>
                    <a:cubicBezTo>
                      <a:pt x="265" y="263"/>
                      <a:pt x="265" y="263"/>
                      <a:pt x="265" y="263"/>
                    </a:cubicBezTo>
                    <a:cubicBezTo>
                      <a:pt x="265" y="271"/>
                      <a:pt x="265" y="271"/>
                      <a:pt x="265" y="271"/>
                    </a:cubicBezTo>
                    <a:cubicBezTo>
                      <a:pt x="261" y="273"/>
                      <a:pt x="261" y="273"/>
                      <a:pt x="261" y="273"/>
                    </a:cubicBezTo>
                    <a:cubicBezTo>
                      <a:pt x="261" y="277"/>
                      <a:pt x="261" y="277"/>
                      <a:pt x="261" y="277"/>
                    </a:cubicBezTo>
                    <a:cubicBezTo>
                      <a:pt x="260" y="278"/>
                      <a:pt x="260" y="278"/>
                      <a:pt x="260" y="278"/>
                    </a:cubicBezTo>
                    <a:cubicBezTo>
                      <a:pt x="237" y="278"/>
                      <a:pt x="237" y="278"/>
                      <a:pt x="237" y="278"/>
                    </a:cubicBezTo>
                    <a:cubicBezTo>
                      <a:pt x="237" y="255"/>
                      <a:pt x="242" y="233"/>
                      <a:pt x="252" y="213"/>
                    </a:cubicBezTo>
                    <a:cubicBezTo>
                      <a:pt x="259" y="196"/>
                      <a:pt x="270" y="181"/>
                      <a:pt x="282" y="168"/>
                    </a:cubicBezTo>
                    <a:lnTo>
                      <a:pt x="283" y="168"/>
                    </a:lnTo>
                    <a:close/>
                    <a:moveTo>
                      <a:pt x="519" y="168"/>
                    </a:moveTo>
                    <a:cubicBezTo>
                      <a:pt x="520" y="170"/>
                      <a:pt x="520" y="170"/>
                      <a:pt x="522" y="171"/>
                    </a:cubicBezTo>
                    <a:cubicBezTo>
                      <a:pt x="522" y="172"/>
                      <a:pt x="523" y="172"/>
                      <a:pt x="523" y="172"/>
                    </a:cubicBezTo>
                    <a:cubicBezTo>
                      <a:pt x="524" y="173"/>
                      <a:pt x="525" y="174"/>
                      <a:pt x="526" y="175"/>
                    </a:cubicBezTo>
                    <a:cubicBezTo>
                      <a:pt x="525" y="176"/>
                      <a:pt x="525" y="176"/>
                      <a:pt x="525" y="176"/>
                    </a:cubicBezTo>
                    <a:cubicBezTo>
                      <a:pt x="525" y="179"/>
                      <a:pt x="527" y="178"/>
                      <a:pt x="528" y="178"/>
                    </a:cubicBezTo>
                    <a:cubicBezTo>
                      <a:pt x="529" y="178"/>
                      <a:pt x="529" y="179"/>
                      <a:pt x="530" y="180"/>
                    </a:cubicBezTo>
                    <a:cubicBezTo>
                      <a:pt x="530" y="182"/>
                      <a:pt x="530" y="184"/>
                      <a:pt x="533" y="184"/>
                    </a:cubicBezTo>
                    <a:cubicBezTo>
                      <a:pt x="533" y="184"/>
                      <a:pt x="533" y="184"/>
                      <a:pt x="533" y="184"/>
                    </a:cubicBezTo>
                    <a:cubicBezTo>
                      <a:pt x="537" y="189"/>
                      <a:pt x="540" y="194"/>
                      <a:pt x="543" y="199"/>
                    </a:cubicBezTo>
                    <a:cubicBezTo>
                      <a:pt x="543" y="199"/>
                      <a:pt x="543" y="199"/>
                      <a:pt x="543" y="199"/>
                    </a:cubicBezTo>
                    <a:cubicBezTo>
                      <a:pt x="543" y="199"/>
                      <a:pt x="543" y="199"/>
                      <a:pt x="543" y="199"/>
                    </a:cubicBezTo>
                    <a:cubicBezTo>
                      <a:pt x="545" y="202"/>
                      <a:pt x="545" y="202"/>
                      <a:pt x="545" y="202"/>
                    </a:cubicBezTo>
                    <a:cubicBezTo>
                      <a:pt x="544" y="203"/>
                      <a:pt x="544" y="203"/>
                      <a:pt x="544" y="203"/>
                    </a:cubicBezTo>
                    <a:cubicBezTo>
                      <a:pt x="539" y="204"/>
                      <a:pt x="539" y="204"/>
                      <a:pt x="539" y="204"/>
                    </a:cubicBezTo>
                    <a:cubicBezTo>
                      <a:pt x="539" y="208"/>
                      <a:pt x="539" y="208"/>
                      <a:pt x="539" y="208"/>
                    </a:cubicBezTo>
                    <a:cubicBezTo>
                      <a:pt x="537" y="209"/>
                      <a:pt x="537" y="209"/>
                      <a:pt x="537" y="209"/>
                    </a:cubicBezTo>
                    <a:cubicBezTo>
                      <a:pt x="537" y="212"/>
                      <a:pt x="537" y="212"/>
                      <a:pt x="537" y="212"/>
                    </a:cubicBezTo>
                    <a:cubicBezTo>
                      <a:pt x="540" y="212"/>
                      <a:pt x="540" y="212"/>
                      <a:pt x="540" y="212"/>
                    </a:cubicBezTo>
                    <a:cubicBezTo>
                      <a:pt x="540" y="212"/>
                      <a:pt x="540" y="215"/>
                      <a:pt x="541" y="214"/>
                    </a:cubicBezTo>
                    <a:cubicBezTo>
                      <a:pt x="542" y="212"/>
                      <a:pt x="549" y="214"/>
                      <a:pt x="549" y="218"/>
                    </a:cubicBezTo>
                    <a:cubicBezTo>
                      <a:pt x="548" y="219"/>
                      <a:pt x="556" y="223"/>
                      <a:pt x="555" y="227"/>
                    </a:cubicBezTo>
                    <a:cubicBezTo>
                      <a:pt x="555" y="227"/>
                      <a:pt x="556" y="228"/>
                      <a:pt x="556" y="228"/>
                    </a:cubicBezTo>
                    <a:cubicBezTo>
                      <a:pt x="558" y="232"/>
                      <a:pt x="559" y="236"/>
                      <a:pt x="560" y="240"/>
                    </a:cubicBezTo>
                    <a:cubicBezTo>
                      <a:pt x="559" y="241"/>
                      <a:pt x="559" y="241"/>
                      <a:pt x="559" y="241"/>
                    </a:cubicBezTo>
                    <a:cubicBezTo>
                      <a:pt x="559" y="241"/>
                      <a:pt x="560" y="241"/>
                      <a:pt x="560" y="242"/>
                    </a:cubicBezTo>
                    <a:cubicBezTo>
                      <a:pt x="561" y="245"/>
                      <a:pt x="562" y="249"/>
                      <a:pt x="563" y="253"/>
                    </a:cubicBezTo>
                    <a:cubicBezTo>
                      <a:pt x="562" y="256"/>
                      <a:pt x="562" y="259"/>
                      <a:pt x="560" y="260"/>
                    </a:cubicBezTo>
                    <a:cubicBezTo>
                      <a:pt x="557" y="262"/>
                      <a:pt x="560" y="260"/>
                      <a:pt x="560" y="260"/>
                    </a:cubicBezTo>
                    <a:cubicBezTo>
                      <a:pt x="560" y="267"/>
                      <a:pt x="560" y="267"/>
                      <a:pt x="560" y="267"/>
                    </a:cubicBezTo>
                    <a:cubicBezTo>
                      <a:pt x="561" y="270"/>
                      <a:pt x="562" y="268"/>
                      <a:pt x="563" y="267"/>
                    </a:cubicBezTo>
                    <a:cubicBezTo>
                      <a:pt x="563" y="266"/>
                      <a:pt x="564" y="266"/>
                      <a:pt x="564" y="265"/>
                    </a:cubicBezTo>
                    <a:cubicBezTo>
                      <a:pt x="565" y="269"/>
                      <a:pt x="565" y="274"/>
                      <a:pt x="565" y="278"/>
                    </a:cubicBezTo>
                    <a:cubicBezTo>
                      <a:pt x="531" y="278"/>
                      <a:pt x="531" y="278"/>
                      <a:pt x="531" y="278"/>
                    </a:cubicBezTo>
                    <a:cubicBezTo>
                      <a:pt x="532" y="277"/>
                      <a:pt x="532" y="277"/>
                      <a:pt x="532" y="277"/>
                    </a:cubicBezTo>
                    <a:cubicBezTo>
                      <a:pt x="533" y="273"/>
                      <a:pt x="533" y="273"/>
                      <a:pt x="533" y="273"/>
                    </a:cubicBezTo>
                    <a:cubicBezTo>
                      <a:pt x="538" y="272"/>
                      <a:pt x="538" y="272"/>
                      <a:pt x="538" y="272"/>
                    </a:cubicBezTo>
                    <a:cubicBezTo>
                      <a:pt x="538" y="268"/>
                      <a:pt x="538" y="268"/>
                      <a:pt x="538" y="268"/>
                    </a:cubicBezTo>
                    <a:cubicBezTo>
                      <a:pt x="536" y="268"/>
                      <a:pt x="536" y="268"/>
                      <a:pt x="536" y="268"/>
                    </a:cubicBezTo>
                    <a:cubicBezTo>
                      <a:pt x="536" y="268"/>
                      <a:pt x="539" y="263"/>
                      <a:pt x="540" y="263"/>
                    </a:cubicBezTo>
                    <a:cubicBezTo>
                      <a:pt x="541" y="263"/>
                      <a:pt x="551" y="263"/>
                      <a:pt x="552" y="262"/>
                    </a:cubicBezTo>
                    <a:cubicBezTo>
                      <a:pt x="552" y="262"/>
                      <a:pt x="554" y="257"/>
                      <a:pt x="554" y="256"/>
                    </a:cubicBezTo>
                    <a:cubicBezTo>
                      <a:pt x="554" y="255"/>
                      <a:pt x="556" y="255"/>
                      <a:pt x="557" y="255"/>
                    </a:cubicBezTo>
                    <a:cubicBezTo>
                      <a:pt x="558" y="254"/>
                      <a:pt x="560" y="252"/>
                      <a:pt x="561" y="251"/>
                    </a:cubicBezTo>
                    <a:cubicBezTo>
                      <a:pt x="561" y="250"/>
                      <a:pt x="559" y="243"/>
                      <a:pt x="558" y="244"/>
                    </a:cubicBezTo>
                    <a:cubicBezTo>
                      <a:pt x="557" y="245"/>
                      <a:pt x="554" y="245"/>
                      <a:pt x="554" y="245"/>
                    </a:cubicBezTo>
                    <a:cubicBezTo>
                      <a:pt x="554" y="249"/>
                      <a:pt x="554" y="249"/>
                      <a:pt x="554" y="249"/>
                    </a:cubicBezTo>
                    <a:cubicBezTo>
                      <a:pt x="552" y="250"/>
                      <a:pt x="552" y="250"/>
                      <a:pt x="552" y="250"/>
                    </a:cubicBezTo>
                    <a:cubicBezTo>
                      <a:pt x="552" y="250"/>
                      <a:pt x="552" y="251"/>
                      <a:pt x="552" y="253"/>
                    </a:cubicBezTo>
                    <a:cubicBezTo>
                      <a:pt x="552" y="255"/>
                      <a:pt x="549" y="256"/>
                      <a:pt x="549" y="256"/>
                    </a:cubicBezTo>
                    <a:cubicBezTo>
                      <a:pt x="548" y="257"/>
                      <a:pt x="548" y="257"/>
                      <a:pt x="548" y="257"/>
                    </a:cubicBezTo>
                    <a:cubicBezTo>
                      <a:pt x="548" y="257"/>
                      <a:pt x="541" y="258"/>
                      <a:pt x="541" y="257"/>
                    </a:cubicBezTo>
                    <a:cubicBezTo>
                      <a:pt x="538" y="256"/>
                      <a:pt x="540" y="253"/>
                      <a:pt x="541" y="253"/>
                    </a:cubicBezTo>
                    <a:cubicBezTo>
                      <a:pt x="543" y="253"/>
                      <a:pt x="541" y="248"/>
                      <a:pt x="541" y="248"/>
                    </a:cubicBezTo>
                    <a:cubicBezTo>
                      <a:pt x="543" y="248"/>
                      <a:pt x="543" y="248"/>
                      <a:pt x="543" y="248"/>
                    </a:cubicBezTo>
                    <a:cubicBezTo>
                      <a:pt x="543" y="248"/>
                      <a:pt x="544" y="243"/>
                      <a:pt x="545" y="243"/>
                    </a:cubicBezTo>
                    <a:cubicBezTo>
                      <a:pt x="545" y="243"/>
                      <a:pt x="544" y="241"/>
                      <a:pt x="543" y="240"/>
                    </a:cubicBezTo>
                    <a:cubicBezTo>
                      <a:pt x="542" y="239"/>
                      <a:pt x="541" y="236"/>
                      <a:pt x="539" y="237"/>
                    </a:cubicBezTo>
                    <a:cubicBezTo>
                      <a:pt x="538" y="237"/>
                      <a:pt x="534" y="237"/>
                      <a:pt x="534" y="237"/>
                    </a:cubicBezTo>
                    <a:cubicBezTo>
                      <a:pt x="533" y="238"/>
                      <a:pt x="533" y="238"/>
                      <a:pt x="533" y="238"/>
                    </a:cubicBezTo>
                    <a:cubicBezTo>
                      <a:pt x="530" y="239"/>
                      <a:pt x="530" y="239"/>
                      <a:pt x="530" y="239"/>
                    </a:cubicBezTo>
                    <a:cubicBezTo>
                      <a:pt x="530" y="239"/>
                      <a:pt x="530" y="241"/>
                      <a:pt x="530" y="242"/>
                    </a:cubicBezTo>
                    <a:cubicBezTo>
                      <a:pt x="528" y="244"/>
                      <a:pt x="521" y="248"/>
                      <a:pt x="524" y="241"/>
                    </a:cubicBezTo>
                    <a:cubicBezTo>
                      <a:pt x="525" y="239"/>
                      <a:pt x="525" y="239"/>
                      <a:pt x="525" y="239"/>
                    </a:cubicBezTo>
                    <a:cubicBezTo>
                      <a:pt x="525" y="237"/>
                      <a:pt x="525" y="237"/>
                      <a:pt x="525" y="237"/>
                    </a:cubicBezTo>
                    <a:cubicBezTo>
                      <a:pt x="520" y="236"/>
                      <a:pt x="520" y="236"/>
                      <a:pt x="520" y="236"/>
                    </a:cubicBezTo>
                    <a:cubicBezTo>
                      <a:pt x="520" y="236"/>
                      <a:pt x="517" y="235"/>
                      <a:pt x="517" y="234"/>
                    </a:cubicBezTo>
                    <a:cubicBezTo>
                      <a:pt x="517" y="233"/>
                      <a:pt x="517" y="232"/>
                      <a:pt x="517" y="232"/>
                    </a:cubicBezTo>
                    <a:cubicBezTo>
                      <a:pt x="511" y="225"/>
                      <a:pt x="511" y="225"/>
                      <a:pt x="511" y="225"/>
                    </a:cubicBezTo>
                    <a:cubicBezTo>
                      <a:pt x="504" y="224"/>
                      <a:pt x="504" y="224"/>
                      <a:pt x="504" y="224"/>
                    </a:cubicBezTo>
                    <a:cubicBezTo>
                      <a:pt x="503" y="223"/>
                      <a:pt x="503" y="223"/>
                      <a:pt x="503" y="223"/>
                    </a:cubicBezTo>
                    <a:cubicBezTo>
                      <a:pt x="499" y="222"/>
                      <a:pt x="499" y="222"/>
                      <a:pt x="499" y="222"/>
                    </a:cubicBezTo>
                    <a:cubicBezTo>
                      <a:pt x="499" y="222"/>
                      <a:pt x="498" y="222"/>
                      <a:pt x="497" y="221"/>
                    </a:cubicBezTo>
                    <a:cubicBezTo>
                      <a:pt x="495" y="218"/>
                      <a:pt x="493" y="215"/>
                      <a:pt x="491" y="212"/>
                    </a:cubicBezTo>
                    <a:cubicBezTo>
                      <a:pt x="491" y="211"/>
                      <a:pt x="491" y="211"/>
                      <a:pt x="491" y="211"/>
                    </a:cubicBezTo>
                    <a:cubicBezTo>
                      <a:pt x="490" y="210"/>
                      <a:pt x="487" y="206"/>
                      <a:pt x="486" y="206"/>
                    </a:cubicBezTo>
                    <a:cubicBezTo>
                      <a:pt x="484" y="204"/>
                      <a:pt x="484" y="204"/>
                      <a:pt x="484" y="204"/>
                    </a:cubicBezTo>
                    <a:lnTo>
                      <a:pt x="519" y="168"/>
                    </a:lnTo>
                    <a:close/>
                    <a:moveTo>
                      <a:pt x="547" y="172"/>
                    </a:moveTo>
                    <a:cubicBezTo>
                      <a:pt x="546" y="172"/>
                      <a:pt x="546" y="172"/>
                      <a:pt x="546" y="173"/>
                    </a:cubicBezTo>
                    <a:cubicBezTo>
                      <a:pt x="546" y="174"/>
                      <a:pt x="548" y="175"/>
                      <a:pt x="547" y="176"/>
                    </a:cubicBezTo>
                    <a:cubicBezTo>
                      <a:pt x="547" y="177"/>
                      <a:pt x="547" y="178"/>
                      <a:pt x="548" y="179"/>
                    </a:cubicBezTo>
                    <a:cubicBezTo>
                      <a:pt x="548" y="179"/>
                      <a:pt x="549" y="179"/>
                      <a:pt x="549" y="179"/>
                    </a:cubicBezTo>
                    <a:cubicBezTo>
                      <a:pt x="550" y="179"/>
                      <a:pt x="551" y="179"/>
                      <a:pt x="552" y="180"/>
                    </a:cubicBezTo>
                    <a:cubicBezTo>
                      <a:pt x="553" y="180"/>
                      <a:pt x="554" y="181"/>
                      <a:pt x="555" y="182"/>
                    </a:cubicBezTo>
                    <a:cubicBezTo>
                      <a:pt x="558" y="182"/>
                      <a:pt x="558" y="182"/>
                      <a:pt x="558" y="182"/>
                    </a:cubicBezTo>
                    <a:cubicBezTo>
                      <a:pt x="558" y="182"/>
                      <a:pt x="558" y="179"/>
                      <a:pt x="557" y="179"/>
                    </a:cubicBezTo>
                    <a:cubicBezTo>
                      <a:pt x="556" y="180"/>
                      <a:pt x="555" y="177"/>
                      <a:pt x="554" y="178"/>
                    </a:cubicBezTo>
                    <a:cubicBezTo>
                      <a:pt x="553" y="178"/>
                      <a:pt x="552" y="177"/>
                      <a:pt x="551" y="175"/>
                    </a:cubicBezTo>
                    <a:cubicBezTo>
                      <a:pt x="550" y="174"/>
                      <a:pt x="550" y="173"/>
                      <a:pt x="549" y="173"/>
                    </a:cubicBezTo>
                    <a:cubicBezTo>
                      <a:pt x="548" y="172"/>
                      <a:pt x="547" y="172"/>
                      <a:pt x="547" y="172"/>
                    </a:cubicBezTo>
                    <a:close/>
                    <a:moveTo>
                      <a:pt x="398" y="175"/>
                    </a:moveTo>
                    <a:cubicBezTo>
                      <a:pt x="398" y="221"/>
                      <a:pt x="398" y="221"/>
                      <a:pt x="398" y="221"/>
                    </a:cubicBezTo>
                    <a:cubicBezTo>
                      <a:pt x="392" y="221"/>
                      <a:pt x="386" y="222"/>
                      <a:pt x="380" y="224"/>
                    </a:cubicBezTo>
                    <a:cubicBezTo>
                      <a:pt x="380" y="224"/>
                      <a:pt x="380" y="224"/>
                      <a:pt x="380" y="224"/>
                    </a:cubicBezTo>
                    <a:cubicBezTo>
                      <a:pt x="380" y="221"/>
                      <a:pt x="380" y="221"/>
                      <a:pt x="380" y="221"/>
                    </a:cubicBezTo>
                    <a:cubicBezTo>
                      <a:pt x="381" y="220"/>
                      <a:pt x="381" y="220"/>
                      <a:pt x="381" y="220"/>
                    </a:cubicBezTo>
                    <a:cubicBezTo>
                      <a:pt x="379" y="220"/>
                      <a:pt x="379" y="220"/>
                      <a:pt x="379" y="220"/>
                    </a:cubicBezTo>
                    <a:cubicBezTo>
                      <a:pt x="378" y="222"/>
                      <a:pt x="378" y="222"/>
                      <a:pt x="378" y="222"/>
                    </a:cubicBezTo>
                    <a:cubicBezTo>
                      <a:pt x="377" y="224"/>
                      <a:pt x="377" y="224"/>
                      <a:pt x="377" y="224"/>
                    </a:cubicBezTo>
                    <a:cubicBezTo>
                      <a:pt x="374" y="225"/>
                      <a:pt x="374" y="225"/>
                      <a:pt x="374" y="225"/>
                    </a:cubicBezTo>
                    <a:cubicBezTo>
                      <a:pt x="374" y="226"/>
                      <a:pt x="374" y="226"/>
                      <a:pt x="374" y="226"/>
                    </a:cubicBezTo>
                    <a:cubicBezTo>
                      <a:pt x="372" y="226"/>
                      <a:pt x="372" y="226"/>
                      <a:pt x="372" y="226"/>
                    </a:cubicBezTo>
                    <a:cubicBezTo>
                      <a:pt x="372" y="228"/>
                      <a:pt x="372" y="228"/>
                      <a:pt x="372" y="228"/>
                    </a:cubicBezTo>
                    <a:cubicBezTo>
                      <a:pt x="368" y="230"/>
                      <a:pt x="364" y="233"/>
                      <a:pt x="361" y="236"/>
                    </a:cubicBezTo>
                    <a:cubicBezTo>
                      <a:pt x="328" y="204"/>
                      <a:pt x="328" y="204"/>
                      <a:pt x="328" y="204"/>
                    </a:cubicBezTo>
                    <a:cubicBezTo>
                      <a:pt x="336" y="196"/>
                      <a:pt x="346" y="190"/>
                      <a:pt x="356" y="185"/>
                    </a:cubicBezTo>
                    <a:cubicBezTo>
                      <a:pt x="369" y="179"/>
                      <a:pt x="383" y="175"/>
                      <a:pt x="398" y="175"/>
                    </a:cubicBezTo>
                    <a:close/>
                    <a:moveTo>
                      <a:pt x="404" y="175"/>
                    </a:moveTo>
                    <a:cubicBezTo>
                      <a:pt x="430" y="176"/>
                      <a:pt x="455" y="186"/>
                      <a:pt x="474" y="204"/>
                    </a:cubicBezTo>
                    <a:cubicBezTo>
                      <a:pt x="472" y="206"/>
                      <a:pt x="472" y="206"/>
                      <a:pt x="472" y="206"/>
                    </a:cubicBezTo>
                    <a:cubicBezTo>
                      <a:pt x="471" y="205"/>
                      <a:pt x="468" y="204"/>
                      <a:pt x="468" y="203"/>
                    </a:cubicBezTo>
                    <a:cubicBezTo>
                      <a:pt x="468" y="202"/>
                      <a:pt x="465" y="201"/>
                      <a:pt x="466" y="202"/>
                    </a:cubicBezTo>
                    <a:cubicBezTo>
                      <a:pt x="466" y="204"/>
                      <a:pt x="464" y="205"/>
                      <a:pt x="463" y="204"/>
                    </a:cubicBezTo>
                    <a:cubicBezTo>
                      <a:pt x="463" y="204"/>
                      <a:pt x="461" y="206"/>
                      <a:pt x="461" y="206"/>
                    </a:cubicBezTo>
                    <a:cubicBezTo>
                      <a:pt x="461" y="207"/>
                      <a:pt x="460" y="208"/>
                      <a:pt x="462" y="208"/>
                    </a:cubicBezTo>
                    <a:cubicBezTo>
                      <a:pt x="464" y="209"/>
                      <a:pt x="467" y="207"/>
                      <a:pt x="467" y="209"/>
                    </a:cubicBezTo>
                    <a:cubicBezTo>
                      <a:pt x="467" y="209"/>
                      <a:pt x="467" y="210"/>
                      <a:pt x="467" y="210"/>
                    </a:cubicBezTo>
                    <a:cubicBezTo>
                      <a:pt x="456" y="222"/>
                      <a:pt x="456" y="222"/>
                      <a:pt x="456" y="222"/>
                    </a:cubicBezTo>
                    <a:cubicBezTo>
                      <a:pt x="455" y="222"/>
                      <a:pt x="453" y="222"/>
                      <a:pt x="453" y="222"/>
                    </a:cubicBezTo>
                    <a:cubicBezTo>
                      <a:pt x="452" y="224"/>
                      <a:pt x="448" y="221"/>
                      <a:pt x="450" y="220"/>
                    </a:cubicBezTo>
                    <a:cubicBezTo>
                      <a:pt x="451" y="218"/>
                      <a:pt x="451" y="217"/>
                      <a:pt x="451" y="217"/>
                    </a:cubicBezTo>
                    <a:cubicBezTo>
                      <a:pt x="449" y="216"/>
                      <a:pt x="449" y="216"/>
                      <a:pt x="449" y="216"/>
                    </a:cubicBezTo>
                    <a:cubicBezTo>
                      <a:pt x="448" y="220"/>
                      <a:pt x="448" y="220"/>
                      <a:pt x="448" y="220"/>
                    </a:cubicBezTo>
                    <a:cubicBezTo>
                      <a:pt x="444" y="220"/>
                      <a:pt x="442" y="222"/>
                      <a:pt x="443" y="223"/>
                    </a:cubicBezTo>
                    <a:cubicBezTo>
                      <a:pt x="444" y="225"/>
                      <a:pt x="442" y="223"/>
                      <a:pt x="442" y="225"/>
                    </a:cubicBezTo>
                    <a:cubicBezTo>
                      <a:pt x="441" y="227"/>
                      <a:pt x="442" y="227"/>
                      <a:pt x="444" y="228"/>
                    </a:cubicBezTo>
                    <a:cubicBezTo>
                      <a:pt x="445" y="229"/>
                      <a:pt x="443" y="229"/>
                      <a:pt x="444" y="230"/>
                    </a:cubicBezTo>
                    <a:cubicBezTo>
                      <a:pt x="445" y="231"/>
                      <a:pt x="446" y="231"/>
                      <a:pt x="447" y="231"/>
                    </a:cubicBezTo>
                    <a:cubicBezTo>
                      <a:pt x="445" y="233"/>
                      <a:pt x="445" y="233"/>
                      <a:pt x="445" y="233"/>
                    </a:cubicBezTo>
                    <a:cubicBezTo>
                      <a:pt x="443" y="234"/>
                      <a:pt x="440" y="233"/>
                      <a:pt x="440" y="233"/>
                    </a:cubicBezTo>
                    <a:cubicBezTo>
                      <a:pt x="440" y="234"/>
                      <a:pt x="440" y="234"/>
                      <a:pt x="440" y="235"/>
                    </a:cubicBezTo>
                    <a:cubicBezTo>
                      <a:pt x="435" y="231"/>
                      <a:pt x="430" y="228"/>
                      <a:pt x="425" y="226"/>
                    </a:cubicBezTo>
                    <a:cubicBezTo>
                      <a:pt x="426" y="225"/>
                      <a:pt x="427" y="225"/>
                      <a:pt x="428" y="223"/>
                    </a:cubicBezTo>
                    <a:cubicBezTo>
                      <a:pt x="429" y="220"/>
                      <a:pt x="429" y="217"/>
                      <a:pt x="429" y="215"/>
                    </a:cubicBezTo>
                    <a:cubicBezTo>
                      <a:pt x="429" y="215"/>
                      <a:pt x="425" y="214"/>
                      <a:pt x="425" y="216"/>
                    </a:cubicBezTo>
                    <a:cubicBezTo>
                      <a:pt x="424" y="217"/>
                      <a:pt x="421" y="218"/>
                      <a:pt x="421" y="218"/>
                    </a:cubicBezTo>
                    <a:cubicBezTo>
                      <a:pt x="421" y="218"/>
                      <a:pt x="419" y="219"/>
                      <a:pt x="420" y="220"/>
                    </a:cubicBezTo>
                    <a:cubicBezTo>
                      <a:pt x="421" y="221"/>
                      <a:pt x="418" y="222"/>
                      <a:pt x="418" y="222"/>
                    </a:cubicBezTo>
                    <a:cubicBezTo>
                      <a:pt x="418" y="222"/>
                      <a:pt x="419" y="223"/>
                      <a:pt x="418" y="223"/>
                    </a:cubicBezTo>
                    <a:cubicBezTo>
                      <a:pt x="414" y="222"/>
                      <a:pt x="409" y="221"/>
                      <a:pt x="404" y="221"/>
                    </a:cubicBezTo>
                    <a:lnTo>
                      <a:pt x="404" y="175"/>
                    </a:lnTo>
                    <a:close/>
                    <a:moveTo>
                      <a:pt x="555" y="185"/>
                    </a:moveTo>
                    <a:cubicBezTo>
                      <a:pt x="552" y="185"/>
                      <a:pt x="552" y="185"/>
                      <a:pt x="552" y="185"/>
                    </a:cubicBezTo>
                    <a:cubicBezTo>
                      <a:pt x="553" y="186"/>
                      <a:pt x="555" y="187"/>
                      <a:pt x="555" y="188"/>
                    </a:cubicBezTo>
                    <a:cubicBezTo>
                      <a:pt x="555" y="189"/>
                      <a:pt x="554" y="190"/>
                      <a:pt x="556" y="190"/>
                    </a:cubicBezTo>
                    <a:cubicBezTo>
                      <a:pt x="557" y="191"/>
                      <a:pt x="558" y="190"/>
                      <a:pt x="559" y="192"/>
                    </a:cubicBezTo>
                    <a:cubicBezTo>
                      <a:pt x="560" y="193"/>
                      <a:pt x="560" y="195"/>
                      <a:pt x="559" y="196"/>
                    </a:cubicBezTo>
                    <a:cubicBezTo>
                      <a:pt x="559" y="198"/>
                      <a:pt x="560" y="199"/>
                      <a:pt x="561" y="199"/>
                    </a:cubicBezTo>
                    <a:cubicBezTo>
                      <a:pt x="562" y="199"/>
                      <a:pt x="563" y="200"/>
                      <a:pt x="563" y="201"/>
                    </a:cubicBezTo>
                    <a:cubicBezTo>
                      <a:pt x="563" y="201"/>
                      <a:pt x="564" y="197"/>
                      <a:pt x="564" y="197"/>
                    </a:cubicBezTo>
                    <a:cubicBezTo>
                      <a:pt x="563" y="196"/>
                      <a:pt x="562" y="194"/>
                      <a:pt x="562" y="194"/>
                    </a:cubicBezTo>
                    <a:cubicBezTo>
                      <a:pt x="562" y="194"/>
                      <a:pt x="561" y="190"/>
                      <a:pt x="561" y="189"/>
                    </a:cubicBezTo>
                    <a:cubicBezTo>
                      <a:pt x="561" y="188"/>
                      <a:pt x="559" y="188"/>
                      <a:pt x="558" y="188"/>
                    </a:cubicBezTo>
                    <a:cubicBezTo>
                      <a:pt x="557" y="187"/>
                      <a:pt x="555" y="185"/>
                      <a:pt x="555" y="185"/>
                    </a:cubicBezTo>
                    <a:close/>
                    <a:moveTo>
                      <a:pt x="528" y="186"/>
                    </a:moveTo>
                    <a:cubicBezTo>
                      <a:pt x="525" y="186"/>
                      <a:pt x="525" y="186"/>
                      <a:pt x="525" y="186"/>
                    </a:cubicBezTo>
                    <a:cubicBezTo>
                      <a:pt x="526" y="188"/>
                      <a:pt x="526" y="188"/>
                      <a:pt x="526" y="188"/>
                    </a:cubicBezTo>
                    <a:cubicBezTo>
                      <a:pt x="528" y="188"/>
                      <a:pt x="528" y="188"/>
                      <a:pt x="528" y="188"/>
                    </a:cubicBezTo>
                    <a:lnTo>
                      <a:pt x="528" y="186"/>
                    </a:lnTo>
                    <a:close/>
                    <a:moveTo>
                      <a:pt x="530" y="188"/>
                    </a:moveTo>
                    <a:cubicBezTo>
                      <a:pt x="530" y="189"/>
                      <a:pt x="530" y="189"/>
                      <a:pt x="530" y="189"/>
                    </a:cubicBezTo>
                    <a:cubicBezTo>
                      <a:pt x="532" y="189"/>
                      <a:pt x="532" y="189"/>
                      <a:pt x="532" y="189"/>
                    </a:cubicBezTo>
                    <a:cubicBezTo>
                      <a:pt x="532" y="188"/>
                      <a:pt x="532" y="188"/>
                      <a:pt x="532" y="188"/>
                    </a:cubicBezTo>
                    <a:lnTo>
                      <a:pt x="530" y="188"/>
                    </a:lnTo>
                    <a:close/>
                    <a:moveTo>
                      <a:pt x="528" y="191"/>
                    </a:moveTo>
                    <a:cubicBezTo>
                      <a:pt x="528" y="191"/>
                      <a:pt x="526" y="193"/>
                      <a:pt x="523" y="192"/>
                    </a:cubicBezTo>
                    <a:cubicBezTo>
                      <a:pt x="523" y="192"/>
                      <a:pt x="522" y="197"/>
                      <a:pt x="520" y="198"/>
                    </a:cubicBezTo>
                    <a:cubicBezTo>
                      <a:pt x="516" y="198"/>
                      <a:pt x="516" y="198"/>
                      <a:pt x="516" y="198"/>
                    </a:cubicBezTo>
                    <a:cubicBezTo>
                      <a:pt x="516" y="198"/>
                      <a:pt x="517" y="200"/>
                      <a:pt x="518" y="201"/>
                    </a:cubicBezTo>
                    <a:cubicBezTo>
                      <a:pt x="519" y="202"/>
                      <a:pt x="521" y="203"/>
                      <a:pt x="519" y="205"/>
                    </a:cubicBezTo>
                    <a:cubicBezTo>
                      <a:pt x="517" y="206"/>
                      <a:pt x="519" y="205"/>
                      <a:pt x="519" y="205"/>
                    </a:cubicBezTo>
                    <a:cubicBezTo>
                      <a:pt x="519" y="205"/>
                      <a:pt x="519" y="211"/>
                      <a:pt x="516" y="211"/>
                    </a:cubicBezTo>
                    <a:cubicBezTo>
                      <a:pt x="514" y="210"/>
                      <a:pt x="513" y="214"/>
                      <a:pt x="513" y="215"/>
                    </a:cubicBezTo>
                    <a:cubicBezTo>
                      <a:pt x="513" y="216"/>
                      <a:pt x="523" y="216"/>
                      <a:pt x="522" y="215"/>
                    </a:cubicBezTo>
                    <a:cubicBezTo>
                      <a:pt x="521" y="214"/>
                      <a:pt x="523" y="212"/>
                      <a:pt x="523" y="212"/>
                    </a:cubicBezTo>
                    <a:cubicBezTo>
                      <a:pt x="523" y="212"/>
                      <a:pt x="530" y="213"/>
                      <a:pt x="531" y="213"/>
                    </a:cubicBezTo>
                    <a:cubicBezTo>
                      <a:pt x="532" y="213"/>
                      <a:pt x="534" y="212"/>
                      <a:pt x="533" y="211"/>
                    </a:cubicBezTo>
                    <a:cubicBezTo>
                      <a:pt x="532" y="209"/>
                      <a:pt x="529" y="210"/>
                      <a:pt x="529" y="210"/>
                    </a:cubicBezTo>
                    <a:cubicBezTo>
                      <a:pt x="529" y="210"/>
                      <a:pt x="526" y="211"/>
                      <a:pt x="523" y="209"/>
                    </a:cubicBezTo>
                    <a:cubicBezTo>
                      <a:pt x="520" y="207"/>
                      <a:pt x="523" y="207"/>
                      <a:pt x="524" y="207"/>
                    </a:cubicBezTo>
                    <a:cubicBezTo>
                      <a:pt x="524" y="207"/>
                      <a:pt x="527" y="205"/>
                      <a:pt x="526" y="203"/>
                    </a:cubicBezTo>
                    <a:cubicBezTo>
                      <a:pt x="525" y="202"/>
                      <a:pt x="526" y="199"/>
                      <a:pt x="526" y="200"/>
                    </a:cubicBezTo>
                    <a:cubicBezTo>
                      <a:pt x="526" y="201"/>
                      <a:pt x="529" y="202"/>
                      <a:pt x="530" y="201"/>
                    </a:cubicBezTo>
                    <a:cubicBezTo>
                      <a:pt x="530" y="200"/>
                      <a:pt x="530" y="198"/>
                      <a:pt x="528" y="197"/>
                    </a:cubicBezTo>
                    <a:cubicBezTo>
                      <a:pt x="527" y="196"/>
                      <a:pt x="531" y="195"/>
                      <a:pt x="530" y="194"/>
                    </a:cubicBezTo>
                    <a:cubicBezTo>
                      <a:pt x="528" y="192"/>
                      <a:pt x="528" y="191"/>
                      <a:pt x="528" y="191"/>
                    </a:cubicBezTo>
                    <a:close/>
                    <a:moveTo>
                      <a:pt x="534" y="199"/>
                    </a:moveTo>
                    <a:cubicBezTo>
                      <a:pt x="534" y="201"/>
                      <a:pt x="534" y="201"/>
                      <a:pt x="534" y="201"/>
                    </a:cubicBezTo>
                    <a:cubicBezTo>
                      <a:pt x="535" y="201"/>
                      <a:pt x="535" y="201"/>
                      <a:pt x="535" y="201"/>
                    </a:cubicBezTo>
                    <a:cubicBezTo>
                      <a:pt x="535" y="199"/>
                      <a:pt x="535" y="199"/>
                      <a:pt x="535" y="199"/>
                    </a:cubicBezTo>
                    <a:lnTo>
                      <a:pt x="534" y="199"/>
                    </a:lnTo>
                    <a:close/>
                    <a:moveTo>
                      <a:pt x="537" y="200"/>
                    </a:moveTo>
                    <a:cubicBezTo>
                      <a:pt x="536" y="202"/>
                      <a:pt x="536" y="202"/>
                      <a:pt x="536" y="202"/>
                    </a:cubicBezTo>
                    <a:cubicBezTo>
                      <a:pt x="538" y="203"/>
                      <a:pt x="538" y="203"/>
                      <a:pt x="538" y="203"/>
                    </a:cubicBezTo>
                    <a:cubicBezTo>
                      <a:pt x="539" y="201"/>
                      <a:pt x="539" y="201"/>
                      <a:pt x="539" y="201"/>
                    </a:cubicBezTo>
                    <a:lnTo>
                      <a:pt x="537" y="200"/>
                    </a:lnTo>
                    <a:close/>
                    <a:moveTo>
                      <a:pt x="565" y="203"/>
                    </a:moveTo>
                    <a:cubicBezTo>
                      <a:pt x="564" y="203"/>
                      <a:pt x="565" y="206"/>
                      <a:pt x="565" y="207"/>
                    </a:cubicBezTo>
                    <a:cubicBezTo>
                      <a:pt x="564" y="207"/>
                      <a:pt x="563" y="208"/>
                      <a:pt x="562" y="209"/>
                    </a:cubicBezTo>
                    <a:cubicBezTo>
                      <a:pt x="562" y="210"/>
                      <a:pt x="564" y="211"/>
                      <a:pt x="564" y="212"/>
                    </a:cubicBezTo>
                    <a:cubicBezTo>
                      <a:pt x="564" y="213"/>
                      <a:pt x="565" y="217"/>
                      <a:pt x="565" y="217"/>
                    </a:cubicBezTo>
                    <a:cubicBezTo>
                      <a:pt x="565" y="217"/>
                      <a:pt x="567" y="218"/>
                      <a:pt x="567" y="219"/>
                    </a:cubicBezTo>
                    <a:cubicBezTo>
                      <a:pt x="567" y="220"/>
                      <a:pt x="567" y="223"/>
                      <a:pt x="568" y="223"/>
                    </a:cubicBezTo>
                    <a:cubicBezTo>
                      <a:pt x="569" y="223"/>
                      <a:pt x="570" y="224"/>
                      <a:pt x="570" y="226"/>
                    </a:cubicBezTo>
                    <a:cubicBezTo>
                      <a:pt x="569" y="227"/>
                      <a:pt x="569" y="229"/>
                      <a:pt x="569" y="229"/>
                    </a:cubicBezTo>
                    <a:cubicBezTo>
                      <a:pt x="570" y="232"/>
                      <a:pt x="570" y="232"/>
                      <a:pt x="570" y="232"/>
                    </a:cubicBezTo>
                    <a:cubicBezTo>
                      <a:pt x="573" y="233"/>
                      <a:pt x="573" y="233"/>
                      <a:pt x="573" y="233"/>
                    </a:cubicBezTo>
                    <a:cubicBezTo>
                      <a:pt x="573" y="233"/>
                      <a:pt x="574" y="226"/>
                      <a:pt x="572" y="226"/>
                    </a:cubicBezTo>
                    <a:cubicBezTo>
                      <a:pt x="571" y="226"/>
                      <a:pt x="571" y="222"/>
                      <a:pt x="571" y="222"/>
                    </a:cubicBezTo>
                    <a:cubicBezTo>
                      <a:pt x="571" y="222"/>
                      <a:pt x="573" y="216"/>
                      <a:pt x="570" y="216"/>
                    </a:cubicBezTo>
                    <a:cubicBezTo>
                      <a:pt x="568" y="216"/>
                      <a:pt x="570" y="213"/>
                      <a:pt x="568" y="212"/>
                    </a:cubicBezTo>
                    <a:cubicBezTo>
                      <a:pt x="567" y="211"/>
                      <a:pt x="568" y="207"/>
                      <a:pt x="567" y="206"/>
                    </a:cubicBezTo>
                    <a:cubicBezTo>
                      <a:pt x="567" y="205"/>
                      <a:pt x="567" y="204"/>
                      <a:pt x="565" y="203"/>
                    </a:cubicBezTo>
                    <a:cubicBezTo>
                      <a:pt x="565" y="203"/>
                      <a:pt x="565" y="203"/>
                      <a:pt x="565" y="203"/>
                    </a:cubicBezTo>
                    <a:close/>
                    <a:moveTo>
                      <a:pt x="496" y="208"/>
                    </a:moveTo>
                    <a:cubicBezTo>
                      <a:pt x="493" y="209"/>
                      <a:pt x="493" y="209"/>
                      <a:pt x="493" y="209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496" y="210"/>
                      <a:pt x="496" y="210"/>
                      <a:pt x="496" y="210"/>
                    </a:cubicBezTo>
                    <a:lnTo>
                      <a:pt x="496" y="208"/>
                    </a:lnTo>
                    <a:close/>
                    <a:moveTo>
                      <a:pt x="453" y="208"/>
                    </a:moveTo>
                    <a:cubicBezTo>
                      <a:pt x="452" y="208"/>
                      <a:pt x="452" y="208"/>
                      <a:pt x="451" y="209"/>
                    </a:cubicBezTo>
                    <a:cubicBezTo>
                      <a:pt x="447" y="209"/>
                      <a:pt x="447" y="209"/>
                      <a:pt x="447" y="209"/>
                    </a:cubicBezTo>
                    <a:cubicBezTo>
                      <a:pt x="446" y="211"/>
                      <a:pt x="446" y="211"/>
                      <a:pt x="446" y="211"/>
                    </a:cubicBezTo>
                    <a:cubicBezTo>
                      <a:pt x="450" y="211"/>
                      <a:pt x="450" y="211"/>
                      <a:pt x="450" y="211"/>
                    </a:cubicBezTo>
                    <a:cubicBezTo>
                      <a:pt x="450" y="211"/>
                      <a:pt x="451" y="213"/>
                      <a:pt x="451" y="213"/>
                    </a:cubicBezTo>
                    <a:cubicBezTo>
                      <a:pt x="451" y="214"/>
                      <a:pt x="453" y="215"/>
                      <a:pt x="454" y="215"/>
                    </a:cubicBezTo>
                    <a:cubicBezTo>
                      <a:pt x="455" y="215"/>
                      <a:pt x="458" y="213"/>
                      <a:pt x="458" y="213"/>
                    </a:cubicBezTo>
                    <a:cubicBezTo>
                      <a:pt x="458" y="213"/>
                      <a:pt x="460" y="209"/>
                      <a:pt x="459" y="209"/>
                    </a:cubicBezTo>
                    <a:cubicBezTo>
                      <a:pt x="457" y="209"/>
                      <a:pt x="455" y="211"/>
                      <a:pt x="455" y="209"/>
                    </a:cubicBezTo>
                    <a:cubicBezTo>
                      <a:pt x="455" y="209"/>
                      <a:pt x="454" y="208"/>
                      <a:pt x="453" y="208"/>
                    </a:cubicBezTo>
                    <a:close/>
                    <a:moveTo>
                      <a:pt x="323" y="209"/>
                    </a:moveTo>
                    <a:cubicBezTo>
                      <a:pt x="351" y="236"/>
                      <a:pt x="351" y="236"/>
                      <a:pt x="351" y="236"/>
                    </a:cubicBezTo>
                    <a:cubicBezTo>
                      <a:pt x="348" y="236"/>
                      <a:pt x="348" y="236"/>
                      <a:pt x="348" y="236"/>
                    </a:cubicBezTo>
                    <a:cubicBezTo>
                      <a:pt x="347" y="239"/>
                      <a:pt x="344" y="236"/>
                      <a:pt x="344" y="236"/>
                    </a:cubicBezTo>
                    <a:cubicBezTo>
                      <a:pt x="344" y="234"/>
                      <a:pt x="340" y="236"/>
                      <a:pt x="340" y="236"/>
                    </a:cubicBezTo>
                    <a:cubicBezTo>
                      <a:pt x="340" y="239"/>
                      <a:pt x="334" y="235"/>
                      <a:pt x="334" y="235"/>
                    </a:cubicBezTo>
                    <a:cubicBezTo>
                      <a:pt x="324" y="227"/>
                      <a:pt x="324" y="227"/>
                      <a:pt x="324" y="227"/>
                    </a:cubicBezTo>
                    <a:cubicBezTo>
                      <a:pt x="319" y="222"/>
                      <a:pt x="310" y="229"/>
                      <a:pt x="310" y="230"/>
                    </a:cubicBezTo>
                    <a:cubicBezTo>
                      <a:pt x="310" y="232"/>
                      <a:pt x="308" y="232"/>
                      <a:pt x="306" y="232"/>
                    </a:cubicBezTo>
                    <a:cubicBezTo>
                      <a:pt x="311" y="224"/>
                      <a:pt x="317" y="216"/>
                      <a:pt x="323" y="209"/>
                    </a:cubicBezTo>
                    <a:close/>
                    <a:moveTo>
                      <a:pt x="435" y="209"/>
                    </a:moveTo>
                    <a:cubicBezTo>
                      <a:pt x="433" y="210"/>
                      <a:pt x="433" y="210"/>
                      <a:pt x="433" y="210"/>
                    </a:cubicBezTo>
                    <a:cubicBezTo>
                      <a:pt x="434" y="212"/>
                      <a:pt x="434" y="212"/>
                      <a:pt x="434" y="212"/>
                    </a:cubicBezTo>
                    <a:cubicBezTo>
                      <a:pt x="435" y="212"/>
                      <a:pt x="435" y="212"/>
                      <a:pt x="435" y="212"/>
                    </a:cubicBezTo>
                    <a:lnTo>
                      <a:pt x="435" y="209"/>
                    </a:lnTo>
                    <a:close/>
                    <a:moveTo>
                      <a:pt x="444" y="210"/>
                    </a:moveTo>
                    <a:cubicBezTo>
                      <a:pt x="438" y="210"/>
                      <a:pt x="438" y="210"/>
                      <a:pt x="438" y="210"/>
                    </a:cubicBezTo>
                    <a:cubicBezTo>
                      <a:pt x="438" y="212"/>
                      <a:pt x="438" y="212"/>
                      <a:pt x="438" y="212"/>
                    </a:cubicBezTo>
                    <a:cubicBezTo>
                      <a:pt x="444" y="211"/>
                      <a:pt x="444" y="211"/>
                      <a:pt x="444" y="211"/>
                    </a:cubicBezTo>
                    <a:lnTo>
                      <a:pt x="444" y="210"/>
                    </a:lnTo>
                    <a:close/>
                    <a:moveTo>
                      <a:pt x="391" y="210"/>
                    </a:moveTo>
                    <a:cubicBezTo>
                      <a:pt x="391" y="212"/>
                      <a:pt x="391" y="212"/>
                      <a:pt x="391" y="212"/>
                    </a:cubicBezTo>
                    <a:cubicBezTo>
                      <a:pt x="393" y="212"/>
                      <a:pt x="393" y="212"/>
                      <a:pt x="393" y="212"/>
                    </a:cubicBezTo>
                    <a:cubicBezTo>
                      <a:pt x="393" y="210"/>
                      <a:pt x="393" y="210"/>
                      <a:pt x="393" y="210"/>
                    </a:cubicBezTo>
                    <a:lnTo>
                      <a:pt x="391" y="210"/>
                    </a:lnTo>
                    <a:close/>
                    <a:moveTo>
                      <a:pt x="405" y="211"/>
                    </a:moveTo>
                    <a:cubicBezTo>
                      <a:pt x="405" y="212"/>
                      <a:pt x="405" y="212"/>
                      <a:pt x="405" y="212"/>
                    </a:cubicBezTo>
                    <a:cubicBezTo>
                      <a:pt x="407" y="213"/>
                      <a:pt x="407" y="213"/>
                      <a:pt x="407" y="213"/>
                    </a:cubicBezTo>
                    <a:cubicBezTo>
                      <a:pt x="407" y="211"/>
                      <a:pt x="407" y="211"/>
                      <a:pt x="407" y="211"/>
                    </a:cubicBezTo>
                    <a:lnTo>
                      <a:pt x="405" y="211"/>
                    </a:lnTo>
                    <a:close/>
                    <a:moveTo>
                      <a:pt x="409" y="211"/>
                    </a:moveTo>
                    <a:cubicBezTo>
                      <a:pt x="409" y="213"/>
                      <a:pt x="409" y="213"/>
                      <a:pt x="409" y="213"/>
                    </a:cubicBezTo>
                    <a:cubicBezTo>
                      <a:pt x="411" y="213"/>
                      <a:pt x="411" y="213"/>
                      <a:pt x="411" y="213"/>
                    </a:cubicBezTo>
                    <a:cubicBezTo>
                      <a:pt x="411" y="212"/>
                      <a:pt x="411" y="212"/>
                      <a:pt x="411" y="212"/>
                    </a:cubicBezTo>
                    <a:lnTo>
                      <a:pt x="409" y="211"/>
                    </a:lnTo>
                    <a:close/>
                    <a:moveTo>
                      <a:pt x="386" y="212"/>
                    </a:moveTo>
                    <a:cubicBezTo>
                      <a:pt x="386" y="214"/>
                      <a:pt x="386" y="214"/>
                      <a:pt x="386" y="214"/>
                    </a:cubicBezTo>
                    <a:cubicBezTo>
                      <a:pt x="388" y="214"/>
                      <a:pt x="388" y="214"/>
                      <a:pt x="388" y="214"/>
                    </a:cubicBezTo>
                    <a:cubicBezTo>
                      <a:pt x="388" y="212"/>
                      <a:pt x="388" y="212"/>
                      <a:pt x="388" y="212"/>
                    </a:cubicBezTo>
                    <a:lnTo>
                      <a:pt x="386" y="212"/>
                    </a:lnTo>
                    <a:close/>
                    <a:moveTo>
                      <a:pt x="433" y="212"/>
                    </a:moveTo>
                    <a:cubicBezTo>
                      <a:pt x="432" y="212"/>
                      <a:pt x="432" y="212"/>
                      <a:pt x="432" y="212"/>
                    </a:cubicBezTo>
                    <a:cubicBezTo>
                      <a:pt x="433" y="214"/>
                      <a:pt x="433" y="214"/>
                      <a:pt x="433" y="214"/>
                    </a:cubicBezTo>
                    <a:cubicBezTo>
                      <a:pt x="433" y="214"/>
                      <a:pt x="433" y="214"/>
                      <a:pt x="433" y="214"/>
                    </a:cubicBezTo>
                    <a:lnTo>
                      <a:pt x="433" y="212"/>
                    </a:lnTo>
                    <a:close/>
                    <a:moveTo>
                      <a:pt x="502" y="213"/>
                    </a:moveTo>
                    <a:cubicBezTo>
                      <a:pt x="501" y="215"/>
                      <a:pt x="501" y="215"/>
                      <a:pt x="501" y="215"/>
                    </a:cubicBezTo>
                    <a:cubicBezTo>
                      <a:pt x="502" y="216"/>
                      <a:pt x="502" y="216"/>
                      <a:pt x="502" y="216"/>
                    </a:cubicBezTo>
                    <a:cubicBezTo>
                      <a:pt x="503" y="214"/>
                      <a:pt x="503" y="214"/>
                      <a:pt x="503" y="214"/>
                    </a:cubicBezTo>
                    <a:lnTo>
                      <a:pt x="502" y="213"/>
                    </a:lnTo>
                    <a:close/>
                    <a:moveTo>
                      <a:pt x="480" y="213"/>
                    </a:moveTo>
                    <a:cubicBezTo>
                      <a:pt x="482" y="213"/>
                      <a:pt x="483" y="214"/>
                      <a:pt x="484" y="214"/>
                    </a:cubicBezTo>
                    <a:cubicBezTo>
                      <a:pt x="485" y="216"/>
                      <a:pt x="486" y="217"/>
                      <a:pt x="488" y="219"/>
                    </a:cubicBezTo>
                    <a:cubicBezTo>
                      <a:pt x="484" y="218"/>
                      <a:pt x="484" y="218"/>
                      <a:pt x="484" y="218"/>
                    </a:cubicBezTo>
                    <a:cubicBezTo>
                      <a:pt x="482" y="218"/>
                      <a:pt x="482" y="218"/>
                      <a:pt x="482" y="218"/>
                    </a:cubicBezTo>
                    <a:cubicBezTo>
                      <a:pt x="477" y="218"/>
                      <a:pt x="477" y="218"/>
                      <a:pt x="477" y="218"/>
                    </a:cubicBezTo>
                    <a:cubicBezTo>
                      <a:pt x="473" y="221"/>
                      <a:pt x="472" y="224"/>
                      <a:pt x="472" y="224"/>
                    </a:cubicBezTo>
                    <a:cubicBezTo>
                      <a:pt x="470" y="228"/>
                      <a:pt x="466" y="224"/>
                      <a:pt x="466" y="221"/>
                    </a:cubicBezTo>
                    <a:cubicBezTo>
                      <a:pt x="474" y="214"/>
                      <a:pt x="474" y="214"/>
                      <a:pt x="474" y="214"/>
                    </a:cubicBezTo>
                    <a:cubicBezTo>
                      <a:pt x="474" y="214"/>
                      <a:pt x="475" y="214"/>
                      <a:pt x="475" y="214"/>
                    </a:cubicBezTo>
                    <a:cubicBezTo>
                      <a:pt x="477" y="214"/>
                      <a:pt x="480" y="213"/>
                      <a:pt x="480" y="213"/>
                    </a:cubicBezTo>
                    <a:close/>
                    <a:moveTo>
                      <a:pt x="413" y="214"/>
                    </a:moveTo>
                    <a:cubicBezTo>
                      <a:pt x="413" y="216"/>
                      <a:pt x="413" y="216"/>
                      <a:pt x="413" y="216"/>
                    </a:cubicBezTo>
                    <a:cubicBezTo>
                      <a:pt x="415" y="216"/>
                      <a:pt x="415" y="216"/>
                      <a:pt x="415" y="216"/>
                    </a:cubicBezTo>
                    <a:cubicBezTo>
                      <a:pt x="415" y="214"/>
                      <a:pt x="415" y="214"/>
                      <a:pt x="415" y="214"/>
                    </a:cubicBezTo>
                    <a:lnTo>
                      <a:pt x="413" y="214"/>
                    </a:lnTo>
                    <a:close/>
                    <a:moveTo>
                      <a:pt x="384" y="214"/>
                    </a:moveTo>
                    <a:cubicBezTo>
                      <a:pt x="384" y="216"/>
                      <a:pt x="384" y="216"/>
                      <a:pt x="384" y="216"/>
                    </a:cubicBezTo>
                    <a:cubicBezTo>
                      <a:pt x="386" y="216"/>
                      <a:pt x="386" y="216"/>
                      <a:pt x="386" y="216"/>
                    </a:cubicBezTo>
                    <a:cubicBezTo>
                      <a:pt x="387" y="215"/>
                      <a:pt x="387" y="215"/>
                      <a:pt x="387" y="215"/>
                    </a:cubicBezTo>
                    <a:lnTo>
                      <a:pt x="384" y="214"/>
                    </a:lnTo>
                    <a:close/>
                    <a:moveTo>
                      <a:pt x="383" y="216"/>
                    </a:moveTo>
                    <a:cubicBezTo>
                      <a:pt x="382" y="217"/>
                      <a:pt x="382" y="217"/>
                      <a:pt x="382" y="217"/>
                    </a:cubicBezTo>
                    <a:cubicBezTo>
                      <a:pt x="382" y="218"/>
                      <a:pt x="382" y="218"/>
                      <a:pt x="382" y="218"/>
                    </a:cubicBezTo>
                    <a:cubicBezTo>
                      <a:pt x="384" y="218"/>
                      <a:pt x="384" y="218"/>
                      <a:pt x="384" y="218"/>
                    </a:cubicBezTo>
                    <a:lnTo>
                      <a:pt x="383" y="216"/>
                    </a:lnTo>
                    <a:close/>
                    <a:moveTo>
                      <a:pt x="417" y="216"/>
                    </a:moveTo>
                    <a:cubicBezTo>
                      <a:pt x="415" y="217"/>
                      <a:pt x="415" y="217"/>
                      <a:pt x="415" y="217"/>
                    </a:cubicBezTo>
                    <a:cubicBezTo>
                      <a:pt x="416" y="219"/>
                      <a:pt x="416" y="219"/>
                      <a:pt x="416" y="219"/>
                    </a:cubicBezTo>
                    <a:cubicBezTo>
                      <a:pt x="417" y="219"/>
                      <a:pt x="417" y="219"/>
                      <a:pt x="417" y="219"/>
                    </a:cubicBezTo>
                    <a:lnTo>
                      <a:pt x="417" y="216"/>
                    </a:lnTo>
                    <a:close/>
                    <a:moveTo>
                      <a:pt x="507" y="217"/>
                    </a:moveTo>
                    <a:cubicBezTo>
                      <a:pt x="505" y="217"/>
                      <a:pt x="504" y="217"/>
                      <a:pt x="503" y="218"/>
                    </a:cubicBezTo>
                    <a:cubicBezTo>
                      <a:pt x="502" y="218"/>
                      <a:pt x="502" y="219"/>
                      <a:pt x="503" y="220"/>
                    </a:cubicBezTo>
                    <a:cubicBezTo>
                      <a:pt x="507" y="220"/>
                      <a:pt x="507" y="220"/>
                      <a:pt x="507" y="220"/>
                    </a:cubicBezTo>
                    <a:cubicBezTo>
                      <a:pt x="507" y="220"/>
                      <a:pt x="509" y="219"/>
                      <a:pt x="509" y="218"/>
                    </a:cubicBezTo>
                    <a:cubicBezTo>
                      <a:pt x="509" y="217"/>
                      <a:pt x="508" y="217"/>
                      <a:pt x="507" y="217"/>
                    </a:cubicBezTo>
                    <a:close/>
                    <a:moveTo>
                      <a:pt x="488" y="219"/>
                    </a:moveTo>
                    <a:cubicBezTo>
                      <a:pt x="489" y="220"/>
                      <a:pt x="490" y="222"/>
                      <a:pt x="491" y="224"/>
                    </a:cubicBezTo>
                    <a:cubicBezTo>
                      <a:pt x="490" y="224"/>
                      <a:pt x="490" y="225"/>
                      <a:pt x="490" y="226"/>
                    </a:cubicBezTo>
                    <a:cubicBezTo>
                      <a:pt x="491" y="230"/>
                      <a:pt x="493" y="232"/>
                      <a:pt x="490" y="232"/>
                    </a:cubicBezTo>
                    <a:cubicBezTo>
                      <a:pt x="487" y="232"/>
                      <a:pt x="486" y="230"/>
                      <a:pt x="486" y="230"/>
                    </a:cubicBezTo>
                    <a:cubicBezTo>
                      <a:pt x="486" y="230"/>
                      <a:pt x="484" y="229"/>
                      <a:pt x="484" y="230"/>
                    </a:cubicBezTo>
                    <a:cubicBezTo>
                      <a:pt x="484" y="231"/>
                      <a:pt x="483" y="234"/>
                      <a:pt x="484" y="235"/>
                    </a:cubicBezTo>
                    <a:cubicBezTo>
                      <a:pt x="485" y="236"/>
                      <a:pt x="483" y="238"/>
                      <a:pt x="482" y="237"/>
                    </a:cubicBezTo>
                    <a:cubicBezTo>
                      <a:pt x="481" y="236"/>
                      <a:pt x="479" y="233"/>
                      <a:pt x="480" y="233"/>
                    </a:cubicBezTo>
                    <a:cubicBezTo>
                      <a:pt x="480" y="232"/>
                      <a:pt x="476" y="226"/>
                      <a:pt x="480" y="225"/>
                    </a:cubicBezTo>
                    <a:cubicBezTo>
                      <a:pt x="485" y="224"/>
                      <a:pt x="480" y="222"/>
                      <a:pt x="482" y="221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6" y="220"/>
                      <a:pt x="486" y="220"/>
                      <a:pt x="486" y="220"/>
                    </a:cubicBezTo>
                    <a:lnTo>
                      <a:pt x="488" y="219"/>
                    </a:lnTo>
                    <a:close/>
                    <a:moveTo>
                      <a:pt x="14" y="220"/>
                    </a:moveTo>
                    <a:cubicBezTo>
                      <a:pt x="9" y="230"/>
                      <a:pt x="8" y="240"/>
                      <a:pt x="5" y="251"/>
                    </a:cubicBezTo>
                    <a:cubicBezTo>
                      <a:pt x="0" y="278"/>
                      <a:pt x="5" y="306"/>
                      <a:pt x="13" y="331"/>
                    </a:cubicBezTo>
                    <a:cubicBezTo>
                      <a:pt x="22" y="362"/>
                      <a:pt x="52" y="384"/>
                      <a:pt x="67" y="413"/>
                    </a:cubicBezTo>
                    <a:cubicBezTo>
                      <a:pt x="70" y="414"/>
                      <a:pt x="70" y="414"/>
                      <a:pt x="70" y="414"/>
                    </a:cubicBezTo>
                    <a:cubicBezTo>
                      <a:pt x="67" y="399"/>
                      <a:pt x="66" y="382"/>
                      <a:pt x="71" y="368"/>
                    </a:cubicBezTo>
                    <a:cubicBezTo>
                      <a:pt x="77" y="344"/>
                      <a:pt x="85" y="321"/>
                      <a:pt x="90" y="297"/>
                    </a:cubicBezTo>
                    <a:cubicBezTo>
                      <a:pt x="93" y="278"/>
                      <a:pt x="97" y="257"/>
                      <a:pt x="95" y="238"/>
                    </a:cubicBezTo>
                    <a:cubicBezTo>
                      <a:pt x="92" y="248"/>
                      <a:pt x="90" y="258"/>
                      <a:pt x="84" y="266"/>
                    </a:cubicBezTo>
                    <a:cubicBezTo>
                      <a:pt x="64" y="298"/>
                      <a:pt x="43" y="336"/>
                      <a:pt x="57" y="376"/>
                    </a:cubicBezTo>
                    <a:cubicBezTo>
                      <a:pt x="57" y="377"/>
                      <a:pt x="56" y="377"/>
                      <a:pt x="56" y="377"/>
                    </a:cubicBezTo>
                    <a:cubicBezTo>
                      <a:pt x="50" y="364"/>
                      <a:pt x="49" y="348"/>
                      <a:pt x="45" y="334"/>
                    </a:cubicBezTo>
                    <a:cubicBezTo>
                      <a:pt x="35" y="296"/>
                      <a:pt x="5" y="264"/>
                      <a:pt x="14" y="220"/>
                    </a:cubicBezTo>
                    <a:close/>
                    <a:moveTo>
                      <a:pt x="788" y="220"/>
                    </a:moveTo>
                    <a:cubicBezTo>
                      <a:pt x="797" y="264"/>
                      <a:pt x="767" y="296"/>
                      <a:pt x="757" y="334"/>
                    </a:cubicBezTo>
                    <a:cubicBezTo>
                      <a:pt x="754" y="348"/>
                      <a:pt x="752" y="364"/>
                      <a:pt x="747" y="377"/>
                    </a:cubicBezTo>
                    <a:cubicBezTo>
                      <a:pt x="746" y="377"/>
                      <a:pt x="746" y="377"/>
                      <a:pt x="745" y="376"/>
                    </a:cubicBezTo>
                    <a:cubicBezTo>
                      <a:pt x="760" y="336"/>
                      <a:pt x="738" y="298"/>
                      <a:pt x="718" y="266"/>
                    </a:cubicBezTo>
                    <a:cubicBezTo>
                      <a:pt x="712" y="258"/>
                      <a:pt x="710" y="248"/>
                      <a:pt x="707" y="238"/>
                    </a:cubicBezTo>
                    <a:cubicBezTo>
                      <a:pt x="705" y="257"/>
                      <a:pt x="709" y="278"/>
                      <a:pt x="712" y="297"/>
                    </a:cubicBezTo>
                    <a:cubicBezTo>
                      <a:pt x="717" y="321"/>
                      <a:pt x="725" y="344"/>
                      <a:pt x="732" y="368"/>
                    </a:cubicBezTo>
                    <a:cubicBezTo>
                      <a:pt x="736" y="382"/>
                      <a:pt x="735" y="399"/>
                      <a:pt x="733" y="414"/>
                    </a:cubicBezTo>
                    <a:cubicBezTo>
                      <a:pt x="735" y="413"/>
                      <a:pt x="735" y="413"/>
                      <a:pt x="735" y="413"/>
                    </a:cubicBezTo>
                    <a:cubicBezTo>
                      <a:pt x="750" y="384"/>
                      <a:pt x="780" y="362"/>
                      <a:pt x="790" y="331"/>
                    </a:cubicBezTo>
                    <a:cubicBezTo>
                      <a:pt x="797" y="306"/>
                      <a:pt x="802" y="278"/>
                      <a:pt x="797" y="251"/>
                    </a:cubicBezTo>
                    <a:cubicBezTo>
                      <a:pt x="795" y="240"/>
                      <a:pt x="793" y="230"/>
                      <a:pt x="788" y="220"/>
                    </a:cubicBezTo>
                    <a:close/>
                    <a:moveTo>
                      <a:pt x="401" y="228"/>
                    </a:moveTo>
                    <a:cubicBezTo>
                      <a:pt x="401" y="234"/>
                      <a:pt x="401" y="234"/>
                      <a:pt x="401" y="234"/>
                    </a:cubicBezTo>
                    <a:cubicBezTo>
                      <a:pt x="398" y="233"/>
                      <a:pt x="398" y="233"/>
                      <a:pt x="398" y="233"/>
                    </a:cubicBezTo>
                    <a:cubicBezTo>
                      <a:pt x="396" y="233"/>
                      <a:pt x="396" y="233"/>
                      <a:pt x="396" y="233"/>
                    </a:cubicBezTo>
                    <a:cubicBezTo>
                      <a:pt x="395" y="232"/>
                      <a:pt x="395" y="232"/>
                      <a:pt x="395" y="232"/>
                    </a:cubicBezTo>
                    <a:cubicBezTo>
                      <a:pt x="393" y="231"/>
                      <a:pt x="393" y="231"/>
                      <a:pt x="393" y="231"/>
                    </a:cubicBezTo>
                    <a:cubicBezTo>
                      <a:pt x="393" y="238"/>
                      <a:pt x="393" y="238"/>
                      <a:pt x="393" y="238"/>
                    </a:cubicBezTo>
                    <a:cubicBezTo>
                      <a:pt x="395" y="239"/>
                      <a:pt x="395" y="239"/>
                      <a:pt x="395" y="239"/>
                    </a:cubicBezTo>
                    <a:cubicBezTo>
                      <a:pt x="396" y="241"/>
                      <a:pt x="396" y="241"/>
                      <a:pt x="396" y="241"/>
                    </a:cubicBezTo>
                    <a:cubicBezTo>
                      <a:pt x="399" y="241"/>
                      <a:pt x="399" y="241"/>
                      <a:pt x="399" y="241"/>
                    </a:cubicBezTo>
                    <a:cubicBezTo>
                      <a:pt x="400" y="244"/>
                      <a:pt x="400" y="244"/>
                      <a:pt x="400" y="244"/>
                    </a:cubicBezTo>
                    <a:cubicBezTo>
                      <a:pt x="407" y="245"/>
                      <a:pt x="407" y="245"/>
                      <a:pt x="407" y="245"/>
                    </a:cubicBezTo>
                    <a:cubicBezTo>
                      <a:pt x="408" y="246"/>
                      <a:pt x="408" y="246"/>
                      <a:pt x="408" y="246"/>
                    </a:cubicBezTo>
                    <a:cubicBezTo>
                      <a:pt x="412" y="246"/>
                      <a:pt x="412" y="246"/>
                      <a:pt x="412" y="246"/>
                    </a:cubicBezTo>
                    <a:cubicBezTo>
                      <a:pt x="420" y="255"/>
                      <a:pt x="420" y="255"/>
                      <a:pt x="420" y="255"/>
                    </a:cubicBezTo>
                    <a:cubicBezTo>
                      <a:pt x="420" y="257"/>
                      <a:pt x="420" y="257"/>
                      <a:pt x="420" y="257"/>
                    </a:cubicBezTo>
                    <a:cubicBezTo>
                      <a:pt x="418" y="258"/>
                      <a:pt x="418" y="258"/>
                      <a:pt x="418" y="258"/>
                    </a:cubicBezTo>
                    <a:cubicBezTo>
                      <a:pt x="419" y="260"/>
                      <a:pt x="415" y="259"/>
                      <a:pt x="415" y="259"/>
                    </a:cubicBezTo>
                    <a:cubicBezTo>
                      <a:pt x="415" y="261"/>
                      <a:pt x="415" y="261"/>
                      <a:pt x="415" y="261"/>
                    </a:cubicBezTo>
                    <a:cubicBezTo>
                      <a:pt x="417" y="261"/>
                      <a:pt x="417" y="261"/>
                      <a:pt x="417" y="261"/>
                    </a:cubicBezTo>
                    <a:cubicBezTo>
                      <a:pt x="419" y="262"/>
                      <a:pt x="419" y="262"/>
                      <a:pt x="419" y="262"/>
                    </a:cubicBezTo>
                    <a:cubicBezTo>
                      <a:pt x="421" y="257"/>
                      <a:pt x="421" y="257"/>
                      <a:pt x="421" y="257"/>
                    </a:cubicBezTo>
                    <a:cubicBezTo>
                      <a:pt x="425" y="255"/>
                      <a:pt x="426" y="258"/>
                      <a:pt x="426" y="260"/>
                    </a:cubicBezTo>
                    <a:cubicBezTo>
                      <a:pt x="427" y="262"/>
                      <a:pt x="425" y="261"/>
                      <a:pt x="425" y="261"/>
                    </a:cubicBezTo>
                    <a:cubicBezTo>
                      <a:pt x="425" y="265"/>
                      <a:pt x="425" y="265"/>
                      <a:pt x="425" y="265"/>
                    </a:cubicBezTo>
                    <a:cubicBezTo>
                      <a:pt x="427" y="266"/>
                      <a:pt x="427" y="266"/>
                      <a:pt x="427" y="266"/>
                    </a:cubicBezTo>
                    <a:cubicBezTo>
                      <a:pt x="429" y="269"/>
                      <a:pt x="425" y="271"/>
                      <a:pt x="425" y="271"/>
                    </a:cubicBezTo>
                    <a:cubicBezTo>
                      <a:pt x="425" y="274"/>
                      <a:pt x="425" y="274"/>
                      <a:pt x="425" y="274"/>
                    </a:cubicBezTo>
                    <a:cubicBezTo>
                      <a:pt x="424" y="277"/>
                      <a:pt x="421" y="276"/>
                      <a:pt x="421" y="276"/>
                    </a:cubicBezTo>
                    <a:cubicBezTo>
                      <a:pt x="419" y="278"/>
                      <a:pt x="419" y="278"/>
                      <a:pt x="419" y="278"/>
                    </a:cubicBezTo>
                    <a:cubicBezTo>
                      <a:pt x="416" y="279"/>
                      <a:pt x="416" y="279"/>
                      <a:pt x="416" y="279"/>
                    </a:cubicBezTo>
                    <a:cubicBezTo>
                      <a:pt x="423" y="280"/>
                      <a:pt x="423" y="280"/>
                      <a:pt x="423" y="280"/>
                    </a:cubicBezTo>
                    <a:cubicBezTo>
                      <a:pt x="423" y="277"/>
                      <a:pt x="425" y="277"/>
                      <a:pt x="426" y="278"/>
                    </a:cubicBezTo>
                    <a:cubicBezTo>
                      <a:pt x="427" y="279"/>
                      <a:pt x="427" y="281"/>
                      <a:pt x="427" y="281"/>
                    </a:cubicBezTo>
                    <a:cubicBezTo>
                      <a:pt x="429" y="281"/>
                      <a:pt x="429" y="281"/>
                      <a:pt x="429" y="281"/>
                    </a:cubicBezTo>
                    <a:cubicBezTo>
                      <a:pt x="428" y="285"/>
                      <a:pt x="428" y="285"/>
                      <a:pt x="428" y="285"/>
                    </a:cubicBezTo>
                    <a:cubicBezTo>
                      <a:pt x="430" y="285"/>
                      <a:pt x="430" y="285"/>
                      <a:pt x="430" y="285"/>
                    </a:cubicBezTo>
                    <a:cubicBezTo>
                      <a:pt x="430" y="294"/>
                      <a:pt x="430" y="294"/>
                      <a:pt x="430" y="294"/>
                    </a:cubicBezTo>
                    <a:cubicBezTo>
                      <a:pt x="432" y="297"/>
                      <a:pt x="432" y="297"/>
                      <a:pt x="432" y="297"/>
                    </a:cubicBezTo>
                    <a:cubicBezTo>
                      <a:pt x="435" y="295"/>
                      <a:pt x="435" y="298"/>
                      <a:pt x="434" y="299"/>
                    </a:cubicBezTo>
                    <a:cubicBezTo>
                      <a:pt x="432" y="300"/>
                      <a:pt x="433" y="305"/>
                      <a:pt x="433" y="305"/>
                    </a:cubicBezTo>
                    <a:cubicBezTo>
                      <a:pt x="432" y="306"/>
                      <a:pt x="432" y="306"/>
                      <a:pt x="432" y="306"/>
                    </a:cubicBezTo>
                    <a:cubicBezTo>
                      <a:pt x="432" y="309"/>
                      <a:pt x="432" y="309"/>
                      <a:pt x="432" y="309"/>
                    </a:cubicBezTo>
                    <a:cubicBezTo>
                      <a:pt x="430" y="310"/>
                      <a:pt x="430" y="310"/>
                      <a:pt x="430" y="310"/>
                    </a:cubicBezTo>
                    <a:cubicBezTo>
                      <a:pt x="430" y="313"/>
                      <a:pt x="430" y="313"/>
                      <a:pt x="430" y="313"/>
                    </a:cubicBezTo>
                    <a:cubicBezTo>
                      <a:pt x="427" y="312"/>
                      <a:pt x="424" y="312"/>
                      <a:pt x="423" y="313"/>
                    </a:cubicBezTo>
                    <a:cubicBezTo>
                      <a:pt x="420" y="311"/>
                      <a:pt x="415" y="312"/>
                      <a:pt x="415" y="313"/>
                    </a:cubicBezTo>
                    <a:cubicBezTo>
                      <a:pt x="417" y="316"/>
                      <a:pt x="413" y="316"/>
                      <a:pt x="413" y="316"/>
                    </a:cubicBezTo>
                    <a:cubicBezTo>
                      <a:pt x="411" y="318"/>
                      <a:pt x="411" y="318"/>
                      <a:pt x="411" y="318"/>
                    </a:cubicBezTo>
                    <a:cubicBezTo>
                      <a:pt x="412" y="321"/>
                      <a:pt x="410" y="322"/>
                      <a:pt x="410" y="322"/>
                    </a:cubicBezTo>
                    <a:cubicBezTo>
                      <a:pt x="410" y="327"/>
                      <a:pt x="410" y="327"/>
                      <a:pt x="410" y="327"/>
                    </a:cubicBezTo>
                    <a:cubicBezTo>
                      <a:pt x="406" y="330"/>
                      <a:pt x="406" y="330"/>
                      <a:pt x="406" y="330"/>
                    </a:cubicBezTo>
                    <a:cubicBezTo>
                      <a:pt x="406" y="335"/>
                      <a:pt x="406" y="335"/>
                      <a:pt x="406" y="335"/>
                    </a:cubicBezTo>
                    <a:cubicBezTo>
                      <a:pt x="391" y="337"/>
                      <a:pt x="377" y="332"/>
                      <a:pt x="365" y="322"/>
                    </a:cubicBezTo>
                    <a:cubicBezTo>
                      <a:pt x="366" y="322"/>
                      <a:pt x="366" y="322"/>
                      <a:pt x="366" y="322"/>
                    </a:cubicBezTo>
                    <a:cubicBezTo>
                      <a:pt x="367" y="319"/>
                      <a:pt x="370" y="319"/>
                      <a:pt x="370" y="319"/>
                    </a:cubicBezTo>
                    <a:cubicBezTo>
                      <a:pt x="370" y="317"/>
                      <a:pt x="370" y="317"/>
                      <a:pt x="370" y="317"/>
                    </a:cubicBezTo>
                    <a:cubicBezTo>
                      <a:pt x="378" y="317"/>
                      <a:pt x="378" y="317"/>
                      <a:pt x="378" y="317"/>
                    </a:cubicBezTo>
                    <a:cubicBezTo>
                      <a:pt x="379" y="314"/>
                      <a:pt x="382" y="315"/>
                      <a:pt x="382" y="317"/>
                    </a:cubicBezTo>
                    <a:cubicBezTo>
                      <a:pt x="382" y="318"/>
                      <a:pt x="385" y="317"/>
                      <a:pt x="385" y="317"/>
                    </a:cubicBezTo>
                    <a:cubicBezTo>
                      <a:pt x="387" y="314"/>
                      <a:pt x="387" y="314"/>
                      <a:pt x="387" y="314"/>
                    </a:cubicBezTo>
                    <a:cubicBezTo>
                      <a:pt x="390" y="314"/>
                      <a:pt x="390" y="314"/>
                      <a:pt x="390" y="314"/>
                    </a:cubicBezTo>
                    <a:cubicBezTo>
                      <a:pt x="391" y="310"/>
                      <a:pt x="391" y="310"/>
                      <a:pt x="391" y="310"/>
                    </a:cubicBezTo>
                    <a:cubicBezTo>
                      <a:pt x="392" y="310"/>
                      <a:pt x="392" y="310"/>
                      <a:pt x="392" y="310"/>
                    </a:cubicBezTo>
                    <a:cubicBezTo>
                      <a:pt x="392" y="304"/>
                      <a:pt x="392" y="304"/>
                      <a:pt x="392" y="304"/>
                    </a:cubicBezTo>
                    <a:cubicBezTo>
                      <a:pt x="396" y="303"/>
                      <a:pt x="396" y="299"/>
                      <a:pt x="396" y="299"/>
                    </a:cubicBezTo>
                    <a:cubicBezTo>
                      <a:pt x="397" y="297"/>
                      <a:pt x="397" y="297"/>
                      <a:pt x="397" y="297"/>
                    </a:cubicBezTo>
                    <a:cubicBezTo>
                      <a:pt x="396" y="295"/>
                      <a:pt x="396" y="295"/>
                      <a:pt x="396" y="295"/>
                    </a:cubicBezTo>
                    <a:cubicBezTo>
                      <a:pt x="394" y="294"/>
                      <a:pt x="395" y="292"/>
                      <a:pt x="397" y="293"/>
                    </a:cubicBezTo>
                    <a:cubicBezTo>
                      <a:pt x="398" y="293"/>
                      <a:pt x="395" y="290"/>
                      <a:pt x="395" y="290"/>
                    </a:cubicBezTo>
                    <a:cubicBezTo>
                      <a:pt x="393" y="292"/>
                      <a:pt x="392" y="289"/>
                      <a:pt x="392" y="289"/>
                    </a:cubicBezTo>
                    <a:cubicBezTo>
                      <a:pt x="387" y="289"/>
                      <a:pt x="387" y="289"/>
                      <a:pt x="387" y="289"/>
                    </a:cubicBezTo>
                    <a:cubicBezTo>
                      <a:pt x="387" y="285"/>
                      <a:pt x="387" y="285"/>
                      <a:pt x="387" y="285"/>
                    </a:cubicBezTo>
                    <a:cubicBezTo>
                      <a:pt x="387" y="281"/>
                      <a:pt x="387" y="281"/>
                      <a:pt x="387" y="281"/>
                    </a:cubicBezTo>
                    <a:cubicBezTo>
                      <a:pt x="383" y="279"/>
                      <a:pt x="383" y="279"/>
                      <a:pt x="383" y="279"/>
                    </a:cubicBezTo>
                    <a:cubicBezTo>
                      <a:pt x="379" y="282"/>
                      <a:pt x="379" y="282"/>
                      <a:pt x="379" y="282"/>
                    </a:cubicBezTo>
                    <a:cubicBezTo>
                      <a:pt x="379" y="286"/>
                      <a:pt x="379" y="286"/>
                      <a:pt x="379" y="286"/>
                    </a:cubicBezTo>
                    <a:cubicBezTo>
                      <a:pt x="379" y="288"/>
                      <a:pt x="379" y="288"/>
                      <a:pt x="379" y="288"/>
                    </a:cubicBezTo>
                    <a:cubicBezTo>
                      <a:pt x="376" y="289"/>
                      <a:pt x="376" y="289"/>
                      <a:pt x="376" y="289"/>
                    </a:cubicBezTo>
                    <a:cubicBezTo>
                      <a:pt x="375" y="297"/>
                      <a:pt x="375" y="297"/>
                      <a:pt x="375" y="297"/>
                    </a:cubicBezTo>
                    <a:cubicBezTo>
                      <a:pt x="373" y="298"/>
                      <a:pt x="373" y="298"/>
                      <a:pt x="373" y="298"/>
                    </a:cubicBezTo>
                    <a:cubicBezTo>
                      <a:pt x="374" y="300"/>
                      <a:pt x="374" y="300"/>
                      <a:pt x="374" y="300"/>
                    </a:cubicBezTo>
                    <a:cubicBezTo>
                      <a:pt x="370" y="301"/>
                      <a:pt x="370" y="301"/>
                      <a:pt x="370" y="301"/>
                    </a:cubicBezTo>
                    <a:cubicBezTo>
                      <a:pt x="367" y="302"/>
                      <a:pt x="367" y="302"/>
                      <a:pt x="367" y="302"/>
                    </a:cubicBezTo>
                    <a:cubicBezTo>
                      <a:pt x="367" y="306"/>
                      <a:pt x="367" y="306"/>
                      <a:pt x="367" y="306"/>
                    </a:cubicBezTo>
                    <a:cubicBezTo>
                      <a:pt x="364" y="307"/>
                      <a:pt x="364" y="307"/>
                      <a:pt x="364" y="307"/>
                    </a:cubicBezTo>
                    <a:cubicBezTo>
                      <a:pt x="363" y="311"/>
                      <a:pt x="363" y="311"/>
                      <a:pt x="363" y="311"/>
                    </a:cubicBezTo>
                    <a:cubicBezTo>
                      <a:pt x="362" y="319"/>
                      <a:pt x="362" y="319"/>
                      <a:pt x="362" y="319"/>
                    </a:cubicBezTo>
                    <a:cubicBezTo>
                      <a:pt x="358" y="315"/>
                      <a:pt x="355" y="310"/>
                      <a:pt x="352" y="305"/>
                    </a:cubicBezTo>
                    <a:cubicBezTo>
                      <a:pt x="353" y="303"/>
                      <a:pt x="353" y="301"/>
                      <a:pt x="353" y="301"/>
                    </a:cubicBezTo>
                    <a:cubicBezTo>
                      <a:pt x="350" y="300"/>
                      <a:pt x="352" y="296"/>
                      <a:pt x="354" y="299"/>
                    </a:cubicBezTo>
                    <a:cubicBezTo>
                      <a:pt x="357" y="303"/>
                      <a:pt x="353" y="292"/>
                      <a:pt x="353" y="292"/>
                    </a:cubicBezTo>
                    <a:cubicBezTo>
                      <a:pt x="351" y="290"/>
                      <a:pt x="351" y="290"/>
                      <a:pt x="351" y="290"/>
                    </a:cubicBezTo>
                    <a:cubicBezTo>
                      <a:pt x="348" y="290"/>
                      <a:pt x="348" y="290"/>
                      <a:pt x="348" y="290"/>
                    </a:cubicBezTo>
                    <a:cubicBezTo>
                      <a:pt x="347" y="287"/>
                      <a:pt x="347" y="284"/>
                      <a:pt x="347" y="282"/>
                    </a:cubicBezTo>
                    <a:cubicBezTo>
                      <a:pt x="347" y="280"/>
                      <a:pt x="347" y="279"/>
                      <a:pt x="347" y="278"/>
                    </a:cubicBezTo>
                    <a:cubicBezTo>
                      <a:pt x="348" y="277"/>
                      <a:pt x="349" y="278"/>
                      <a:pt x="349" y="278"/>
                    </a:cubicBezTo>
                    <a:cubicBezTo>
                      <a:pt x="351" y="279"/>
                      <a:pt x="351" y="279"/>
                      <a:pt x="351" y="279"/>
                    </a:cubicBezTo>
                    <a:cubicBezTo>
                      <a:pt x="353" y="281"/>
                      <a:pt x="353" y="281"/>
                      <a:pt x="353" y="281"/>
                    </a:cubicBezTo>
                    <a:cubicBezTo>
                      <a:pt x="353" y="283"/>
                      <a:pt x="353" y="283"/>
                      <a:pt x="353" y="283"/>
                    </a:cubicBezTo>
                    <a:cubicBezTo>
                      <a:pt x="352" y="284"/>
                      <a:pt x="352" y="284"/>
                      <a:pt x="352" y="284"/>
                    </a:cubicBezTo>
                    <a:cubicBezTo>
                      <a:pt x="351" y="286"/>
                      <a:pt x="351" y="286"/>
                      <a:pt x="351" y="286"/>
                    </a:cubicBezTo>
                    <a:cubicBezTo>
                      <a:pt x="352" y="289"/>
                      <a:pt x="352" y="289"/>
                      <a:pt x="352" y="289"/>
                    </a:cubicBezTo>
                    <a:cubicBezTo>
                      <a:pt x="355" y="289"/>
                      <a:pt x="355" y="289"/>
                      <a:pt x="355" y="289"/>
                    </a:cubicBezTo>
                    <a:cubicBezTo>
                      <a:pt x="355" y="285"/>
                      <a:pt x="361" y="285"/>
                      <a:pt x="363" y="287"/>
                    </a:cubicBezTo>
                    <a:cubicBezTo>
                      <a:pt x="365" y="283"/>
                      <a:pt x="365" y="283"/>
                      <a:pt x="365" y="283"/>
                    </a:cubicBezTo>
                    <a:cubicBezTo>
                      <a:pt x="361" y="281"/>
                      <a:pt x="365" y="278"/>
                      <a:pt x="366" y="280"/>
                    </a:cubicBezTo>
                    <a:cubicBezTo>
                      <a:pt x="367" y="281"/>
                      <a:pt x="370" y="276"/>
                      <a:pt x="370" y="276"/>
                    </a:cubicBezTo>
                    <a:cubicBezTo>
                      <a:pt x="370" y="276"/>
                      <a:pt x="372" y="278"/>
                      <a:pt x="370" y="275"/>
                    </a:cubicBezTo>
                    <a:cubicBezTo>
                      <a:pt x="368" y="272"/>
                      <a:pt x="371" y="270"/>
                      <a:pt x="371" y="270"/>
                    </a:cubicBezTo>
                    <a:cubicBezTo>
                      <a:pt x="370" y="266"/>
                      <a:pt x="375" y="267"/>
                      <a:pt x="375" y="267"/>
                    </a:cubicBezTo>
                    <a:cubicBezTo>
                      <a:pt x="375" y="262"/>
                      <a:pt x="375" y="262"/>
                      <a:pt x="375" y="262"/>
                    </a:cubicBezTo>
                    <a:cubicBezTo>
                      <a:pt x="371" y="262"/>
                      <a:pt x="371" y="262"/>
                      <a:pt x="371" y="262"/>
                    </a:cubicBezTo>
                    <a:cubicBezTo>
                      <a:pt x="370" y="266"/>
                      <a:pt x="367" y="263"/>
                      <a:pt x="368" y="262"/>
                    </a:cubicBezTo>
                    <a:cubicBezTo>
                      <a:pt x="370" y="261"/>
                      <a:pt x="372" y="259"/>
                      <a:pt x="372" y="259"/>
                    </a:cubicBezTo>
                    <a:cubicBezTo>
                      <a:pt x="372" y="256"/>
                      <a:pt x="372" y="256"/>
                      <a:pt x="372" y="256"/>
                    </a:cubicBezTo>
                    <a:cubicBezTo>
                      <a:pt x="374" y="256"/>
                      <a:pt x="374" y="256"/>
                      <a:pt x="374" y="256"/>
                    </a:cubicBezTo>
                    <a:cubicBezTo>
                      <a:pt x="374" y="253"/>
                      <a:pt x="374" y="253"/>
                      <a:pt x="374" y="253"/>
                    </a:cubicBezTo>
                    <a:cubicBezTo>
                      <a:pt x="378" y="253"/>
                      <a:pt x="378" y="253"/>
                      <a:pt x="378" y="253"/>
                    </a:cubicBezTo>
                    <a:cubicBezTo>
                      <a:pt x="382" y="251"/>
                      <a:pt x="382" y="251"/>
                      <a:pt x="382" y="25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7" y="249"/>
                      <a:pt x="387" y="249"/>
                      <a:pt x="387" y="249"/>
                    </a:cubicBezTo>
                    <a:cubicBezTo>
                      <a:pt x="392" y="244"/>
                      <a:pt x="392" y="244"/>
                      <a:pt x="392" y="244"/>
                    </a:cubicBezTo>
                    <a:cubicBezTo>
                      <a:pt x="392" y="242"/>
                      <a:pt x="392" y="242"/>
                      <a:pt x="392" y="242"/>
                    </a:cubicBezTo>
                    <a:cubicBezTo>
                      <a:pt x="388" y="242"/>
                      <a:pt x="392" y="239"/>
                      <a:pt x="392" y="239"/>
                    </a:cubicBezTo>
                    <a:cubicBezTo>
                      <a:pt x="392" y="235"/>
                      <a:pt x="392" y="235"/>
                      <a:pt x="392" y="235"/>
                    </a:cubicBezTo>
                    <a:cubicBezTo>
                      <a:pt x="389" y="235"/>
                      <a:pt x="389" y="235"/>
                      <a:pt x="389" y="235"/>
                    </a:cubicBezTo>
                    <a:cubicBezTo>
                      <a:pt x="389" y="229"/>
                      <a:pt x="389" y="229"/>
                      <a:pt x="389" y="229"/>
                    </a:cubicBezTo>
                    <a:cubicBezTo>
                      <a:pt x="392" y="228"/>
                      <a:pt x="396" y="227"/>
                      <a:pt x="400" y="227"/>
                    </a:cubicBezTo>
                    <a:lnTo>
                      <a:pt x="401" y="228"/>
                    </a:lnTo>
                    <a:close/>
                    <a:moveTo>
                      <a:pt x="573" y="244"/>
                    </a:moveTo>
                    <a:cubicBezTo>
                      <a:pt x="573" y="247"/>
                      <a:pt x="573" y="247"/>
                      <a:pt x="573" y="247"/>
                    </a:cubicBezTo>
                    <a:cubicBezTo>
                      <a:pt x="575" y="247"/>
                      <a:pt x="575" y="247"/>
                      <a:pt x="575" y="247"/>
                    </a:cubicBezTo>
                    <a:cubicBezTo>
                      <a:pt x="575" y="244"/>
                      <a:pt x="575" y="244"/>
                      <a:pt x="575" y="244"/>
                    </a:cubicBezTo>
                    <a:lnTo>
                      <a:pt x="573" y="244"/>
                    </a:lnTo>
                    <a:close/>
                    <a:moveTo>
                      <a:pt x="572" y="252"/>
                    </a:moveTo>
                    <a:cubicBezTo>
                      <a:pt x="571" y="254"/>
                      <a:pt x="571" y="254"/>
                      <a:pt x="571" y="254"/>
                    </a:cubicBezTo>
                    <a:cubicBezTo>
                      <a:pt x="573" y="254"/>
                      <a:pt x="573" y="254"/>
                      <a:pt x="573" y="254"/>
                    </a:cubicBezTo>
                    <a:cubicBezTo>
                      <a:pt x="574" y="253"/>
                      <a:pt x="574" y="253"/>
                      <a:pt x="574" y="253"/>
                    </a:cubicBezTo>
                    <a:lnTo>
                      <a:pt x="572" y="252"/>
                    </a:lnTo>
                    <a:close/>
                    <a:moveTo>
                      <a:pt x="278" y="263"/>
                    </a:moveTo>
                    <a:cubicBezTo>
                      <a:pt x="279" y="263"/>
                      <a:pt x="281" y="264"/>
                      <a:pt x="282" y="265"/>
                    </a:cubicBezTo>
                    <a:cubicBezTo>
                      <a:pt x="286" y="264"/>
                      <a:pt x="286" y="264"/>
                      <a:pt x="286" y="264"/>
                    </a:cubicBezTo>
                    <a:cubicBezTo>
                      <a:pt x="287" y="265"/>
                      <a:pt x="288" y="266"/>
                      <a:pt x="289" y="267"/>
                    </a:cubicBezTo>
                    <a:cubicBezTo>
                      <a:pt x="288" y="269"/>
                      <a:pt x="288" y="272"/>
                      <a:pt x="288" y="275"/>
                    </a:cubicBezTo>
                    <a:cubicBezTo>
                      <a:pt x="287" y="276"/>
                      <a:pt x="287" y="276"/>
                      <a:pt x="287" y="276"/>
                    </a:cubicBezTo>
                    <a:cubicBezTo>
                      <a:pt x="287" y="277"/>
                      <a:pt x="286" y="277"/>
                      <a:pt x="286" y="278"/>
                    </a:cubicBezTo>
                    <a:cubicBezTo>
                      <a:pt x="276" y="278"/>
                      <a:pt x="276" y="278"/>
                      <a:pt x="276" y="278"/>
                    </a:cubicBezTo>
                    <a:cubicBezTo>
                      <a:pt x="276" y="278"/>
                      <a:pt x="276" y="278"/>
                      <a:pt x="276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9" y="276"/>
                      <a:pt x="271" y="268"/>
                      <a:pt x="271" y="268"/>
                    </a:cubicBezTo>
                    <a:cubicBezTo>
                      <a:pt x="273" y="265"/>
                      <a:pt x="276" y="264"/>
                      <a:pt x="278" y="263"/>
                    </a:cubicBezTo>
                    <a:close/>
                    <a:moveTo>
                      <a:pt x="376" y="269"/>
                    </a:moveTo>
                    <a:cubicBezTo>
                      <a:pt x="376" y="270"/>
                      <a:pt x="376" y="270"/>
                      <a:pt x="376" y="270"/>
                    </a:cubicBezTo>
                    <a:cubicBezTo>
                      <a:pt x="374" y="270"/>
                      <a:pt x="374" y="270"/>
                      <a:pt x="374" y="270"/>
                    </a:cubicBezTo>
                    <a:cubicBezTo>
                      <a:pt x="374" y="273"/>
                      <a:pt x="374" y="273"/>
                      <a:pt x="374" y="273"/>
                    </a:cubicBezTo>
                    <a:cubicBezTo>
                      <a:pt x="376" y="273"/>
                      <a:pt x="376" y="273"/>
                      <a:pt x="376" y="273"/>
                    </a:cubicBezTo>
                    <a:cubicBezTo>
                      <a:pt x="376" y="274"/>
                      <a:pt x="376" y="274"/>
                      <a:pt x="376" y="274"/>
                    </a:cubicBezTo>
                    <a:cubicBezTo>
                      <a:pt x="375" y="275"/>
                      <a:pt x="375" y="275"/>
                      <a:pt x="375" y="275"/>
                    </a:cubicBezTo>
                    <a:cubicBezTo>
                      <a:pt x="374" y="277"/>
                      <a:pt x="374" y="277"/>
                      <a:pt x="374" y="277"/>
                    </a:cubicBezTo>
                    <a:cubicBezTo>
                      <a:pt x="372" y="277"/>
                      <a:pt x="372" y="277"/>
                      <a:pt x="372" y="277"/>
                    </a:cubicBezTo>
                    <a:cubicBezTo>
                      <a:pt x="367" y="282"/>
                      <a:pt x="367" y="282"/>
                      <a:pt x="367" y="282"/>
                    </a:cubicBezTo>
                    <a:cubicBezTo>
                      <a:pt x="367" y="285"/>
                      <a:pt x="367" y="285"/>
                      <a:pt x="367" y="285"/>
                    </a:cubicBezTo>
                    <a:cubicBezTo>
                      <a:pt x="365" y="287"/>
                      <a:pt x="365" y="287"/>
                      <a:pt x="365" y="287"/>
                    </a:cubicBezTo>
                    <a:cubicBezTo>
                      <a:pt x="364" y="291"/>
                      <a:pt x="364" y="291"/>
                      <a:pt x="364" y="291"/>
                    </a:cubicBezTo>
                    <a:cubicBezTo>
                      <a:pt x="358" y="291"/>
                      <a:pt x="358" y="291"/>
                      <a:pt x="358" y="291"/>
                    </a:cubicBezTo>
                    <a:cubicBezTo>
                      <a:pt x="357" y="296"/>
                      <a:pt x="357" y="296"/>
                      <a:pt x="357" y="296"/>
                    </a:cubicBezTo>
                    <a:cubicBezTo>
                      <a:pt x="357" y="301"/>
                      <a:pt x="357" y="301"/>
                      <a:pt x="357" y="301"/>
                    </a:cubicBezTo>
                    <a:cubicBezTo>
                      <a:pt x="362" y="303"/>
                      <a:pt x="362" y="303"/>
                      <a:pt x="362" y="303"/>
                    </a:cubicBezTo>
                    <a:cubicBezTo>
                      <a:pt x="363" y="300"/>
                      <a:pt x="363" y="300"/>
                      <a:pt x="363" y="300"/>
                    </a:cubicBezTo>
                    <a:cubicBezTo>
                      <a:pt x="365" y="299"/>
                      <a:pt x="365" y="299"/>
                      <a:pt x="365" y="299"/>
                    </a:cubicBezTo>
                    <a:cubicBezTo>
                      <a:pt x="365" y="296"/>
                      <a:pt x="365" y="296"/>
                      <a:pt x="365" y="296"/>
                    </a:cubicBezTo>
                    <a:cubicBezTo>
                      <a:pt x="366" y="294"/>
                      <a:pt x="366" y="294"/>
                      <a:pt x="366" y="294"/>
                    </a:cubicBezTo>
                    <a:cubicBezTo>
                      <a:pt x="368" y="292"/>
                      <a:pt x="368" y="292"/>
                      <a:pt x="368" y="292"/>
                    </a:cubicBezTo>
                    <a:cubicBezTo>
                      <a:pt x="368" y="290"/>
                      <a:pt x="368" y="290"/>
                      <a:pt x="368" y="290"/>
                    </a:cubicBezTo>
                    <a:cubicBezTo>
                      <a:pt x="371" y="288"/>
                      <a:pt x="371" y="288"/>
                      <a:pt x="371" y="288"/>
                    </a:cubicBezTo>
                    <a:cubicBezTo>
                      <a:pt x="375" y="287"/>
                      <a:pt x="375" y="287"/>
                      <a:pt x="375" y="287"/>
                    </a:cubicBezTo>
                    <a:cubicBezTo>
                      <a:pt x="376" y="286"/>
                      <a:pt x="376" y="286"/>
                      <a:pt x="376" y="286"/>
                    </a:cubicBezTo>
                    <a:cubicBezTo>
                      <a:pt x="377" y="282"/>
                      <a:pt x="377" y="282"/>
                      <a:pt x="377" y="282"/>
                    </a:cubicBezTo>
                    <a:cubicBezTo>
                      <a:pt x="377" y="280"/>
                      <a:pt x="377" y="280"/>
                      <a:pt x="377" y="280"/>
                    </a:cubicBezTo>
                    <a:cubicBezTo>
                      <a:pt x="378" y="278"/>
                      <a:pt x="378" y="278"/>
                      <a:pt x="378" y="278"/>
                    </a:cubicBezTo>
                    <a:cubicBezTo>
                      <a:pt x="381" y="277"/>
                      <a:pt x="381" y="277"/>
                      <a:pt x="381" y="277"/>
                    </a:cubicBezTo>
                    <a:cubicBezTo>
                      <a:pt x="381" y="271"/>
                      <a:pt x="381" y="271"/>
                      <a:pt x="381" y="271"/>
                    </a:cubicBezTo>
                    <a:cubicBezTo>
                      <a:pt x="380" y="271"/>
                      <a:pt x="380" y="271"/>
                      <a:pt x="380" y="271"/>
                    </a:cubicBezTo>
                    <a:cubicBezTo>
                      <a:pt x="379" y="269"/>
                      <a:pt x="379" y="269"/>
                      <a:pt x="379" y="269"/>
                    </a:cubicBezTo>
                    <a:lnTo>
                      <a:pt x="376" y="269"/>
                    </a:lnTo>
                    <a:close/>
                    <a:moveTo>
                      <a:pt x="554" y="271"/>
                    </a:moveTo>
                    <a:cubicBezTo>
                      <a:pt x="554" y="272"/>
                      <a:pt x="554" y="272"/>
                      <a:pt x="554" y="272"/>
                    </a:cubicBezTo>
                    <a:cubicBezTo>
                      <a:pt x="557" y="273"/>
                      <a:pt x="557" y="273"/>
                      <a:pt x="557" y="273"/>
                    </a:cubicBezTo>
                    <a:cubicBezTo>
                      <a:pt x="558" y="271"/>
                      <a:pt x="558" y="271"/>
                      <a:pt x="558" y="271"/>
                    </a:cubicBezTo>
                    <a:lnTo>
                      <a:pt x="554" y="271"/>
                    </a:lnTo>
                    <a:close/>
                    <a:moveTo>
                      <a:pt x="547" y="273"/>
                    </a:moveTo>
                    <a:cubicBezTo>
                      <a:pt x="546" y="274"/>
                      <a:pt x="546" y="274"/>
                      <a:pt x="546" y="274"/>
                    </a:cubicBezTo>
                    <a:cubicBezTo>
                      <a:pt x="544" y="275"/>
                      <a:pt x="544" y="275"/>
                      <a:pt x="544" y="275"/>
                    </a:cubicBezTo>
                    <a:cubicBezTo>
                      <a:pt x="543" y="274"/>
                      <a:pt x="543" y="274"/>
                      <a:pt x="543" y="274"/>
                    </a:cubicBezTo>
                    <a:cubicBezTo>
                      <a:pt x="542" y="275"/>
                      <a:pt x="542" y="275"/>
                      <a:pt x="542" y="275"/>
                    </a:cubicBezTo>
                    <a:cubicBezTo>
                      <a:pt x="544" y="276"/>
                      <a:pt x="544" y="276"/>
                      <a:pt x="544" y="276"/>
                    </a:cubicBezTo>
                    <a:cubicBezTo>
                      <a:pt x="544" y="277"/>
                      <a:pt x="544" y="277"/>
                      <a:pt x="544" y="277"/>
                    </a:cubicBezTo>
                    <a:cubicBezTo>
                      <a:pt x="545" y="276"/>
                      <a:pt x="545" y="276"/>
                      <a:pt x="545" y="276"/>
                    </a:cubicBezTo>
                    <a:cubicBezTo>
                      <a:pt x="546" y="275"/>
                      <a:pt x="546" y="275"/>
                      <a:pt x="546" y="275"/>
                    </a:cubicBezTo>
                    <a:cubicBezTo>
                      <a:pt x="547" y="276"/>
                      <a:pt x="547" y="276"/>
                      <a:pt x="547" y="276"/>
                    </a:cubicBezTo>
                    <a:cubicBezTo>
                      <a:pt x="548" y="275"/>
                      <a:pt x="548" y="275"/>
                      <a:pt x="548" y="275"/>
                    </a:cubicBezTo>
                    <a:cubicBezTo>
                      <a:pt x="548" y="274"/>
                      <a:pt x="548" y="274"/>
                      <a:pt x="548" y="274"/>
                    </a:cubicBezTo>
                    <a:lnTo>
                      <a:pt x="547" y="273"/>
                    </a:lnTo>
                    <a:close/>
                    <a:moveTo>
                      <a:pt x="525" y="285"/>
                    </a:moveTo>
                    <a:cubicBezTo>
                      <a:pt x="565" y="285"/>
                      <a:pt x="565" y="285"/>
                      <a:pt x="565" y="285"/>
                    </a:cubicBezTo>
                    <a:cubicBezTo>
                      <a:pt x="565" y="307"/>
                      <a:pt x="560" y="328"/>
                      <a:pt x="551" y="348"/>
                    </a:cubicBezTo>
                    <a:cubicBezTo>
                      <a:pt x="544" y="365"/>
                      <a:pt x="533" y="381"/>
                      <a:pt x="520" y="395"/>
                    </a:cubicBezTo>
                    <a:cubicBezTo>
                      <a:pt x="519" y="391"/>
                      <a:pt x="519" y="387"/>
                      <a:pt x="518" y="383"/>
                    </a:cubicBezTo>
                    <a:cubicBezTo>
                      <a:pt x="516" y="382"/>
                      <a:pt x="516" y="382"/>
                      <a:pt x="516" y="382"/>
                    </a:cubicBezTo>
                    <a:cubicBezTo>
                      <a:pt x="516" y="375"/>
                      <a:pt x="516" y="375"/>
                      <a:pt x="516" y="375"/>
                    </a:cubicBezTo>
                    <a:cubicBezTo>
                      <a:pt x="513" y="375"/>
                      <a:pt x="513" y="375"/>
                      <a:pt x="513" y="375"/>
                    </a:cubicBezTo>
                    <a:cubicBezTo>
                      <a:pt x="508" y="381"/>
                      <a:pt x="508" y="381"/>
                      <a:pt x="508" y="381"/>
                    </a:cubicBezTo>
                    <a:cubicBezTo>
                      <a:pt x="507" y="383"/>
                      <a:pt x="507" y="383"/>
                      <a:pt x="507" y="383"/>
                    </a:cubicBezTo>
                    <a:cubicBezTo>
                      <a:pt x="505" y="380"/>
                      <a:pt x="505" y="380"/>
                      <a:pt x="505" y="380"/>
                    </a:cubicBezTo>
                    <a:cubicBezTo>
                      <a:pt x="506" y="379"/>
                      <a:pt x="506" y="379"/>
                      <a:pt x="506" y="379"/>
                    </a:cubicBezTo>
                    <a:cubicBezTo>
                      <a:pt x="506" y="375"/>
                      <a:pt x="506" y="375"/>
                      <a:pt x="506" y="375"/>
                    </a:cubicBezTo>
                    <a:cubicBezTo>
                      <a:pt x="508" y="374"/>
                      <a:pt x="508" y="374"/>
                      <a:pt x="508" y="374"/>
                    </a:cubicBezTo>
                    <a:cubicBezTo>
                      <a:pt x="508" y="371"/>
                      <a:pt x="508" y="371"/>
                      <a:pt x="508" y="371"/>
                    </a:cubicBezTo>
                    <a:cubicBezTo>
                      <a:pt x="509" y="370"/>
                      <a:pt x="509" y="370"/>
                      <a:pt x="509" y="370"/>
                    </a:cubicBezTo>
                    <a:cubicBezTo>
                      <a:pt x="510" y="364"/>
                      <a:pt x="510" y="364"/>
                      <a:pt x="510" y="364"/>
                    </a:cubicBezTo>
                    <a:cubicBezTo>
                      <a:pt x="511" y="364"/>
                      <a:pt x="511" y="364"/>
                      <a:pt x="511" y="364"/>
                    </a:cubicBezTo>
                    <a:cubicBezTo>
                      <a:pt x="511" y="350"/>
                      <a:pt x="511" y="350"/>
                      <a:pt x="511" y="350"/>
                    </a:cubicBezTo>
                    <a:cubicBezTo>
                      <a:pt x="507" y="346"/>
                      <a:pt x="507" y="346"/>
                      <a:pt x="507" y="346"/>
                    </a:cubicBezTo>
                    <a:cubicBezTo>
                      <a:pt x="507" y="347"/>
                      <a:pt x="502" y="347"/>
                      <a:pt x="502" y="347"/>
                    </a:cubicBezTo>
                    <a:cubicBezTo>
                      <a:pt x="502" y="347"/>
                      <a:pt x="501" y="349"/>
                      <a:pt x="500" y="349"/>
                    </a:cubicBezTo>
                    <a:cubicBezTo>
                      <a:pt x="499" y="349"/>
                      <a:pt x="501" y="352"/>
                      <a:pt x="501" y="353"/>
                    </a:cubicBezTo>
                    <a:cubicBezTo>
                      <a:pt x="500" y="355"/>
                      <a:pt x="498" y="355"/>
                      <a:pt x="498" y="355"/>
                    </a:cubicBezTo>
                    <a:cubicBezTo>
                      <a:pt x="494" y="356"/>
                      <a:pt x="494" y="356"/>
                      <a:pt x="494" y="356"/>
                    </a:cubicBezTo>
                    <a:cubicBezTo>
                      <a:pt x="492" y="358"/>
                      <a:pt x="492" y="358"/>
                      <a:pt x="492" y="358"/>
                    </a:cubicBezTo>
                    <a:cubicBezTo>
                      <a:pt x="488" y="358"/>
                      <a:pt x="488" y="358"/>
                      <a:pt x="488" y="358"/>
                    </a:cubicBezTo>
                    <a:cubicBezTo>
                      <a:pt x="487" y="355"/>
                      <a:pt x="487" y="355"/>
                      <a:pt x="487" y="355"/>
                    </a:cubicBezTo>
                    <a:cubicBezTo>
                      <a:pt x="489" y="354"/>
                      <a:pt x="489" y="354"/>
                      <a:pt x="489" y="354"/>
                    </a:cubicBezTo>
                    <a:cubicBezTo>
                      <a:pt x="492" y="353"/>
                      <a:pt x="492" y="353"/>
                      <a:pt x="492" y="353"/>
                    </a:cubicBezTo>
                    <a:cubicBezTo>
                      <a:pt x="495" y="351"/>
                      <a:pt x="495" y="351"/>
                      <a:pt x="495" y="351"/>
                    </a:cubicBezTo>
                    <a:cubicBezTo>
                      <a:pt x="497" y="348"/>
                      <a:pt x="497" y="348"/>
                      <a:pt x="497" y="348"/>
                    </a:cubicBezTo>
                    <a:cubicBezTo>
                      <a:pt x="497" y="345"/>
                      <a:pt x="500" y="346"/>
                      <a:pt x="500" y="346"/>
                    </a:cubicBezTo>
                    <a:cubicBezTo>
                      <a:pt x="500" y="346"/>
                      <a:pt x="507" y="340"/>
                      <a:pt x="507" y="338"/>
                    </a:cubicBezTo>
                    <a:cubicBezTo>
                      <a:pt x="507" y="335"/>
                      <a:pt x="510" y="328"/>
                      <a:pt x="514" y="328"/>
                    </a:cubicBezTo>
                    <a:cubicBezTo>
                      <a:pt x="521" y="328"/>
                      <a:pt x="521" y="328"/>
                      <a:pt x="521" y="328"/>
                    </a:cubicBezTo>
                    <a:cubicBezTo>
                      <a:pt x="524" y="327"/>
                      <a:pt x="523" y="323"/>
                      <a:pt x="523" y="323"/>
                    </a:cubicBezTo>
                    <a:cubicBezTo>
                      <a:pt x="527" y="322"/>
                      <a:pt x="527" y="322"/>
                      <a:pt x="527" y="322"/>
                    </a:cubicBezTo>
                    <a:cubicBezTo>
                      <a:pt x="527" y="324"/>
                      <a:pt x="527" y="324"/>
                      <a:pt x="527" y="324"/>
                    </a:cubicBezTo>
                    <a:cubicBezTo>
                      <a:pt x="527" y="324"/>
                      <a:pt x="532" y="325"/>
                      <a:pt x="533" y="324"/>
                    </a:cubicBezTo>
                    <a:cubicBezTo>
                      <a:pt x="534" y="323"/>
                      <a:pt x="535" y="321"/>
                      <a:pt x="536" y="322"/>
                    </a:cubicBezTo>
                    <a:cubicBezTo>
                      <a:pt x="538" y="323"/>
                      <a:pt x="542" y="320"/>
                      <a:pt x="542" y="320"/>
                    </a:cubicBezTo>
                    <a:cubicBezTo>
                      <a:pt x="542" y="318"/>
                      <a:pt x="549" y="319"/>
                      <a:pt x="549" y="319"/>
                    </a:cubicBezTo>
                    <a:cubicBezTo>
                      <a:pt x="550" y="316"/>
                      <a:pt x="550" y="316"/>
                      <a:pt x="550" y="316"/>
                    </a:cubicBezTo>
                    <a:cubicBezTo>
                      <a:pt x="550" y="316"/>
                      <a:pt x="545" y="310"/>
                      <a:pt x="545" y="310"/>
                    </a:cubicBezTo>
                    <a:cubicBezTo>
                      <a:pt x="544" y="310"/>
                      <a:pt x="539" y="306"/>
                      <a:pt x="539" y="307"/>
                    </a:cubicBezTo>
                    <a:cubicBezTo>
                      <a:pt x="534" y="306"/>
                      <a:pt x="534" y="300"/>
                      <a:pt x="534" y="300"/>
                    </a:cubicBezTo>
                    <a:cubicBezTo>
                      <a:pt x="533" y="296"/>
                      <a:pt x="533" y="296"/>
                      <a:pt x="533" y="296"/>
                    </a:cubicBezTo>
                    <a:cubicBezTo>
                      <a:pt x="533" y="293"/>
                      <a:pt x="528" y="288"/>
                      <a:pt x="528" y="289"/>
                    </a:cubicBezTo>
                    <a:cubicBezTo>
                      <a:pt x="526" y="288"/>
                      <a:pt x="525" y="286"/>
                      <a:pt x="525" y="285"/>
                    </a:cubicBezTo>
                    <a:close/>
                    <a:moveTo>
                      <a:pt x="572" y="285"/>
                    </a:moveTo>
                    <a:cubicBezTo>
                      <a:pt x="618" y="285"/>
                      <a:pt x="618" y="285"/>
                      <a:pt x="618" y="285"/>
                    </a:cubicBezTo>
                    <a:cubicBezTo>
                      <a:pt x="618" y="316"/>
                      <a:pt x="611" y="346"/>
                      <a:pt x="598" y="373"/>
                    </a:cubicBezTo>
                    <a:cubicBezTo>
                      <a:pt x="598" y="373"/>
                      <a:pt x="598" y="373"/>
                      <a:pt x="598" y="373"/>
                    </a:cubicBezTo>
                    <a:cubicBezTo>
                      <a:pt x="587" y="395"/>
                      <a:pt x="574" y="415"/>
                      <a:pt x="557" y="433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5" y="424"/>
                      <a:pt x="555" y="424"/>
                      <a:pt x="555" y="424"/>
                    </a:cubicBezTo>
                    <a:cubicBezTo>
                      <a:pt x="554" y="423"/>
                      <a:pt x="554" y="423"/>
                      <a:pt x="554" y="423"/>
                    </a:cubicBezTo>
                    <a:cubicBezTo>
                      <a:pt x="553" y="415"/>
                      <a:pt x="553" y="415"/>
                      <a:pt x="553" y="415"/>
                    </a:cubicBezTo>
                    <a:cubicBezTo>
                      <a:pt x="555" y="412"/>
                      <a:pt x="548" y="406"/>
                      <a:pt x="547" y="407"/>
                    </a:cubicBezTo>
                    <a:cubicBezTo>
                      <a:pt x="547" y="408"/>
                      <a:pt x="543" y="408"/>
                      <a:pt x="543" y="409"/>
                    </a:cubicBezTo>
                    <a:cubicBezTo>
                      <a:pt x="543" y="410"/>
                      <a:pt x="541" y="416"/>
                      <a:pt x="542" y="418"/>
                    </a:cubicBezTo>
                    <a:cubicBezTo>
                      <a:pt x="542" y="418"/>
                      <a:pt x="542" y="418"/>
                      <a:pt x="542" y="418"/>
                    </a:cubicBezTo>
                    <a:cubicBezTo>
                      <a:pt x="524" y="400"/>
                      <a:pt x="524" y="400"/>
                      <a:pt x="524" y="400"/>
                    </a:cubicBezTo>
                    <a:cubicBezTo>
                      <a:pt x="538" y="386"/>
                      <a:pt x="549" y="369"/>
                      <a:pt x="557" y="351"/>
                    </a:cubicBezTo>
                    <a:cubicBezTo>
                      <a:pt x="567" y="330"/>
                      <a:pt x="572" y="308"/>
                      <a:pt x="572" y="285"/>
                    </a:cubicBezTo>
                    <a:close/>
                    <a:moveTo>
                      <a:pt x="625" y="285"/>
                    </a:moveTo>
                    <a:cubicBezTo>
                      <a:pt x="675" y="285"/>
                      <a:pt x="675" y="285"/>
                      <a:pt x="675" y="285"/>
                    </a:cubicBezTo>
                    <a:cubicBezTo>
                      <a:pt x="675" y="325"/>
                      <a:pt x="666" y="365"/>
                      <a:pt x="648" y="401"/>
                    </a:cubicBezTo>
                    <a:cubicBezTo>
                      <a:pt x="648" y="401"/>
                      <a:pt x="648" y="401"/>
                      <a:pt x="648" y="401"/>
                    </a:cubicBezTo>
                    <a:cubicBezTo>
                      <a:pt x="635" y="428"/>
                      <a:pt x="618" y="452"/>
                      <a:pt x="597" y="473"/>
                    </a:cubicBezTo>
                    <a:cubicBezTo>
                      <a:pt x="562" y="437"/>
                      <a:pt x="562" y="437"/>
                      <a:pt x="562" y="437"/>
                    </a:cubicBezTo>
                    <a:cubicBezTo>
                      <a:pt x="579" y="420"/>
                      <a:pt x="593" y="399"/>
                      <a:pt x="604" y="377"/>
                    </a:cubicBezTo>
                    <a:cubicBezTo>
                      <a:pt x="617" y="348"/>
                      <a:pt x="624" y="317"/>
                      <a:pt x="625" y="285"/>
                    </a:cubicBezTo>
                    <a:close/>
                    <a:moveTo>
                      <a:pt x="237" y="285"/>
                    </a:moveTo>
                    <a:cubicBezTo>
                      <a:pt x="257" y="285"/>
                      <a:pt x="257" y="285"/>
                      <a:pt x="257" y="285"/>
                    </a:cubicBezTo>
                    <a:cubicBezTo>
                      <a:pt x="257" y="287"/>
                      <a:pt x="257" y="287"/>
                      <a:pt x="257" y="287"/>
                    </a:cubicBezTo>
                    <a:cubicBezTo>
                      <a:pt x="253" y="291"/>
                      <a:pt x="253" y="291"/>
                      <a:pt x="253" y="291"/>
                    </a:cubicBezTo>
                    <a:cubicBezTo>
                      <a:pt x="253" y="296"/>
                      <a:pt x="253" y="296"/>
                      <a:pt x="253" y="296"/>
                    </a:cubicBezTo>
                    <a:cubicBezTo>
                      <a:pt x="251" y="297"/>
                      <a:pt x="251" y="297"/>
                      <a:pt x="251" y="297"/>
                    </a:cubicBezTo>
                    <a:cubicBezTo>
                      <a:pt x="250" y="299"/>
                      <a:pt x="250" y="299"/>
                      <a:pt x="250" y="299"/>
                    </a:cubicBezTo>
                    <a:cubicBezTo>
                      <a:pt x="249" y="305"/>
                      <a:pt x="249" y="305"/>
                      <a:pt x="249" y="305"/>
                    </a:cubicBezTo>
                    <a:cubicBezTo>
                      <a:pt x="252" y="305"/>
                      <a:pt x="252" y="305"/>
                      <a:pt x="252" y="305"/>
                    </a:cubicBezTo>
                    <a:cubicBezTo>
                      <a:pt x="253" y="305"/>
                      <a:pt x="253" y="309"/>
                      <a:pt x="252" y="309"/>
                    </a:cubicBezTo>
                    <a:cubicBezTo>
                      <a:pt x="251" y="310"/>
                      <a:pt x="248" y="311"/>
                      <a:pt x="249" y="312"/>
                    </a:cubicBezTo>
                    <a:cubicBezTo>
                      <a:pt x="251" y="313"/>
                      <a:pt x="245" y="313"/>
                      <a:pt x="245" y="311"/>
                    </a:cubicBezTo>
                    <a:cubicBezTo>
                      <a:pt x="245" y="310"/>
                      <a:pt x="241" y="308"/>
                      <a:pt x="241" y="309"/>
                    </a:cubicBezTo>
                    <a:cubicBezTo>
                      <a:pt x="240" y="309"/>
                      <a:pt x="239" y="308"/>
                      <a:pt x="239" y="307"/>
                    </a:cubicBezTo>
                    <a:cubicBezTo>
                      <a:pt x="238" y="300"/>
                      <a:pt x="237" y="293"/>
                      <a:pt x="237" y="285"/>
                    </a:cubicBezTo>
                    <a:close/>
                    <a:moveTo>
                      <a:pt x="266" y="285"/>
                    </a:move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8" y="285"/>
                      <a:pt x="269" y="285"/>
                      <a:pt x="269" y="285"/>
                    </a:cubicBezTo>
                    <a:cubicBezTo>
                      <a:pt x="273" y="286"/>
                      <a:pt x="273" y="286"/>
                      <a:pt x="273" y="286"/>
                    </a:cubicBezTo>
                    <a:cubicBezTo>
                      <a:pt x="273" y="285"/>
                      <a:pt x="273" y="285"/>
                      <a:pt x="273" y="285"/>
                    </a:cubicBezTo>
                    <a:cubicBezTo>
                      <a:pt x="287" y="285"/>
                      <a:pt x="287" y="285"/>
                      <a:pt x="287" y="285"/>
                    </a:cubicBezTo>
                    <a:cubicBezTo>
                      <a:pt x="288" y="292"/>
                      <a:pt x="288" y="292"/>
                      <a:pt x="288" y="292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1" y="297"/>
                      <a:pt x="281" y="301"/>
                      <a:pt x="284" y="302"/>
                    </a:cubicBezTo>
                    <a:cubicBezTo>
                      <a:pt x="287" y="302"/>
                      <a:pt x="286" y="308"/>
                      <a:pt x="282" y="304"/>
                    </a:cubicBezTo>
                    <a:cubicBezTo>
                      <a:pt x="277" y="304"/>
                      <a:pt x="285" y="309"/>
                      <a:pt x="283" y="308"/>
                    </a:cubicBezTo>
                    <a:cubicBezTo>
                      <a:pt x="288" y="310"/>
                      <a:pt x="287" y="305"/>
                      <a:pt x="287" y="305"/>
                    </a:cubicBezTo>
                    <a:cubicBezTo>
                      <a:pt x="290" y="303"/>
                      <a:pt x="290" y="303"/>
                      <a:pt x="290" y="303"/>
                    </a:cubicBezTo>
                    <a:cubicBezTo>
                      <a:pt x="291" y="309"/>
                      <a:pt x="292" y="314"/>
                      <a:pt x="294" y="320"/>
                    </a:cubicBezTo>
                    <a:cubicBezTo>
                      <a:pt x="299" y="335"/>
                      <a:pt x="308" y="348"/>
                      <a:pt x="318" y="359"/>
                    </a:cubicBezTo>
                    <a:cubicBezTo>
                      <a:pt x="283" y="395"/>
                      <a:pt x="283" y="395"/>
                      <a:pt x="283" y="395"/>
                    </a:cubicBezTo>
                    <a:cubicBezTo>
                      <a:pt x="280" y="393"/>
                      <a:pt x="278" y="390"/>
                      <a:pt x="276" y="388"/>
                    </a:cubicBezTo>
                    <a:cubicBezTo>
                      <a:pt x="276" y="386"/>
                      <a:pt x="277" y="384"/>
                      <a:pt x="277" y="384"/>
                    </a:cubicBezTo>
                    <a:cubicBezTo>
                      <a:pt x="281" y="382"/>
                      <a:pt x="277" y="378"/>
                      <a:pt x="277" y="378"/>
                    </a:cubicBezTo>
                    <a:cubicBezTo>
                      <a:pt x="277" y="375"/>
                      <a:pt x="275" y="371"/>
                      <a:pt x="275" y="371"/>
                    </a:cubicBezTo>
                    <a:cubicBezTo>
                      <a:pt x="269" y="367"/>
                      <a:pt x="271" y="361"/>
                      <a:pt x="271" y="361"/>
                    </a:cubicBezTo>
                    <a:cubicBezTo>
                      <a:pt x="271" y="356"/>
                      <a:pt x="271" y="356"/>
                      <a:pt x="271" y="356"/>
                    </a:cubicBezTo>
                    <a:cubicBezTo>
                      <a:pt x="267" y="352"/>
                      <a:pt x="273" y="351"/>
                      <a:pt x="273" y="351"/>
                    </a:cubicBezTo>
                    <a:cubicBezTo>
                      <a:pt x="275" y="348"/>
                      <a:pt x="271" y="345"/>
                      <a:pt x="271" y="345"/>
                    </a:cubicBezTo>
                    <a:cubicBezTo>
                      <a:pt x="271" y="342"/>
                      <a:pt x="271" y="342"/>
                      <a:pt x="271" y="342"/>
                    </a:cubicBezTo>
                    <a:cubicBezTo>
                      <a:pt x="266" y="341"/>
                      <a:pt x="266" y="341"/>
                      <a:pt x="266" y="341"/>
                    </a:cubicBezTo>
                    <a:cubicBezTo>
                      <a:pt x="266" y="328"/>
                      <a:pt x="266" y="328"/>
                      <a:pt x="266" y="328"/>
                    </a:cubicBezTo>
                    <a:cubicBezTo>
                      <a:pt x="255" y="313"/>
                      <a:pt x="255" y="313"/>
                      <a:pt x="255" y="313"/>
                    </a:cubicBezTo>
                    <a:cubicBezTo>
                      <a:pt x="254" y="312"/>
                      <a:pt x="255" y="309"/>
                      <a:pt x="255" y="309"/>
                    </a:cubicBezTo>
                    <a:cubicBezTo>
                      <a:pt x="257" y="307"/>
                      <a:pt x="254" y="304"/>
                      <a:pt x="254" y="304"/>
                    </a:cubicBezTo>
                    <a:cubicBezTo>
                      <a:pt x="254" y="298"/>
                      <a:pt x="254" y="298"/>
                      <a:pt x="254" y="298"/>
                    </a:cubicBezTo>
                    <a:cubicBezTo>
                      <a:pt x="260" y="297"/>
                      <a:pt x="260" y="297"/>
                      <a:pt x="260" y="297"/>
                    </a:cubicBezTo>
                    <a:cubicBezTo>
                      <a:pt x="261" y="295"/>
                      <a:pt x="261" y="295"/>
                      <a:pt x="261" y="295"/>
                    </a:cubicBezTo>
                    <a:cubicBezTo>
                      <a:pt x="264" y="295"/>
                      <a:pt x="264" y="295"/>
                      <a:pt x="264" y="295"/>
                    </a:cubicBezTo>
                    <a:cubicBezTo>
                      <a:pt x="264" y="287"/>
                      <a:pt x="264" y="287"/>
                      <a:pt x="264" y="287"/>
                    </a:cubicBezTo>
                    <a:cubicBezTo>
                      <a:pt x="265" y="286"/>
                      <a:pt x="265" y="285"/>
                      <a:pt x="266" y="285"/>
                    </a:cubicBezTo>
                    <a:close/>
                    <a:moveTo>
                      <a:pt x="337" y="285"/>
                    </a:moveTo>
                    <a:cubicBezTo>
                      <a:pt x="340" y="285"/>
                      <a:pt x="340" y="285"/>
                      <a:pt x="340" y="285"/>
                    </a:cubicBezTo>
                    <a:cubicBezTo>
                      <a:pt x="340" y="287"/>
                      <a:pt x="341" y="289"/>
                      <a:pt x="341" y="291"/>
                    </a:cubicBezTo>
                    <a:cubicBezTo>
                      <a:pt x="339" y="292"/>
                      <a:pt x="339" y="292"/>
                      <a:pt x="339" y="292"/>
                    </a:cubicBezTo>
                    <a:cubicBezTo>
                      <a:pt x="339" y="290"/>
                      <a:pt x="339" y="290"/>
                      <a:pt x="339" y="290"/>
                    </a:cubicBezTo>
                    <a:cubicBezTo>
                      <a:pt x="338" y="294"/>
                      <a:pt x="338" y="294"/>
                      <a:pt x="338" y="294"/>
                    </a:cubicBezTo>
                    <a:cubicBezTo>
                      <a:pt x="333" y="294"/>
                      <a:pt x="333" y="294"/>
                      <a:pt x="333" y="294"/>
                    </a:cubicBezTo>
                    <a:cubicBezTo>
                      <a:pt x="332" y="290"/>
                      <a:pt x="332" y="290"/>
                      <a:pt x="332" y="290"/>
                    </a:cubicBezTo>
                    <a:cubicBezTo>
                      <a:pt x="336" y="289"/>
                      <a:pt x="336" y="289"/>
                      <a:pt x="336" y="289"/>
                    </a:cubicBezTo>
                    <a:cubicBezTo>
                      <a:pt x="337" y="288"/>
                      <a:pt x="337" y="288"/>
                      <a:pt x="337" y="288"/>
                    </a:cubicBezTo>
                    <a:lnTo>
                      <a:pt x="337" y="285"/>
                    </a:lnTo>
                    <a:close/>
                    <a:moveTo>
                      <a:pt x="421" y="289"/>
                    </a:moveTo>
                    <a:cubicBezTo>
                      <a:pt x="421" y="289"/>
                      <a:pt x="420" y="289"/>
                      <a:pt x="420" y="290"/>
                    </a:cubicBezTo>
                    <a:cubicBezTo>
                      <a:pt x="420" y="294"/>
                      <a:pt x="420" y="294"/>
                      <a:pt x="420" y="294"/>
                    </a:cubicBezTo>
                    <a:cubicBezTo>
                      <a:pt x="420" y="294"/>
                      <a:pt x="424" y="300"/>
                      <a:pt x="425" y="301"/>
                    </a:cubicBezTo>
                    <a:cubicBezTo>
                      <a:pt x="427" y="302"/>
                      <a:pt x="429" y="300"/>
                      <a:pt x="427" y="299"/>
                    </a:cubicBezTo>
                    <a:cubicBezTo>
                      <a:pt x="423" y="296"/>
                      <a:pt x="423" y="293"/>
                      <a:pt x="422" y="290"/>
                    </a:cubicBezTo>
                    <a:cubicBezTo>
                      <a:pt x="422" y="290"/>
                      <a:pt x="422" y="289"/>
                      <a:pt x="421" y="289"/>
                    </a:cubicBezTo>
                    <a:close/>
                    <a:moveTo>
                      <a:pt x="273" y="292"/>
                    </a:moveTo>
                    <a:cubicBezTo>
                      <a:pt x="273" y="294"/>
                      <a:pt x="273" y="294"/>
                      <a:pt x="273" y="294"/>
                    </a:cubicBezTo>
                    <a:cubicBezTo>
                      <a:pt x="275" y="294"/>
                      <a:pt x="275" y="294"/>
                      <a:pt x="275" y="294"/>
                    </a:cubicBezTo>
                    <a:cubicBezTo>
                      <a:pt x="277" y="298"/>
                      <a:pt x="275" y="307"/>
                      <a:pt x="275" y="307"/>
                    </a:cubicBezTo>
                    <a:cubicBezTo>
                      <a:pt x="275" y="307"/>
                      <a:pt x="271" y="308"/>
                      <a:pt x="271" y="306"/>
                    </a:cubicBezTo>
                    <a:cubicBezTo>
                      <a:pt x="270" y="304"/>
                      <a:pt x="269" y="310"/>
                      <a:pt x="270" y="311"/>
                    </a:cubicBezTo>
                    <a:cubicBezTo>
                      <a:pt x="271" y="311"/>
                      <a:pt x="275" y="311"/>
                      <a:pt x="275" y="314"/>
                    </a:cubicBezTo>
                    <a:cubicBezTo>
                      <a:pt x="276" y="317"/>
                      <a:pt x="278" y="312"/>
                      <a:pt x="278" y="312"/>
                    </a:cubicBezTo>
                    <a:cubicBezTo>
                      <a:pt x="278" y="292"/>
                      <a:pt x="278" y="292"/>
                      <a:pt x="278" y="292"/>
                    </a:cubicBezTo>
                    <a:lnTo>
                      <a:pt x="273" y="292"/>
                    </a:lnTo>
                    <a:close/>
                    <a:moveTo>
                      <a:pt x="409" y="297"/>
                    </a:moveTo>
                    <a:cubicBezTo>
                      <a:pt x="404" y="301"/>
                      <a:pt x="404" y="301"/>
                      <a:pt x="404" y="301"/>
                    </a:cubicBezTo>
                    <a:cubicBezTo>
                      <a:pt x="407" y="301"/>
                      <a:pt x="407" y="304"/>
                      <a:pt x="407" y="305"/>
                    </a:cubicBezTo>
                    <a:cubicBezTo>
                      <a:pt x="408" y="308"/>
                      <a:pt x="408" y="301"/>
                      <a:pt x="409" y="301"/>
                    </a:cubicBezTo>
                    <a:cubicBezTo>
                      <a:pt x="410" y="302"/>
                      <a:pt x="409" y="297"/>
                      <a:pt x="409" y="297"/>
                    </a:cubicBezTo>
                    <a:close/>
                    <a:moveTo>
                      <a:pt x="296" y="300"/>
                    </a:moveTo>
                    <a:cubicBezTo>
                      <a:pt x="298" y="300"/>
                      <a:pt x="301" y="304"/>
                      <a:pt x="301" y="305"/>
                    </a:cubicBezTo>
                    <a:cubicBezTo>
                      <a:pt x="301" y="306"/>
                      <a:pt x="312" y="305"/>
                      <a:pt x="312" y="305"/>
                    </a:cubicBezTo>
                    <a:cubicBezTo>
                      <a:pt x="315" y="307"/>
                      <a:pt x="317" y="313"/>
                      <a:pt x="317" y="313"/>
                    </a:cubicBezTo>
                    <a:cubicBezTo>
                      <a:pt x="320" y="308"/>
                      <a:pt x="326" y="312"/>
                      <a:pt x="321" y="315"/>
                    </a:cubicBezTo>
                    <a:cubicBezTo>
                      <a:pt x="326" y="317"/>
                      <a:pt x="326" y="320"/>
                      <a:pt x="326" y="320"/>
                    </a:cubicBezTo>
                    <a:cubicBezTo>
                      <a:pt x="330" y="319"/>
                      <a:pt x="330" y="322"/>
                      <a:pt x="330" y="323"/>
                    </a:cubicBezTo>
                    <a:cubicBezTo>
                      <a:pt x="330" y="323"/>
                      <a:pt x="331" y="318"/>
                      <a:pt x="331" y="318"/>
                    </a:cubicBezTo>
                    <a:cubicBezTo>
                      <a:pt x="326" y="315"/>
                      <a:pt x="336" y="314"/>
                      <a:pt x="334" y="320"/>
                    </a:cubicBezTo>
                    <a:cubicBezTo>
                      <a:pt x="332" y="322"/>
                      <a:pt x="332" y="322"/>
                      <a:pt x="332" y="322"/>
                    </a:cubicBezTo>
                    <a:cubicBezTo>
                      <a:pt x="335" y="325"/>
                      <a:pt x="335" y="325"/>
                      <a:pt x="335" y="325"/>
                    </a:cubicBezTo>
                    <a:cubicBezTo>
                      <a:pt x="335" y="331"/>
                      <a:pt x="335" y="331"/>
                      <a:pt x="335" y="331"/>
                    </a:cubicBezTo>
                    <a:cubicBezTo>
                      <a:pt x="341" y="331"/>
                      <a:pt x="339" y="323"/>
                      <a:pt x="339" y="323"/>
                    </a:cubicBezTo>
                    <a:cubicBezTo>
                      <a:pt x="342" y="322"/>
                      <a:pt x="342" y="322"/>
                      <a:pt x="342" y="322"/>
                    </a:cubicBezTo>
                    <a:cubicBezTo>
                      <a:pt x="342" y="320"/>
                      <a:pt x="344" y="321"/>
                      <a:pt x="344" y="321"/>
                    </a:cubicBezTo>
                    <a:cubicBezTo>
                      <a:pt x="343" y="314"/>
                      <a:pt x="346" y="311"/>
                      <a:pt x="347" y="310"/>
                    </a:cubicBezTo>
                    <a:cubicBezTo>
                      <a:pt x="350" y="315"/>
                      <a:pt x="352" y="319"/>
                      <a:pt x="356" y="322"/>
                    </a:cubicBezTo>
                    <a:cubicBezTo>
                      <a:pt x="323" y="355"/>
                      <a:pt x="323" y="355"/>
                      <a:pt x="323" y="355"/>
                    </a:cubicBezTo>
                    <a:cubicBezTo>
                      <a:pt x="313" y="344"/>
                      <a:pt x="306" y="332"/>
                      <a:pt x="301" y="318"/>
                    </a:cubicBezTo>
                    <a:cubicBezTo>
                      <a:pt x="299" y="312"/>
                      <a:pt x="297" y="306"/>
                      <a:pt x="296" y="300"/>
                    </a:cubicBezTo>
                    <a:close/>
                    <a:moveTo>
                      <a:pt x="553" y="306"/>
                    </a:moveTo>
                    <a:cubicBezTo>
                      <a:pt x="550" y="306"/>
                      <a:pt x="547" y="308"/>
                      <a:pt x="548" y="309"/>
                    </a:cubicBezTo>
                    <a:cubicBezTo>
                      <a:pt x="550" y="311"/>
                      <a:pt x="553" y="310"/>
                      <a:pt x="554" y="311"/>
                    </a:cubicBezTo>
                    <a:cubicBezTo>
                      <a:pt x="555" y="311"/>
                      <a:pt x="556" y="311"/>
                      <a:pt x="555" y="308"/>
                    </a:cubicBezTo>
                    <a:cubicBezTo>
                      <a:pt x="555" y="307"/>
                      <a:pt x="554" y="306"/>
                      <a:pt x="553" y="306"/>
                    </a:cubicBezTo>
                    <a:close/>
                    <a:moveTo>
                      <a:pt x="283" y="310"/>
                    </a:moveTo>
                    <a:cubicBezTo>
                      <a:pt x="282" y="310"/>
                      <a:pt x="282" y="311"/>
                      <a:pt x="282" y="312"/>
                    </a:cubicBezTo>
                    <a:cubicBezTo>
                      <a:pt x="282" y="312"/>
                      <a:pt x="282" y="312"/>
                      <a:pt x="282" y="312"/>
                    </a:cubicBezTo>
                    <a:cubicBezTo>
                      <a:pt x="282" y="312"/>
                      <a:pt x="282" y="313"/>
                      <a:pt x="283" y="313"/>
                    </a:cubicBezTo>
                    <a:cubicBezTo>
                      <a:pt x="284" y="313"/>
                      <a:pt x="284" y="312"/>
                      <a:pt x="284" y="312"/>
                    </a:cubicBezTo>
                    <a:cubicBezTo>
                      <a:pt x="284" y="312"/>
                      <a:pt x="284" y="312"/>
                      <a:pt x="284" y="312"/>
                    </a:cubicBezTo>
                    <a:cubicBezTo>
                      <a:pt x="284" y="311"/>
                      <a:pt x="284" y="310"/>
                      <a:pt x="283" y="310"/>
                    </a:cubicBezTo>
                    <a:cubicBezTo>
                      <a:pt x="283" y="310"/>
                      <a:pt x="283" y="310"/>
                      <a:pt x="283" y="310"/>
                    </a:cubicBezTo>
                    <a:close/>
                    <a:moveTo>
                      <a:pt x="280" y="314"/>
                    </a:moveTo>
                    <a:cubicBezTo>
                      <a:pt x="276" y="317"/>
                      <a:pt x="276" y="317"/>
                      <a:pt x="276" y="317"/>
                    </a:cubicBezTo>
                    <a:cubicBezTo>
                      <a:pt x="273" y="315"/>
                      <a:pt x="273" y="315"/>
                      <a:pt x="273" y="315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7" y="328"/>
                      <a:pt x="277" y="328"/>
                      <a:pt x="277" y="328"/>
                    </a:cubicBezTo>
                    <a:cubicBezTo>
                      <a:pt x="279" y="324"/>
                      <a:pt x="279" y="324"/>
                      <a:pt x="279" y="324"/>
                    </a:cubicBezTo>
                    <a:cubicBezTo>
                      <a:pt x="280" y="322"/>
                      <a:pt x="280" y="322"/>
                      <a:pt x="280" y="322"/>
                    </a:cubicBezTo>
                    <a:cubicBezTo>
                      <a:pt x="278" y="321"/>
                      <a:pt x="278" y="321"/>
                      <a:pt x="278" y="321"/>
                    </a:cubicBezTo>
                    <a:cubicBezTo>
                      <a:pt x="278" y="317"/>
                      <a:pt x="278" y="317"/>
                      <a:pt x="278" y="317"/>
                    </a:cubicBezTo>
                    <a:cubicBezTo>
                      <a:pt x="280" y="316"/>
                      <a:pt x="280" y="316"/>
                      <a:pt x="280" y="316"/>
                    </a:cubicBezTo>
                    <a:lnTo>
                      <a:pt x="280" y="314"/>
                    </a:lnTo>
                    <a:close/>
                    <a:moveTo>
                      <a:pt x="385" y="321"/>
                    </a:moveTo>
                    <a:cubicBezTo>
                      <a:pt x="382" y="322"/>
                      <a:pt x="382" y="322"/>
                      <a:pt x="382" y="322"/>
                    </a:cubicBezTo>
                    <a:cubicBezTo>
                      <a:pt x="383" y="326"/>
                      <a:pt x="383" y="326"/>
                      <a:pt x="383" y="326"/>
                    </a:cubicBezTo>
                    <a:cubicBezTo>
                      <a:pt x="384" y="327"/>
                      <a:pt x="384" y="327"/>
                      <a:pt x="384" y="327"/>
                    </a:cubicBezTo>
                    <a:cubicBezTo>
                      <a:pt x="387" y="328"/>
                      <a:pt x="387" y="328"/>
                      <a:pt x="387" y="328"/>
                    </a:cubicBezTo>
                    <a:cubicBezTo>
                      <a:pt x="387" y="328"/>
                      <a:pt x="392" y="327"/>
                      <a:pt x="392" y="323"/>
                    </a:cubicBezTo>
                    <a:cubicBezTo>
                      <a:pt x="385" y="323"/>
                      <a:pt x="385" y="323"/>
                      <a:pt x="385" y="323"/>
                    </a:cubicBezTo>
                    <a:lnTo>
                      <a:pt x="385" y="321"/>
                    </a:lnTo>
                    <a:close/>
                    <a:moveTo>
                      <a:pt x="421" y="324"/>
                    </a:moveTo>
                    <a:cubicBezTo>
                      <a:pt x="423" y="324"/>
                      <a:pt x="423" y="329"/>
                      <a:pt x="422" y="331"/>
                    </a:cubicBezTo>
                    <a:cubicBezTo>
                      <a:pt x="421" y="332"/>
                      <a:pt x="419" y="333"/>
                      <a:pt x="417" y="333"/>
                    </a:cubicBezTo>
                    <a:cubicBezTo>
                      <a:pt x="417" y="327"/>
                      <a:pt x="417" y="327"/>
                      <a:pt x="417" y="327"/>
                    </a:cubicBezTo>
                    <a:cubicBezTo>
                      <a:pt x="420" y="324"/>
                      <a:pt x="420" y="324"/>
                      <a:pt x="420" y="324"/>
                    </a:cubicBezTo>
                    <a:cubicBezTo>
                      <a:pt x="420" y="324"/>
                      <a:pt x="420" y="324"/>
                      <a:pt x="421" y="324"/>
                    </a:cubicBezTo>
                    <a:close/>
                    <a:moveTo>
                      <a:pt x="361" y="327"/>
                    </a:moveTo>
                    <a:cubicBezTo>
                      <a:pt x="370" y="336"/>
                      <a:pt x="383" y="341"/>
                      <a:pt x="396" y="342"/>
                    </a:cubicBezTo>
                    <a:cubicBezTo>
                      <a:pt x="396" y="342"/>
                      <a:pt x="396" y="342"/>
                      <a:pt x="396" y="342"/>
                    </a:cubicBezTo>
                    <a:cubicBezTo>
                      <a:pt x="396" y="342"/>
                      <a:pt x="395" y="345"/>
                      <a:pt x="396" y="345"/>
                    </a:cubicBezTo>
                    <a:cubicBezTo>
                      <a:pt x="396" y="346"/>
                      <a:pt x="396" y="346"/>
                      <a:pt x="396" y="346"/>
                    </a:cubicBezTo>
                    <a:cubicBezTo>
                      <a:pt x="397" y="346"/>
                      <a:pt x="397" y="346"/>
                      <a:pt x="398" y="347"/>
                    </a:cubicBezTo>
                    <a:cubicBezTo>
                      <a:pt x="397" y="348"/>
                      <a:pt x="397" y="348"/>
                      <a:pt x="397" y="348"/>
                    </a:cubicBezTo>
                    <a:cubicBezTo>
                      <a:pt x="397" y="348"/>
                      <a:pt x="397" y="348"/>
                      <a:pt x="397" y="348"/>
                    </a:cubicBezTo>
                    <a:cubicBezTo>
                      <a:pt x="396" y="347"/>
                      <a:pt x="395" y="349"/>
                      <a:pt x="396" y="350"/>
                    </a:cubicBezTo>
                    <a:cubicBezTo>
                      <a:pt x="397" y="351"/>
                      <a:pt x="394" y="350"/>
                      <a:pt x="394" y="351"/>
                    </a:cubicBezTo>
                    <a:cubicBezTo>
                      <a:pt x="394" y="352"/>
                      <a:pt x="394" y="352"/>
                      <a:pt x="394" y="353"/>
                    </a:cubicBezTo>
                    <a:cubicBezTo>
                      <a:pt x="395" y="353"/>
                      <a:pt x="394" y="353"/>
                      <a:pt x="393" y="354"/>
                    </a:cubicBezTo>
                    <a:cubicBezTo>
                      <a:pt x="393" y="355"/>
                      <a:pt x="397" y="355"/>
                      <a:pt x="397" y="355"/>
                    </a:cubicBezTo>
                    <a:cubicBezTo>
                      <a:pt x="397" y="355"/>
                      <a:pt x="396" y="353"/>
                      <a:pt x="397" y="353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356"/>
                      <a:pt x="398" y="356"/>
                      <a:pt x="398" y="356"/>
                    </a:cubicBezTo>
                    <a:cubicBezTo>
                      <a:pt x="397" y="356"/>
                      <a:pt x="397" y="356"/>
                      <a:pt x="396" y="356"/>
                    </a:cubicBezTo>
                    <a:cubicBezTo>
                      <a:pt x="396" y="358"/>
                      <a:pt x="396" y="358"/>
                      <a:pt x="396" y="358"/>
                    </a:cubicBezTo>
                    <a:cubicBezTo>
                      <a:pt x="394" y="358"/>
                      <a:pt x="394" y="358"/>
                      <a:pt x="394" y="358"/>
                    </a:cubicBezTo>
                    <a:cubicBezTo>
                      <a:pt x="396" y="360"/>
                      <a:pt x="396" y="360"/>
                      <a:pt x="396" y="360"/>
                    </a:cubicBezTo>
                    <a:cubicBezTo>
                      <a:pt x="398" y="360"/>
                      <a:pt x="398" y="360"/>
                      <a:pt x="398" y="360"/>
                    </a:cubicBezTo>
                    <a:cubicBezTo>
                      <a:pt x="398" y="365"/>
                      <a:pt x="398" y="365"/>
                      <a:pt x="398" y="365"/>
                    </a:cubicBezTo>
                    <a:cubicBezTo>
                      <a:pt x="398" y="365"/>
                      <a:pt x="398" y="365"/>
                      <a:pt x="398" y="365"/>
                    </a:cubicBezTo>
                    <a:cubicBezTo>
                      <a:pt x="398" y="369"/>
                      <a:pt x="388" y="367"/>
                      <a:pt x="387" y="366"/>
                    </a:cubicBezTo>
                    <a:cubicBezTo>
                      <a:pt x="387" y="371"/>
                      <a:pt x="387" y="371"/>
                      <a:pt x="387" y="371"/>
                    </a:cubicBezTo>
                    <a:cubicBezTo>
                      <a:pt x="385" y="371"/>
                      <a:pt x="385" y="371"/>
                      <a:pt x="385" y="371"/>
                    </a:cubicBezTo>
                    <a:cubicBezTo>
                      <a:pt x="386" y="375"/>
                      <a:pt x="386" y="375"/>
                      <a:pt x="386" y="375"/>
                    </a:cubicBezTo>
                    <a:cubicBezTo>
                      <a:pt x="385" y="380"/>
                      <a:pt x="385" y="380"/>
                      <a:pt x="385" y="380"/>
                    </a:cubicBezTo>
                    <a:cubicBezTo>
                      <a:pt x="389" y="379"/>
                      <a:pt x="389" y="379"/>
                      <a:pt x="389" y="379"/>
                    </a:cubicBezTo>
                    <a:cubicBezTo>
                      <a:pt x="389" y="381"/>
                      <a:pt x="389" y="381"/>
                      <a:pt x="389" y="381"/>
                    </a:cubicBezTo>
                    <a:cubicBezTo>
                      <a:pt x="396" y="381"/>
                      <a:pt x="396" y="381"/>
                      <a:pt x="396" y="381"/>
                    </a:cubicBezTo>
                    <a:cubicBezTo>
                      <a:pt x="398" y="380"/>
                      <a:pt x="398" y="380"/>
                      <a:pt x="398" y="380"/>
                    </a:cubicBezTo>
                    <a:cubicBezTo>
                      <a:pt x="398" y="385"/>
                      <a:pt x="398" y="385"/>
                      <a:pt x="398" y="385"/>
                    </a:cubicBezTo>
                    <a:cubicBezTo>
                      <a:pt x="398" y="385"/>
                      <a:pt x="398" y="385"/>
                      <a:pt x="398" y="385"/>
                    </a:cubicBezTo>
                    <a:cubicBezTo>
                      <a:pt x="392" y="386"/>
                      <a:pt x="392" y="386"/>
                      <a:pt x="392" y="386"/>
                    </a:cubicBezTo>
                    <a:cubicBezTo>
                      <a:pt x="390" y="387"/>
                      <a:pt x="390" y="387"/>
                      <a:pt x="390" y="387"/>
                    </a:cubicBezTo>
                    <a:cubicBezTo>
                      <a:pt x="389" y="385"/>
                      <a:pt x="389" y="385"/>
                      <a:pt x="389" y="385"/>
                    </a:cubicBezTo>
                    <a:cubicBezTo>
                      <a:pt x="387" y="385"/>
                      <a:pt x="387" y="385"/>
                      <a:pt x="387" y="385"/>
                    </a:cubicBezTo>
                    <a:cubicBezTo>
                      <a:pt x="386" y="387"/>
                      <a:pt x="386" y="387"/>
                      <a:pt x="386" y="387"/>
                    </a:cubicBezTo>
                    <a:cubicBezTo>
                      <a:pt x="379" y="386"/>
                      <a:pt x="372" y="385"/>
                      <a:pt x="366" y="383"/>
                    </a:cubicBezTo>
                    <a:cubicBezTo>
                      <a:pt x="366" y="383"/>
                      <a:pt x="366" y="383"/>
                      <a:pt x="366" y="383"/>
                    </a:cubicBezTo>
                    <a:cubicBezTo>
                      <a:pt x="352" y="378"/>
                      <a:pt x="339" y="370"/>
                      <a:pt x="328" y="359"/>
                    </a:cubicBezTo>
                    <a:lnTo>
                      <a:pt x="361" y="327"/>
                    </a:lnTo>
                    <a:close/>
                    <a:moveTo>
                      <a:pt x="90" y="330"/>
                    </a:moveTo>
                    <a:cubicBezTo>
                      <a:pt x="94" y="355"/>
                      <a:pt x="84" y="377"/>
                      <a:pt x="82" y="401"/>
                    </a:cubicBezTo>
                    <a:cubicBezTo>
                      <a:pt x="80" y="420"/>
                      <a:pt x="83" y="439"/>
                      <a:pt x="91" y="456"/>
                    </a:cubicBezTo>
                    <a:cubicBezTo>
                      <a:pt x="93" y="461"/>
                      <a:pt x="97" y="465"/>
                      <a:pt x="98" y="470"/>
                    </a:cubicBezTo>
                    <a:cubicBezTo>
                      <a:pt x="91" y="464"/>
                      <a:pt x="86" y="455"/>
                      <a:pt x="81" y="447"/>
                    </a:cubicBezTo>
                    <a:cubicBezTo>
                      <a:pt x="57" y="409"/>
                      <a:pt x="7" y="384"/>
                      <a:pt x="4" y="337"/>
                    </a:cubicBezTo>
                    <a:cubicBezTo>
                      <a:pt x="2" y="358"/>
                      <a:pt x="4" y="380"/>
                      <a:pt x="11" y="398"/>
                    </a:cubicBezTo>
                    <a:cubicBezTo>
                      <a:pt x="20" y="424"/>
                      <a:pt x="39" y="443"/>
                      <a:pt x="60" y="460"/>
                    </a:cubicBezTo>
                    <a:cubicBezTo>
                      <a:pt x="82" y="478"/>
                      <a:pt x="109" y="491"/>
                      <a:pt x="129" y="506"/>
                    </a:cubicBezTo>
                    <a:cubicBezTo>
                      <a:pt x="125" y="496"/>
                      <a:pt x="118" y="487"/>
                      <a:pt x="116" y="477"/>
                    </a:cubicBezTo>
                    <a:cubicBezTo>
                      <a:pt x="104" y="429"/>
                      <a:pt x="111" y="374"/>
                      <a:pt x="90" y="330"/>
                    </a:cubicBezTo>
                    <a:close/>
                    <a:moveTo>
                      <a:pt x="712" y="330"/>
                    </a:moveTo>
                    <a:cubicBezTo>
                      <a:pt x="692" y="374"/>
                      <a:pt x="698" y="429"/>
                      <a:pt x="686" y="477"/>
                    </a:cubicBezTo>
                    <a:cubicBezTo>
                      <a:pt x="684" y="487"/>
                      <a:pt x="677" y="496"/>
                      <a:pt x="673" y="507"/>
                    </a:cubicBezTo>
                    <a:cubicBezTo>
                      <a:pt x="693" y="491"/>
                      <a:pt x="720" y="478"/>
                      <a:pt x="742" y="460"/>
                    </a:cubicBezTo>
                    <a:cubicBezTo>
                      <a:pt x="763" y="443"/>
                      <a:pt x="782" y="424"/>
                      <a:pt x="791" y="398"/>
                    </a:cubicBezTo>
                    <a:cubicBezTo>
                      <a:pt x="798" y="380"/>
                      <a:pt x="800" y="358"/>
                      <a:pt x="798" y="337"/>
                    </a:cubicBezTo>
                    <a:cubicBezTo>
                      <a:pt x="795" y="384"/>
                      <a:pt x="745" y="409"/>
                      <a:pt x="721" y="447"/>
                    </a:cubicBezTo>
                    <a:cubicBezTo>
                      <a:pt x="716" y="455"/>
                      <a:pt x="711" y="464"/>
                      <a:pt x="704" y="470"/>
                    </a:cubicBezTo>
                    <a:cubicBezTo>
                      <a:pt x="705" y="465"/>
                      <a:pt x="709" y="461"/>
                      <a:pt x="711" y="456"/>
                    </a:cubicBezTo>
                    <a:cubicBezTo>
                      <a:pt x="719" y="439"/>
                      <a:pt x="722" y="420"/>
                      <a:pt x="720" y="401"/>
                    </a:cubicBezTo>
                    <a:cubicBezTo>
                      <a:pt x="718" y="377"/>
                      <a:pt x="708" y="355"/>
                      <a:pt x="712" y="330"/>
                    </a:cubicBezTo>
                    <a:close/>
                    <a:moveTo>
                      <a:pt x="465" y="331"/>
                    </a:moveTo>
                    <a:cubicBezTo>
                      <a:pt x="466" y="331"/>
                      <a:pt x="466" y="331"/>
                      <a:pt x="466" y="332"/>
                    </a:cubicBezTo>
                    <a:cubicBezTo>
                      <a:pt x="465" y="335"/>
                      <a:pt x="466" y="336"/>
                      <a:pt x="466" y="336"/>
                    </a:cubicBezTo>
                    <a:cubicBezTo>
                      <a:pt x="469" y="332"/>
                      <a:pt x="473" y="336"/>
                      <a:pt x="472" y="337"/>
                    </a:cubicBezTo>
                    <a:cubicBezTo>
                      <a:pt x="472" y="338"/>
                      <a:pt x="474" y="339"/>
                      <a:pt x="476" y="338"/>
                    </a:cubicBezTo>
                    <a:cubicBezTo>
                      <a:pt x="477" y="337"/>
                      <a:pt x="479" y="340"/>
                      <a:pt x="478" y="342"/>
                    </a:cubicBezTo>
                    <a:cubicBezTo>
                      <a:pt x="478" y="344"/>
                      <a:pt x="473" y="344"/>
                      <a:pt x="472" y="342"/>
                    </a:cubicBezTo>
                    <a:cubicBezTo>
                      <a:pt x="472" y="340"/>
                      <a:pt x="471" y="341"/>
                      <a:pt x="471" y="342"/>
                    </a:cubicBezTo>
                    <a:cubicBezTo>
                      <a:pt x="470" y="342"/>
                      <a:pt x="468" y="343"/>
                      <a:pt x="467" y="342"/>
                    </a:cubicBezTo>
                    <a:cubicBezTo>
                      <a:pt x="465" y="341"/>
                      <a:pt x="465" y="341"/>
                      <a:pt x="465" y="341"/>
                    </a:cubicBezTo>
                    <a:cubicBezTo>
                      <a:pt x="466" y="341"/>
                      <a:pt x="466" y="341"/>
                      <a:pt x="465" y="340"/>
                    </a:cubicBezTo>
                    <a:cubicBezTo>
                      <a:pt x="465" y="340"/>
                      <a:pt x="465" y="340"/>
                      <a:pt x="464" y="340"/>
                    </a:cubicBezTo>
                    <a:cubicBezTo>
                      <a:pt x="461" y="337"/>
                      <a:pt x="461" y="337"/>
                      <a:pt x="461" y="337"/>
                    </a:cubicBezTo>
                    <a:cubicBezTo>
                      <a:pt x="461" y="335"/>
                      <a:pt x="462" y="333"/>
                      <a:pt x="462" y="332"/>
                    </a:cubicBezTo>
                    <a:cubicBezTo>
                      <a:pt x="462" y="332"/>
                      <a:pt x="463" y="331"/>
                      <a:pt x="465" y="331"/>
                    </a:cubicBezTo>
                    <a:close/>
                    <a:moveTo>
                      <a:pt x="280" y="332"/>
                    </a:moveTo>
                    <a:cubicBezTo>
                      <a:pt x="278" y="332"/>
                      <a:pt x="278" y="332"/>
                      <a:pt x="278" y="332"/>
                    </a:cubicBezTo>
                    <a:cubicBezTo>
                      <a:pt x="278" y="334"/>
                      <a:pt x="278" y="334"/>
                      <a:pt x="278" y="334"/>
                    </a:cubicBezTo>
                    <a:cubicBezTo>
                      <a:pt x="280" y="335"/>
                      <a:pt x="280" y="335"/>
                      <a:pt x="280" y="335"/>
                    </a:cubicBezTo>
                    <a:lnTo>
                      <a:pt x="280" y="332"/>
                    </a:lnTo>
                    <a:close/>
                    <a:moveTo>
                      <a:pt x="635" y="334"/>
                    </a:moveTo>
                    <a:cubicBezTo>
                      <a:pt x="634" y="334"/>
                      <a:pt x="632" y="335"/>
                      <a:pt x="631" y="336"/>
                    </a:cubicBezTo>
                    <a:cubicBezTo>
                      <a:pt x="632" y="337"/>
                      <a:pt x="632" y="337"/>
                      <a:pt x="632" y="337"/>
                    </a:cubicBezTo>
                    <a:cubicBezTo>
                      <a:pt x="633" y="336"/>
                      <a:pt x="635" y="336"/>
                      <a:pt x="635" y="336"/>
                    </a:cubicBezTo>
                    <a:cubicBezTo>
                      <a:pt x="635" y="336"/>
                      <a:pt x="635" y="336"/>
                      <a:pt x="635" y="336"/>
                    </a:cubicBezTo>
                    <a:cubicBezTo>
                      <a:pt x="637" y="336"/>
                      <a:pt x="637" y="336"/>
                      <a:pt x="637" y="336"/>
                    </a:cubicBezTo>
                    <a:cubicBezTo>
                      <a:pt x="637" y="335"/>
                      <a:pt x="636" y="335"/>
                      <a:pt x="636" y="334"/>
                    </a:cubicBezTo>
                    <a:cubicBezTo>
                      <a:pt x="636" y="334"/>
                      <a:pt x="635" y="334"/>
                      <a:pt x="635" y="334"/>
                    </a:cubicBezTo>
                    <a:close/>
                    <a:moveTo>
                      <a:pt x="281" y="337"/>
                    </a:moveTo>
                    <a:cubicBezTo>
                      <a:pt x="280" y="337"/>
                      <a:pt x="280" y="338"/>
                      <a:pt x="280" y="338"/>
                    </a:cubicBezTo>
                    <a:cubicBezTo>
                      <a:pt x="280" y="338"/>
                      <a:pt x="280" y="338"/>
                      <a:pt x="280" y="338"/>
                    </a:cubicBezTo>
                    <a:cubicBezTo>
                      <a:pt x="280" y="339"/>
                      <a:pt x="280" y="340"/>
                      <a:pt x="281" y="339"/>
                    </a:cubicBezTo>
                    <a:cubicBezTo>
                      <a:pt x="282" y="339"/>
                      <a:pt x="282" y="339"/>
                      <a:pt x="282" y="338"/>
                    </a:cubicBezTo>
                    <a:cubicBezTo>
                      <a:pt x="282" y="338"/>
                      <a:pt x="282" y="337"/>
                      <a:pt x="281" y="337"/>
                    </a:cubicBezTo>
                    <a:close/>
                    <a:moveTo>
                      <a:pt x="422" y="339"/>
                    </a:moveTo>
                    <a:cubicBezTo>
                      <a:pt x="423" y="339"/>
                      <a:pt x="423" y="340"/>
                      <a:pt x="423" y="340"/>
                    </a:cubicBezTo>
                    <a:cubicBezTo>
                      <a:pt x="424" y="341"/>
                      <a:pt x="424" y="341"/>
                      <a:pt x="424" y="341"/>
                    </a:cubicBezTo>
                    <a:cubicBezTo>
                      <a:pt x="422" y="343"/>
                      <a:pt x="422" y="343"/>
                      <a:pt x="422" y="343"/>
                    </a:cubicBezTo>
                    <a:cubicBezTo>
                      <a:pt x="419" y="345"/>
                      <a:pt x="419" y="345"/>
                      <a:pt x="419" y="345"/>
                    </a:cubicBezTo>
                    <a:cubicBezTo>
                      <a:pt x="417" y="344"/>
                      <a:pt x="417" y="344"/>
                      <a:pt x="417" y="344"/>
                    </a:cubicBezTo>
                    <a:cubicBezTo>
                      <a:pt x="413" y="344"/>
                      <a:pt x="413" y="344"/>
                      <a:pt x="413" y="344"/>
                    </a:cubicBezTo>
                    <a:cubicBezTo>
                      <a:pt x="412" y="342"/>
                      <a:pt x="412" y="342"/>
                      <a:pt x="412" y="342"/>
                    </a:cubicBezTo>
                    <a:cubicBezTo>
                      <a:pt x="410" y="342"/>
                      <a:pt x="410" y="342"/>
                      <a:pt x="410" y="342"/>
                    </a:cubicBezTo>
                    <a:cubicBezTo>
                      <a:pt x="410" y="346"/>
                      <a:pt x="410" y="346"/>
                      <a:pt x="410" y="346"/>
                    </a:cubicBezTo>
                    <a:cubicBezTo>
                      <a:pt x="408" y="348"/>
                      <a:pt x="408" y="348"/>
                      <a:pt x="408" y="348"/>
                    </a:cubicBezTo>
                    <a:cubicBezTo>
                      <a:pt x="405" y="351"/>
                      <a:pt x="405" y="351"/>
                      <a:pt x="405" y="351"/>
                    </a:cubicBezTo>
                    <a:cubicBezTo>
                      <a:pt x="409" y="351"/>
                      <a:pt x="406" y="353"/>
                      <a:pt x="404" y="354"/>
                    </a:cubicBezTo>
                    <a:cubicBezTo>
                      <a:pt x="404" y="342"/>
                      <a:pt x="404" y="342"/>
                      <a:pt x="404" y="342"/>
                    </a:cubicBezTo>
                    <a:cubicBezTo>
                      <a:pt x="408" y="342"/>
                      <a:pt x="412" y="342"/>
                      <a:pt x="415" y="341"/>
                    </a:cubicBezTo>
                    <a:cubicBezTo>
                      <a:pt x="416" y="341"/>
                      <a:pt x="416" y="341"/>
                      <a:pt x="416" y="341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8" y="340"/>
                      <a:pt x="418" y="340"/>
                      <a:pt x="418" y="340"/>
                    </a:cubicBezTo>
                    <a:cubicBezTo>
                      <a:pt x="420" y="340"/>
                      <a:pt x="421" y="339"/>
                      <a:pt x="422" y="339"/>
                    </a:cubicBezTo>
                    <a:close/>
                    <a:moveTo>
                      <a:pt x="283" y="343"/>
                    </a:moveTo>
                    <a:cubicBezTo>
                      <a:pt x="282" y="343"/>
                      <a:pt x="282" y="344"/>
                      <a:pt x="282" y="344"/>
                    </a:cubicBezTo>
                    <a:cubicBezTo>
                      <a:pt x="282" y="344"/>
                      <a:pt x="282" y="344"/>
                      <a:pt x="282" y="344"/>
                    </a:cubicBezTo>
                    <a:cubicBezTo>
                      <a:pt x="282" y="345"/>
                      <a:pt x="282" y="346"/>
                      <a:pt x="283" y="346"/>
                    </a:cubicBezTo>
                    <a:cubicBezTo>
                      <a:pt x="283" y="346"/>
                      <a:pt x="283" y="346"/>
                      <a:pt x="283" y="346"/>
                    </a:cubicBezTo>
                    <a:cubicBezTo>
                      <a:pt x="284" y="346"/>
                      <a:pt x="284" y="345"/>
                      <a:pt x="284" y="344"/>
                    </a:cubicBezTo>
                    <a:cubicBezTo>
                      <a:pt x="284" y="344"/>
                      <a:pt x="284" y="344"/>
                      <a:pt x="284" y="344"/>
                    </a:cubicBezTo>
                    <a:cubicBezTo>
                      <a:pt x="284" y="344"/>
                      <a:pt x="284" y="343"/>
                      <a:pt x="283" y="343"/>
                    </a:cubicBezTo>
                    <a:cubicBezTo>
                      <a:pt x="283" y="343"/>
                      <a:pt x="283" y="343"/>
                      <a:pt x="283" y="343"/>
                    </a:cubicBezTo>
                    <a:close/>
                    <a:moveTo>
                      <a:pt x="390" y="344"/>
                    </a:moveTo>
                    <a:cubicBezTo>
                      <a:pt x="389" y="344"/>
                      <a:pt x="388" y="349"/>
                      <a:pt x="387" y="350"/>
                    </a:cubicBezTo>
                    <a:cubicBezTo>
                      <a:pt x="387" y="350"/>
                      <a:pt x="388" y="352"/>
                      <a:pt x="389" y="352"/>
                    </a:cubicBezTo>
                    <a:cubicBezTo>
                      <a:pt x="390" y="352"/>
                      <a:pt x="391" y="351"/>
                      <a:pt x="392" y="351"/>
                    </a:cubicBezTo>
                    <a:cubicBezTo>
                      <a:pt x="393" y="351"/>
                      <a:pt x="394" y="349"/>
                      <a:pt x="394" y="347"/>
                    </a:cubicBezTo>
                    <a:cubicBezTo>
                      <a:pt x="394" y="345"/>
                      <a:pt x="394" y="344"/>
                      <a:pt x="394" y="344"/>
                    </a:cubicBezTo>
                    <a:cubicBezTo>
                      <a:pt x="394" y="344"/>
                      <a:pt x="393" y="346"/>
                      <a:pt x="391" y="344"/>
                    </a:cubicBezTo>
                    <a:cubicBezTo>
                      <a:pt x="391" y="344"/>
                      <a:pt x="390" y="344"/>
                      <a:pt x="390" y="344"/>
                    </a:cubicBezTo>
                    <a:close/>
                    <a:moveTo>
                      <a:pt x="278" y="346"/>
                    </a:moveTo>
                    <a:cubicBezTo>
                      <a:pt x="275" y="347"/>
                      <a:pt x="275" y="347"/>
                      <a:pt x="275" y="347"/>
                    </a:cubicBezTo>
                    <a:cubicBezTo>
                      <a:pt x="275" y="349"/>
                      <a:pt x="275" y="349"/>
                      <a:pt x="275" y="349"/>
                    </a:cubicBezTo>
                    <a:cubicBezTo>
                      <a:pt x="278" y="349"/>
                      <a:pt x="278" y="349"/>
                      <a:pt x="278" y="349"/>
                    </a:cubicBezTo>
                    <a:lnTo>
                      <a:pt x="278" y="346"/>
                    </a:lnTo>
                    <a:close/>
                    <a:moveTo>
                      <a:pt x="448" y="346"/>
                    </a:moveTo>
                    <a:cubicBezTo>
                      <a:pt x="450" y="346"/>
                      <a:pt x="450" y="346"/>
                      <a:pt x="450" y="346"/>
                    </a:cubicBezTo>
                    <a:cubicBezTo>
                      <a:pt x="451" y="348"/>
                      <a:pt x="451" y="348"/>
                      <a:pt x="451" y="348"/>
                    </a:cubicBezTo>
                    <a:cubicBezTo>
                      <a:pt x="459" y="349"/>
                      <a:pt x="459" y="349"/>
                      <a:pt x="459" y="349"/>
                    </a:cubicBezTo>
                    <a:cubicBezTo>
                      <a:pt x="460" y="349"/>
                      <a:pt x="460" y="349"/>
                      <a:pt x="460" y="349"/>
                    </a:cubicBezTo>
                    <a:cubicBezTo>
                      <a:pt x="463" y="351"/>
                      <a:pt x="461" y="353"/>
                      <a:pt x="460" y="354"/>
                    </a:cubicBezTo>
                    <a:cubicBezTo>
                      <a:pt x="459" y="354"/>
                      <a:pt x="458" y="355"/>
                      <a:pt x="457" y="355"/>
                    </a:cubicBezTo>
                    <a:cubicBezTo>
                      <a:pt x="457" y="356"/>
                      <a:pt x="457" y="356"/>
                      <a:pt x="457" y="356"/>
                    </a:cubicBezTo>
                    <a:cubicBezTo>
                      <a:pt x="449" y="356"/>
                      <a:pt x="449" y="356"/>
                      <a:pt x="449" y="356"/>
                    </a:cubicBezTo>
                    <a:cubicBezTo>
                      <a:pt x="449" y="359"/>
                      <a:pt x="449" y="359"/>
                      <a:pt x="449" y="359"/>
                    </a:cubicBezTo>
                    <a:cubicBezTo>
                      <a:pt x="445" y="359"/>
                      <a:pt x="444" y="363"/>
                      <a:pt x="444" y="365"/>
                    </a:cubicBezTo>
                    <a:cubicBezTo>
                      <a:pt x="445" y="367"/>
                      <a:pt x="444" y="368"/>
                      <a:pt x="444" y="368"/>
                    </a:cubicBezTo>
                    <a:cubicBezTo>
                      <a:pt x="448" y="370"/>
                      <a:pt x="448" y="370"/>
                      <a:pt x="448" y="370"/>
                    </a:cubicBezTo>
                    <a:cubicBezTo>
                      <a:pt x="452" y="369"/>
                      <a:pt x="452" y="369"/>
                      <a:pt x="452" y="369"/>
                    </a:cubicBezTo>
                    <a:cubicBezTo>
                      <a:pt x="452" y="366"/>
                      <a:pt x="455" y="365"/>
                      <a:pt x="457" y="363"/>
                    </a:cubicBezTo>
                    <a:cubicBezTo>
                      <a:pt x="459" y="362"/>
                      <a:pt x="463" y="367"/>
                      <a:pt x="462" y="369"/>
                    </a:cubicBezTo>
                    <a:cubicBezTo>
                      <a:pt x="462" y="369"/>
                      <a:pt x="462" y="369"/>
                      <a:pt x="461" y="370"/>
                    </a:cubicBezTo>
                    <a:cubicBezTo>
                      <a:pt x="457" y="373"/>
                      <a:pt x="453" y="375"/>
                      <a:pt x="448" y="378"/>
                    </a:cubicBezTo>
                    <a:cubicBezTo>
                      <a:pt x="440" y="381"/>
                      <a:pt x="432" y="384"/>
                      <a:pt x="424" y="386"/>
                    </a:cubicBezTo>
                    <a:cubicBezTo>
                      <a:pt x="424" y="386"/>
                      <a:pt x="424" y="386"/>
                      <a:pt x="424" y="386"/>
                    </a:cubicBezTo>
                    <a:cubicBezTo>
                      <a:pt x="421" y="385"/>
                      <a:pt x="421" y="385"/>
                      <a:pt x="421" y="385"/>
                    </a:cubicBezTo>
                    <a:cubicBezTo>
                      <a:pt x="420" y="380"/>
                      <a:pt x="420" y="380"/>
                      <a:pt x="420" y="380"/>
                    </a:cubicBezTo>
                    <a:cubicBezTo>
                      <a:pt x="420" y="378"/>
                      <a:pt x="414" y="378"/>
                      <a:pt x="415" y="380"/>
                    </a:cubicBezTo>
                    <a:cubicBezTo>
                      <a:pt x="415" y="382"/>
                      <a:pt x="404" y="380"/>
                      <a:pt x="404" y="380"/>
                    </a:cubicBezTo>
                    <a:cubicBezTo>
                      <a:pt x="404" y="373"/>
                      <a:pt x="404" y="373"/>
                      <a:pt x="404" y="373"/>
                    </a:cubicBezTo>
                    <a:cubicBezTo>
                      <a:pt x="407" y="370"/>
                      <a:pt x="407" y="370"/>
                      <a:pt x="407" y="370"/>
                    </a:cubicBezTo>
                    <a:cubicBezTo>
                      <a:pt x="414" y="368"/>
                      <a:pt x="414" y="368"/>
                      <a:pt x="414" y="368"/>
                    </a:cubicBezTo>
                    <a:cubicBezTo>
                      <a:pt x="414" y="365"/>
                      <a:pt x="417" y="369"/>
                      <a:pt x="417" y="369"/>
                    </a:cubicBezTo>
                    <a:cubicBezTo>
                      <a:pt x="420" y="368"/>
                      <a:pt x="421" y="370"/>
                      <a:pt x="421" y="370"/>
                    </a:cubicBezTo>
                    <a:cubicBezTo>
                      <a:pt x="424" y="371"/>
                      <a:pt x="424" y="371"/>
                      <a:pt x="424" y="371"/>
                    </a:cubicBezTo>
                    <a:cubicBezTo>
                      <a:pt x="427" y="372"/>
                      <a:pt x="425" y="372"/>
                      <a:pt x="426" y="373"/>
                    </a:cubicBezTo>
                    <a:cubicBezTo>
                      <a:pt x="426" y="375"/>
                      <a:pt x="427" y="374"/>
                      <a:pt x="427" y="374"/>
                    </a:cubicBezTo>
                    <a:cubicBezTo>
                      <a:pt x="428" y="371"/>
                      <a:pt x="428" y="371"/>
                      <a:pt x="428" y="371"/>
                    </a:cubicBezTo>
                    <a:cubicBezTo>
                      <a:pt x="430" y="371"/>
                      <a:pt x="430" y="371"/>
                      <a:pt x="430" y="371"/>
                    </a:cubicBezTo>
                    <a:cubicBezTo>
                      <a:pt x="428" y="369"/>
                      <a:pt x="428" y="369"/>
                      <a:pt x="428" y="369"/>
                    </a:cubicBezTo>
                    <a:cubicBezTo>
                      <a:pt x="425" y="368"/>
                      <a:pt x="425" y="368"/>
                      <a:pt x="425" y="368"/>
                    </a:cubicBezTo>
                    <a:cubicBezTo>
                      <a:pt x="421" y="366"/>
                      <a:pt x="421" y="366"/>
                      <a:pt x="421" y="366"/>
                    </a:cubicBezTo>
                    <a:cubicBezTo>
                      <a:pt x="419" y="363"/>
                      <a:pt x="422" y="364"/>
                      <a:pt x="424" y="364"/>
                    </a:cubicBezTo>
                    <a:cubicBezTo>
                      <a:pt x="428" y="364"/>
                      <a:pt x="428" y="364"/>
                      <a:pt x="428" y="364"/>
                    </a:cubicBezTo>
                    <a:cubicBezTo>
                      <a:pt x="428" y="364"/>
                      <a:pt x="432" y="370"/>
                      <a:pt x="432" y="371"/>
                    </a:cubicBezTo>
                    <a:cubicBezTo>
                      <a:pt x="432" y="372"/>
                      <a:pt x="434" y="373"/>
                      <a:pt x="434" y="373"/>
                    </a:cubicBezTo>
                    <a:cubicBezTo>
                      <a:pt x="437" y="372"/>
                      <a:pt x="437" y="372"/>
                      <a:pt x="437" y="372"/>
                    </a:cubicBezTo>
                    <a:cubicBezTo>
                      <a:pt x="438" y="374"/>
                      <a:pt x="438" y="374"/>
                      <a:pt x="438" y="374"/>
                    </a:cubicBezTo>
                    <a:cubicBezTo>
                      <a:pt x="440" y="374"/>
                      <a:pt x="440" y="374"/>
                      <a:pt x="440" y="374"/>
                    </a:cubicBezTo>
                    <a:cubicBezTo>
                      <a:pt x="441" y="376"/>
                      <a:pt x="441" y="376"/>
                      <a:pt x="441" y="376"/>
                    </a:cubicBezTo>
                    <a:cubicBezTo>
                      <a:pt x="446" y="376"/>
                      <a:pt x="446" y="376"/>
                      <a:pt x="446" y="376"/>
                    </a:cubicBezTo>
                    <a:cubicBezTo>
                      <a:pt x="446" y="374"/>
                      <a:pt x="446" y="374"/>
                      <a:pt x="446" y="374"/>
                    </a:cubicBezTo>
                    <a:cubicBezTo>
                      <a:pt x="442" y="373"/>
                      <a:pt x="442" y="373"/>
                      <a:pt x="442" y="373"/>
                    </a:cubicBezTo>
                    <a:cubicBezTo>
                      <a:pt x="441" y="370"/>
                      <a:pt x="441" y="370"/>
                      <a:pt x="441" y="370"/>
                    </a:cubicBezTo>
                    <a:cubicBezTo>
                      <a:pt x="438" y="369"/>
                      <a:pt x="438" y="369"/>
                      <a:pt x="438" y="369"/>
                    </a:cubicBezTo>
                    <a:cubicBezTo>
                      <a:pt x="437" y="364"/>
                      <a:pt x="439" y="363"/>
                      <a:pt x="440" y="365"/>
                    </a:cubicBezTo>
                    <a:cubicBezTo>
                      <a:pt x="442" y="365"/>
                      <a:pt x="442" y="365"/>
                      <a:pt x="442" y="365"/>
                    </a:cubicBezTo>
                    <a:cubicBezTo>
                      <a:pt x="441" y="361"/>
                      <a:pt x="441" y="361"/>
                      <a:pt x="441" y="361"/>
                    </a:cubicBezTo>
                    <a:cubicBezTo>
                      <a:pt x="443" y="360"/>
                      <a:pt x="443" y="360"/>
                      <a:pt x="443" y="360"/>
                    </a:cubicBezTo>
                    <a:cubicBezTo>
                      <a:pt x="443" y="354"/>
                      <a:pt x="443" y="354"/>
                      <a:pt x="443" y="354"/>
                    </a:cubicBezTo>
                    <a:cubicBezTo>
                      <a:pt x="441" y="354"/>
                      <a:pt x="441" y="354"/>
                      <a:pt x="441" y="354"/>
                    </a:cubicBezTo>
                    <a:cubicBezTo>
                      <a:pt x="441" y="352"/>
                      <a:pt x="441" y="352"/>
                      <a:pt x="441" y="352"/>
                    </a:cubicBezTo>
                    <a:cubicBezTo>
                      <a:pt x="448" y="352"/>
                      <a:pt x="448" y="352"/>
                      <a:pt x="448" y="352"/>
                    </a:cubicBezTo>
                    <a:cubicBezTo>
                      <a:pt x="447" y="348"/>
                      <a:pt x="448" y="347"/>
                      <a:pt x="448" y="347"/>
                    </a:cubicBezTo>
                    <a:lnTo>
                      <a:pt x="448" y="346"/>
                    </a:lnTo>
                    <a:close/>
                    <a:moveTo>
                      <a:pt x="654" y="360"/>
                    </a:moveTo>
                    <a:cubicBezTo>
                      <a:pt x="652" y="360"/>
                      <a:pt x="652" y="360"/>
                      <a:pt x="652" y="360"/>
                    </a:cubicBezTo>
                    <a:cubicBezTo>
                      <a:pt x="652" y="361"/>
                      <a:pt x="652" y="361"/>
                      <a:pt x="652" y="362"/>
                    </a:cubicBezTo>
                    <a:cubicBezTo>
                      <a:pt x="653" y="362"/>
                      <a:pt x="653" y="363"/>
                      <a:pt x="653" y="363"/>
                    </a:cubicBezTo>
                    <a:cubicBezTo>
                      <a:pt x="653" y="363"/>
                      <a:pt x="654" y="363"/>
                      <a:pt x="654" y="363"/>
                    </a:cubicBezTo>
                    <a:cubicBezTo>
                      <a:pt x="654" y="362"/>
                      <a:pt x="654" y="362"/>
                      <a:pt x="654" y="362"/>
                    </a:cubicBezTo>
                    <a:cubicBezTo>
                      <a:pt x="654" y="362"/>
                      <a:pt x="654" y="362"/>
                      <a:pt x="654" y="362"/>
                    </a:cubicBezTo>
                    <a:cubicBezTo>
                      <a:pt x="654" y="361"/>
                      <a:pt x="654" y="361"/>
                      <a:pt x="654" y="361"/>
                    </a:cubicBezTo>
                    <a:cubicBezTo>
                      <a:pt x="654" y="361"/>
                      <a:pt x="654" y="360"/>
                      <a:pt x="654" y="360"/>
                    </a:cubicBezTo>
                    <a:close/>
                    <a:moveTo>
                      <a:pt x="652" y="363"/>
                    </a:moveTo>
                    <a:cubicBezTo>
                      <a:pt x="650" y="363"/>
                      <a:pt x="650" y="363"/>
                      <a:pt x="650" y="363"/>
                    </a:cubicBezTo>
                    <a:cubicBezTo>
                      <a:pt x="651" y="365"/>
                      <a:pt x="651" y="367"/>
                      <a:pt x="652" y="367"/>
                    </a:cubicBezTo>
                    <a:cubicBezTo>
                      <a:pt x="653" y="366"/>
                      <a:pt x="653" y="366"/>
                      <a:pt x="653" y="366"/>
                    </a:cubicBezTo>
                    <a:cubicBezTo>
                      <a:pt x="653" y="366"/>
                      <a:pt x="652" y="364"/>
                      <a:pt x="652" y="363"/>
                    </a:cubicBezTo>
                    <a:close/>
                    <a:moveTo>
                      <a:pt x="519" y="364"/>
                    </a:moveTo>
                    <a:cubicBezTo>
                      <a:pt x="519" y="370"/>
                      <a:pt x="519" y="370"/>
                      <a:pt x="519" y="370"/>
                    </a:cubicBezTo>
                    <a:cubicBezTo>
                      <a:pt x="521" y="370"/>
                      <a:pt x="521" y="370"/>
                      <a:pt x="521" y="370"/>
                    </a:cubicBezTo>
                    <a:cubicBezTo>
                      <a:pt x="521" y="364"/>
                      <a:pt x="521" y="364"/>
                      <a:pt x="521" y="364"/>
                    </a:cubicBezTo>
                    <a:lnTo>
                      <a:pt x="519" y="364"/>
                    </a:lnTo>
                    <a:close/>
                    <a:moveTo>
                      <a:pt x="458" y="366"/>
                    </a:moveTo>
                    <a:cubicBezTo>
                      <a:pt x="455" y="367"/>
                      <a:pt x="455" y="367"/>
                      <a:pt x="455" y="367"/>
                    </a:cubicBezTo>
                    <a:cubicBezTo>
                      <a:pt x="456" y="369"/>
                      <a:pt x="456" y="369"/>
                      <a:pt x="456" y="369"/>
                    </a:cubicBezTo>
                    <a:cubicBezTo>
                      <a:pt x="459" y="367"/>
                      <a:pt x="459" y="367"/>
                      <a:pt x="459" y="367"/>
                    </a:cubicBezTo>
                    <a:lnTo>
                      <a:pt x="458" y="366"/>
                    </a:lnTo>
                    <a:close/>
                    <a:moveTo>
                      <a:pt x="643" y="370"/>
                    </a:moveTo>
                    <a:cubicBezTo>
                      <a:pt x="642" y="371"/>
                      <a:pt x="643" y="373"/>
                      <a:pt x="644" y="373"/>
                    </a:cubicBezTo>
                    <a:cubicBezTo>
                      <a:pt x="644" y="372"/>
                      <a:pt x="644" y="372"/>
                      <a:pt x="644" y="372"/>
                    </a:cubicBezTo>
                    <a:cubicBezTo>
                      <a:pt x="644" y="372"/>
                      <a:pt x="644" y="372"/>
                      <a:pt x="644" y="372"/>
                    </a:cubicBezTo>
                    <a:cubicBezTo>
                      <a:pt x="644" y="371"/>
                      <a:pt x="644" y="371"/>
                      <a:pt x="644" y="370"/>
                    </a:cubicBezTo>
                    <a:lnTo>
                      <a:pt x="643" y="370"/>
                    </a:lnTo>
                    <a:close/>
                    <a:moveTo>
                      <a:pt x="642" y="373"/>
                    </a:moveTo>
                    <a:cubicBezTo>
                      <a:pt x="641" y="373"/>
                      <a:pt x="640" y="374"/>
                      <a:pt x="640" y="374"/>
                    </a:cubicBezTo>
                    <a:cubicBezTo>
                      <a:pt x="638" y="375"/>
                      <a:pt x="639" y="379"/>
                      <a:pt x="640" y="378"/>
                    </a:cubicBezTo>
                    <a:cubicBezTo>
                      <a:pt x="641" y="377"/>
                      <a:pt x="642" y="378"/>
                      <a:pt x="642" y="375"/>
                    </a:cubicBezTo>
                    <a:cubicBezTo>
                      <a:pt x="642" y="374"/>
                      <a:pt x="642" y="373"/>
                      <a:pt x="642" y="373"/>
                    </a:cubicBezTo>
                    <a:close/>
                    <a:moveTo>
                      <a:pt x="465" y="375"/>
                    </a:moveTo>
                    <a:cubicBezTo>
                      <a:pt x="472" y="379"/>
                      <a:pt x="472" y="379"/>
                      <a:pt x="472" y="379"/>
                    </a:cubicBezTo>
                    <a:cubicBezTo>
                      <a:pt x="473" y="380"/>
                      <a:pt x="476" y="380"/>
                      <a:pt x="476" y="380"/>
                    </a:cubicBezTo>
                    <a:cubicBezTo>
                      <a:pt x="478" y="381"/>
                      <a:pt x="478" y="381"/>
                      <a:pt x="478" y="381"/>
                    </a:cubicBezTo>
                    <a:cubicBezTo>
                      <a:pt x="478" y="381"/>
                      <a:pt x="480" y="381"/>
                      <a:pt x="481" y="383"/>
                    </a:cubicBezTo>
                    <a:cubicBezTo>
                      <a:pt x="483" y="384"/>
                      <a:pt x="490" y="383"/>
                      <a:pt x="490" y="383"/>
                    </a:cubicBezTo>
                    <a:cubicBezTo>
                      <a:pt x="492" y="385"/>
                      <a:pt x="492" y="385"/>
                      <a:pt x="492" y="385"/>
                    </a:cubicBezTo>
                    <a:cubicBezTo>
                      <a:pt x="495" y="386"/>
                      <a:pt x="495" y="386"/>
                      <a:pt x="495" y="386"/>
                    </a:cubicBezTo>
                    <a:cubicBezTo>
                      <a:pt x="500" y="386"/>
                      <a:pt x="500" y="386"/>
                      <a:pt x="500" y="386"/>
                    </a:cubicBezTo>
                    <a:cubicBezTo>
                      <a:pt x="504" y="389"/>
                      <a:pt x="504" y="389"/>
                      <a:pt x="504" y="389"/>
                    </a:cubicBezTo>
                    <a:cubicBezTo>
                      <a:pt x="499" y="391"/>
                      <a:pt x="488" y="391"/>
                      <a:pt x="488" y="390"/>
                    </a:cubicBezTo>
                    <a:cubicBezTo>
                      <a:pt x="487" y="389"/>
                      <a:pt x="481" y="387"/>
                      <a:pt x="481" y="387"/>
                    </a:cubicBezTo>
                    <a:cubicBezTo>
                      <a:pt x="481" y="387"/>
                      <a:pt x="476" y="383"/>
                      <a:pt x="475" y="384"/>
                    </a:cubicBezTo>
                    <a:cubicBezTo>
                      <a:pt x="474" y="385"/>
                      <a:pt x="470" y="383"/>
                      <a:pt x="470" y="383"/>
                    </a:cubicBezTo>
                    <a:cubicBezTo>
                      <a:pt x="470" y="384"/>
                      <a:pt x="467" y="381"/>
                      <a:pt x="467" y="381"/>
                    </a:cubicBezTo>
                    <a:cubicBezTo>
                      <a:pt x="461" y="379"/>
                      <a:pt x="461" y="379"/>
                      <a:pt x="461" y="379"/>
                    </a:cubicBezTo>
                    <a:cubicBezTo>
                      <a:pt x="465" y="379"/>
                      <a:pt x="465" y="379"/>
                      <a:pt x="465" y="379"/>
                    </a:cubicBezTo>
                    <a:cubicBezTo>
                      <a:pt x="465" y="376"/>
                      <a:pt x="465" y="376"/>
                      <a:pt x="465" y="376"/>
                    </a:cubicBezTo>
                    <a:cubicBezTo>
                      <a:pt x="465" y="375"/>
                      <a:pt x="465" y="375"/>
                      <a:pt x="465" y="375"/>
                    </a:cubicBezTo>
                    <a:close/>
                    <a:moveTo>
                      <a:pt x="157" y="392"/>
                    </a:moveTo>
                    <a:cubicBezTo>
                      <a:pt x="157" y="395"/>
                      <a:pt x="157" y="395"/>
                      <a:pt x="157" y="395"/>
                    </a:cubicBezTo>
                    <a:cubicBezTo>
                      <a:pt x="159" y="395"/>
                      <a:pt x="159" y="395"/>
                      <a:pt x="159" y="395"/>
                    </a:cubicBezTo>
                    <a:cubicBezTo>
                      <a:pt x="159" y="399"/>
                      <a:pt x="159" y="399"/>
                      <a:pt x="159" y="399"/>
                    </a:cubicBezTo>
                    <a:cubicBezTo>
                      <a:pt x="161" y="399"/>
                      <a:pt x="161" y="399"/>
                      <a:pt x="161" y="399"/>
                    </a:cubicBezTo>
                    <a:cubicBezTo>
                      <a:pt x="161" y="395"/>
                      <a:pt x="161" y="395"/>
                      <a:pt x="161" y="395"/>
                    </a:cubicBezTo>
                    <a:cubicBezTo>
                      <a:pt x="158" y="394"/>
                      <a:pt x="158" y="394"/>
                      <a:pt x="158" y="394"/>
                    </a:cubicBezTo>
                    <a:cubicBezTo>
                      <a:pt x="158" y="392"/>
                      <a:pt x="158" y="392"/>
                      <a:pt x="158" y="392"/>
                    </a:cubicBezTo>
                    <a:lnTo>
                      <a:pt x="157" y="392"/>
                    </a:lnTo>
                    <a:close/>
                    <a:moveTo>
                      <a:pt x="571" y="394"/>
                    </a:moveTo>
                    <a:cubicBezTo>
                      <a:pt x="571" y="396"/>
                      <a:pt x="571" y="396"/>
                      <a:pt x="571" y="396"/>
                    </a:cubicBezTo>
                    <a:cubicBezTo>
                      <a:pt x="574" y="397"/>
                      <a:pt x="574" y="397"/>
                      <a:pt x="574" y="397"/>
                    </a:cubicBezTo>
                    <a:cubicBezTo>
                      <a:pt x="574" y="394"/>
                      <a:pt x="574" y="394"/>
                      <a:pt x="574" y="394"/>
                    </a:cubicBezTo>
                    <a:lnTo>
                      <a:pt x="571" y="394"/>
                    </a:lnTo>
                    <a:close/>
                    <a:moveTo>
                      <a:pt x="569" y="400"/>
                    </a:moveTo>
                    <a:cubicBezTo>
                      <a:pt x="569" y="401"/>
                      <a:pt x="569" y="401"/>
                      <a:pt x="569" y="401"/>
                    </a:cubicBezTo>
                    <a:cubicBezTo>
                      <a:pt x="569" y="402"/>
                      <a:pt x="569" y="402"/>
                      <a:pt x="569" y="402"/>
                    </a:cubicBezTo>
                    <a:cubicBezTo>
                      <a:pt x="570" y="403"/>
                      <a:pt x="570" y="403"/>
                      <a:pt x="570" y="403"/>
                    </a:cubicBezTo>
                    <a:cubicBezTo>
                      <a:pt x="569" y="403"/>
                      <a:pt x="569" y="404"/>
                      <a:pt x="569" y="404"/>
                    </a:cubicBezTo>
                    <a:cubicBezTo>
                      <a:pt x="570" y="405"/>
                      <a:pt x="570" y="405"/>
                      <a:pt x="570" y="405"/>
                    </a:cubicBezTo>
                    <a:cubicBezTo>
                      <a:pt x="571" y="404"/>
                      <a:pt x="572" y="403"/>
                      <a:pt x="571" y="402"/>
                    </a:cubicBezTo>
                    <a:cubicBezTo>
                      <a:pt x="571" y="401"/>
                      <a:pt x="569" y="400"/>
                      <a:pt x="569" y="400"/>
                    </a:cubicBezTo>
                    <a:close/>
                    <a:moveTo>
                      <a:pt x="520" y="405"/>
                    </a:moveTo>
                    <a:cubicBezTo>
                      <a:pt x="532" y="417"/>
                      <a:pt x="532" y="417"/>
                      <a:pt x="532" y="417"/>
                    </a:cubicBezTo>
                    <a:cubicBezTo>
                      <a:pt x="531" y="420"/>
                      <a:pt x="530" y="421"/>
                      <a:pt x="528" y="420"/>
                    </a:cubicBezTo>
                    <a:cubicBezTo>
                      <a:pt x="527" y="419"/>
                      <a:pt x="530" y="421"/>
                      <a:pt x="530" y="423"/>
                    </a:cubicBezTo>
                    <a:cubicBezTo>
                      <a:pt x="531" y="424"/>
                      <a:pt x="533" y="424"/>
                      <a:pt x="533" y="423"/>
                    </a:cubicBezTo>
                    <a:cubicBezTo>
                      <a:pt x="534" y="422"/>
                      <a:pt x="534" y="420"/>
                      <a:pt x="534" y="419"/>
                    </a:cubicBezTo>
                    <a:cubicBezTo>
                      <a:pt x="539" y="425"/>
                      <a:pt x="539" y="425"/>
                      <a:pt x="539" y="425"/>
                    </a:cubicBezTo>
                    <a:cubicBezTo>
                      <a:pt x="539" y="426"/>
                      <a:pt x="538" y="428"/>
                      <a:pt x="538" y="429"/>
                    </a:cubicBezTo>
                    <a:cubicBezTo>
                      <a:pt x="541" y="430"/>
                      <a:pt x="541" y="430"/>
                      <a:pt x="541" y="430"/>
                    </a:cubicBezTo>
                    <a:cubicBezTo>
                      <a:pt x="541" y="435"/>
                      <a:pt x="541" y="435"/>
                      <a:pt x="541" y="435"/>
                    </a:cubicBezTo>
                    <a:cubicBezTo>
                      <a:pt x="543" y="437"/>
                      <a:pt x="547" y="437"/>
                      <a:pt x="551" y="436"/>
                    </a:cubicBezTo>
                    <a:cubicBezTo>
                      <a:pt x="552" y="437"/>
                      <a:pt x="552" y="437"/>
                      <a:pt x="552" y="437"/>
                    </a:cubicBezTo>
                    <a:cubicBezTo>
                      <a:pt x="541" y="448"/>
                      <a:pt x="530" y="457"/>
                      <a:pt x="518" y="464"/>
                    </a:cubicBezTo>
                    <a:cubicBezTo>
                      <a:pt x="518" y="462"/>
                      <a:pt x="518" y="462"/>
                      <a:pt x="518" y="462"/>
                    </a:cubicBezTo>
                    <a:cubicBezTo>
                      <a:pt x="523" y="458"/>
                      <a:pt x="523" y="451"/>
                      <a:pt x="518" y="451"/>
                    </a:cubicBezTo>
                    <a:cubicBezTo>
                      <a:pt x="515" y="450"/>
                      <a:pt x="516" y="446"/>
                      <a:pt x="520" y="446"/>
                    </a:cubicBezTo>
                    <a:cubicBezTo>
                      <a:pt x="522" y="445"/>
                      <a:pt x="522" y="445"/>
                      <a:pt x="522" y="445"/>
                    </a:cubicBezTo>
                    <a:cubicBezTo>
                      <a:pt x="522" y="442"/>
                      <a:pt x="522" y="442"/>
                      <a:pt x="522" y="442"/>
                    </a:cubicBezTo>
                    <a:cubicBezTo>
                      <a:pt x="528" y="436"/>
                      <a:pt x="528" y="436"/>
                      <a:pt x="528" y="436"/>
                    </a:cubicBezTo>
                    <a:cubicBezTo>
                      <a:pt x="528" y="432"/>
                      <a:pt x="528" y="432"/>
                      <a:pt x="528" y="432"/>
                    </a:cubicBezTo>
                    <a:cubicBezTo>
                      <a:pt x="514" y="420"/>
                      <a:pt x="514" y="420"/>
                      <a:pt x="514" y="420"/>
                    </a:cubicBezTo>
                    <a:cubicBezTo>
                      <a:pt x="511" y="419"/>
                      <a:pt x="511" y="415"/>
                      <a:pt x="512" y="412"/>
                    </a:cubicBezTo>
                    <a:cubicBezTo>
                      <a:pt x="514" y="410"/>
                      <a:pt x="517" y="407"/>
                      <a:pt x="520" y="405"/>
                    </a:cubicBezTo>
                    <a:close/>
                    <a:moveTo>
                      <a:pt x="171" y="406"/>
                    </a:moveTo>
                    <a:cubicBezTo>
                      <a:pt x="173" y="411"/>
                      <a:pt x="173" y="411"/>
                      <a:pt x="173" y="411"/>
                    </a:cubicBezTo>
                    <a:cubicBezTo>
                      <a:pt x="174" y="413"/>
                      <a:pt x="174" y="413"/>
                      <a:pt x="174" y="413"/>
                    </a:cubicBezTo>
                    <a:cubicBezTo>
                      <a:pt x="177" y="416"/>
                      <a:pt x="177" y="416"/>
                      <a:pt x="177" y="416"/>
                    </a:cubicBezTo>
                    <a:cubicBezTo>
                      <a:pt x="180" y="419"/>
                      <a:pt x="180" y="419"/>
                      <a:pt x="180" y="419"/>
                    </a:cubicBezTo>
                    <a:cubicBezTo>
                      <a:pt x="181" y="417"/>
                      <a:pt x="181" y="417"/>
                      <a:pt x="181" y="417"/>
                    </a:cubicBezTo>
                    <a:cubicBezTo>
                      <a:pt x="179" y="413"/>
                      <a:pt x="179" y="413"/>
                      <a:pt x="179" y="413"/>
                    </a:cubicBezTo>
                    <a:cubicBezTo>
                      <a:pt x="177" y="412"/>
                      <a:pt x="177" y="412"/>
                      <a:pt x="177" y="412"/>
                    </a:cubicBezTo>
                    <a:cubicBezTo>
                      <a:pt x="175" y="408"/>
                      <a:pt x="175" y="408"/>
                      <a:pt x="175" y="408"/>
                    </a:cubicBezTo>
                    <a:lnTo>
                      <a:pt x="171" y="406"/>
                    </a:lnTo>
                    <a:close/>
                    <a:moveTo>
                      <a:pt x="116" y="410"/>
                    </a:moveTo>
                    <a:cubicBezTo>
                      <a:pt x="133" y="444"/>
                      <a:pt x="126" y="489"/>
                      <a:pt x="148" y="521"/>
                    </a:cubicBezTo>
                    <a:cubicBezTo>
                      <a:pt x="155" y="531"/>
                      <a:pt x="165" y="541"/>
                      <a:pt x="174" y="549"/>
                    </a:cubicBezTo>
                    <a:cubicBezTo>
                      <a:pt x="173" y="550"/>
                      <a:pt x="173" y="550"/>
                      <a:pt x="173" y="550"/>
                    </a:cubicBezTo>
                    <a:cubicBezTo>
                      <a:pt x="165" y="546"/>
                      <a:pt x="158" y="540"/>
                      <a:pt x="150" y="534"/>
                    </a:cubicBezTo>
                    <a:cubicBezTo>
                      <a:pt x="111" y="501"/>
                      <a:pt x="52" y="497"/>
                      <a:pt x="29" y="444"/>
                    </a:cubicBezTo>
                    <a:cubicBezTo>
                      <a:pt x="35" y="483"/>
                      <a:pt x="66" y="518"/>
                      <a:pt x="100" y="539"/>
                    </a:cubicBezTo>
                    <a:cubicBezTo>
                      <a:pt x="131" y="560"/>
                      <a:pt x="172" y="558"/>
                      <a:pt x="207" y="570"/>
                    </a:cubicBezTo>
                    <a:cubicBezTo>
                      <a:pt x="175" y="543"/>
                      <a:pt x="170" y="504"/>
                      <a:pt x="155" y="469"/>
                    </a:cubicBezTo>
                    <a:cubicBezTo>
                      <a:pt x="146" y="448"/>
                      <a:pt x="131" y="428"/>
                      <a:pt x="116" y="410"/>
                    </a:cubicBezTo>
                    <a:close/>
                    <a:moveTo>
                      <a:pt x="686" y="410"/>
                    </a:moveTo>
                    <a:cubicBezTo>
                      <a:pt x="671" y="428"/>
                      <a:pt x="656" y="448"/>
                      <a:pt x="647" y="469"/>
                    </a:cubicBezTo>
                    <a:cubicBezTo>
                      <a:pt x="632" y="504"/>
                      <a:pt x="628" y="543"/>
                      <a:pt x="595" y="570"/>
                    </a:cubicBezTo>
                    <a:cubicBezTo>
                      <a:pt x="630" y="558"/>
                      <a:pt x="671" y="560"/>
                      <a:pt x="703" y="539"/>
                    </a:cubicBezTo>
                    <a:cubicBezTo>
                      <a:pt x="736" y="518"/>
                      <a:pt x="767" y="483"/>
                      <a:pt x="773" y="444"/>
                    </a:cubicBezTo>
                    <a:cubicBezTo>
                      <a:pt x="750" y="497"/>
                      <a:pt x="691" y="501"/>
                      <a:pt x="652" y="534"/>
                    </a:cubicBezTo>
                    <a:cubicBezTo>
                      <a:pt x="644" y="540"/>
                      <a:pt x="637" y="546"/>
                      <a:pt x="629" y="550"/>
                    </a:cubicBezTo>
                    <a:cubicBezTo>
                      <a:pt x="628" y="549"/>
                      <a:pt x="628" y="549"/>
                      <a:pt x="628" y="549"/>
                    </a:cubicBezTo>
                    <a:cubicBezTo>
                      <a:pt x="637" y="541"/>
                      <a:pt x="647" y="531"/>
                      <a:pt x="654" y="521"/>
                    </a:cubicBezTo>
                    <a:cubicBezTo>
                      <a:pt x="677" y="489"/>
                      <a:pt x="669" y="444"/>
                      <a:pt x="686" y="410"/>
                    </a:cubicBezTo>
                    <a:close/>
                    <a:moveTo>
                      <a:pt x="241" y="422"/>
                    </a:moveTo>
                    <a:cubicBezTo>
                      <a:pt x="244" y="422"/>
                      <a:pt x="247" y="425"/>
                      <a:pt x="247" y="426"/>
                    </a:cubicBezTo>
                    <a:cubicBezTo>
                      <a:pt x="248" y="427"/>
                      <a:pt x="249" y="428"/>
                      <a:pt x="249" y="428"/>
                    </a:cubicBezTo>
                    <a:cubicBezTo>
                      <a:pt x="245" y="433"/>
                      <a:pt x="245" y="433"/>
                      <a:pt x="245" y="433"/>
                    </a:cubicBezTo>
                    <a:cubicBezTo>
                      <a:pt x="243" y="430"/>
                      <a:pt x="240" y="427"/>
                      <a:pt x="238" y="424"/>
                    </a:cubicBezTo>
                    <a:cubicBezTo>
                      <a:pt x="239" y="424"/>
                      <a:pt x="239" y="424"/>
                      <a:pt x="239" y="424"/>
                    </a:cubicBezTo>
                    <a:cubicBezTo>
                      <a:pt x="239" y="423"/>
                      <a:pt x="240" y="422"/>
                      <a:pt x="241" y="422"/>
                    </a:cubicBezTo>
                    <a:close/>
                    <a:moveTo>
                      <a:pt x="408" y="438"/>
                    </a:moveTo>
                    <a:cubicBezTo>
                      <a:pt x="408" y="438"/>
                      <a:pt x="409" y="438"/>
                      <a:pt x="409" y="438"/>
                    </a:cubicBezTo>
                    <a:cubicBezTo>
                      <a:pt x="411" y="438"/>
                      <a:pt x="413" y="439"/>
                      <a:pt x="414" y="440"/>
                    </a:cubicBezTo>
                    <a:cubicBezTo>
                      <a:pt x="417" y="442"/>
                      <a:pt x="421" y="440"/>
                      <a:pt x="421" y="440"/>
                    </a:cubicBezTo>
                    <a:cubicBezTo>
                      <a:pt x="425" y="444"/>
                      <a:pt x="425" y="444"/>
                      <a:pt x="425" y="444"/>
                    </a:cubicBezTo>
                    <a:cubicBezTo>
                      <a:pt x="418" y="445"/>
                      <a:pt x="411" y="446"/>
                      <a:pt x="404" y="446"/>
                    </a:cubicBezTo>
                    <a:cubicBezTo>
                      <a:pt x="404" y="439"/>
                      <a:pt x="404" y="439"/>
                      <a:pt x="404" y="439"/>
                    </a:cubicBezTo>
                    <a:cubicBezTo>
                      <a:pt x="405" y="438"/>
                      <a:pt x="407" y="438"/>
                      <a:pt x="408" y="438"/>
                    </a:cubicBezTo>
                    <a:close/>
                    <a:moveTo>
                      <a:pt x="557" y="442"/>
                    </a:moveTo>
                    <a:cubicBezTo>
                      <a:pt x="593" y="478"/>
                      <a:pt x="593" y="478"/>
                      <a:pt x="593" y="478"/>
                    </a:cubicBezTo>
                    <a:cubicBezTo>
                      <a:pt x="572" y="498"/>
                      <a:pt x="550" y="514"/>
                      <a:pt x="525" y="527"/>
                    </a:cubicBezTo>
                    <a:cubicBezTo>
                      <a:pt x="487" y="545"/>
                      <a:pt x="446" y="556"/>
                      <a:pt x="404" y="556"/>
                    </a:cubicBezTo>
                    <a:cubicBezTo>
                      <a:pt x="404" y="505"/>
                      <a:pt x="404" y="505"/>
                      <a:pt x="404" y="505"/>
                    </a:cubicBezTo>
                    <a:cubicBezTo>
                      <a:pt x="425" y="505"/>
                      <a:pt x="445" y="502"/>
                      <a:pt x="465" y="496"/>
                    </a:cubicBezTo>
                    <a:cubicBezTo>
                      <a:pt x="470" y="498"/>
                      <a:pt x="470" y="498"/>
                      <a:pt x="470" y="498"/>
                    </a:cubicBezTo>
                    <a:cubicBezTo>
                      <a:pt x="471" y="502"/>
                      <a:pt x="471" y="502"/>
                      <a:pt x="471" y="502"/>
                    </a:cubicBezTo>
                    <a:cubicBezTo>
                      <a:pt x="473" y="502"/>
                      <a:pt x="473" y="502"/>
                      <a:pt x="473" y="502"/>
                    </a:cubicBezTo>
                    <a:cubicBezTo>
                      <a:pt x="475" y="501"/>
                      <a:pt x="475" y="501"/>
                      <a:pt x="475" y="501"/>
                    </a:cubicBezTo>
                    <a:cubicBezTo>
                      <a:pt x="482" y="500"/>
                      <a:pt x="482" y="500"/>
                      <a:pt x="482" y="500"/>
                    </a:cubicBezTo>
                    <a:cubicBezTo>
                      <a:pt x="485" y="497"/>
                      <a:pt x="485" y="497"/>
                      <a:pt x="485" y="497"/>
                    </a:cubicBezTo>
                    <a:cubicBezTo>
                      <a:pt x="489" y="497"/>
                      <a:pt x="489" y="497"/>
                      <a:pt x="489" y="497"/>
                    </a:cubicBezTo>
                    <a:cubicBezTo>
                      <a:pt x="516" y="474"/>
                      <a:pt x="516" y="474"/>
                      <a:pt x="516" y="474"/>
                    </a:cubicBezTo>
                    <a:cubicBezTo>
                      <a:pt x="531" y="465"/>
                      <a:pt x="544" y="454"/>
                      <a:pt x="557" y="442"/>
                    </a:cubicBezTo>
                    <a:close/>
                    <a:moveTo>
                      <a:pt x="428" y="451"/>
                    </a:moveTo>
                    <a:cubicBezTo>
                      <a:pt x="428" y="452"/>
                      <a:pt x="428" y="452"/>
                      <a:pt x="428" y="452"/>
                    </a:cubicBezTo>
                    <a:cubicBezTo>
                      <a:pt x="433" y="453"/>
                      <a:pt x="433" y="453"/>
                      <a:pt x="433" y="453"/>
                    </a:cubicBezTo>
                    <a:cubicBezTo>
                      <a:pt x="437" y="454"/>
                      <a:pt x="437" y="454"/>
                      <a:pt x="437" y="454"/>
                    </a:cubicBezTo>
                    <a:cubicBezTo>
                      <a:pt x="438" y="459"/>
                      <a:pt x="438" y="459"/>
                      <a:pt x="438" y="459"/>
                    </a:cubicBezTo>
                    <a:cubicBezTo>
                      <a:pt x="440" y="459"/>
                      <a:pt x="440" y="459"/>
                      <a:pt x="440" y="459"/>
                    </a:cubicBezTo>
                    <a:cubicBezTo>
                      <a:pt x="441" y="463"/>
                      <a:pt x="441" y="463"/>
                      <a:pt x="441" y="463"/>
                    </a:cubicBezTo>
                    <a:cubicBezTo>
                      <a:pt x="444" y="465"/>
                      <a:pt x="440" y="470"/>
                      <a:pt x="440" y="470"/>
                    </a:cubicBezTo>
                    <a:cubicBezTo>
                      <a:pt x="440" y="476"/>
                      <a:pt x="440" y="476"/>
                      <a:pt x="440" y="476"/>
                    </a:cubicBezTo>
                    <a:cubicBezTo>
                      <a:pt x="443" y="477"/>
                      <a:pt x="443" y="477"/>
                      <a:pt x="443" y="477"/>
                    </a:cubicBezTo>
                    <a:cubicBezTo>
                      <a:pt x="442" y="480"/>
                      <a:pt x="442" y="480"/>
                      <a:pt x="442" y="480"/>
                    </a:cubicBezTo>
                    <a:cubicBezTo>
                      <a:pt x="446" y="483"/>
                      <a:pt x="446" y="483"/>
                      <a:pt x="446" y="483"/>
                    </a:cubicBezTo>
                    <a:cubicBezTo>
                      <a:pt x="450" y="484"/>
                      <a:pt x="450" y="484"/>
                      <a:pt x="450" y="484"/>
                    </a:cubicBezTo>
                    <a:cubicBezTo>
                      <a:pt x="457" y="491"/>
                      <a:pt x="457" y="491"/>
                      <a:pt x="457" y="491"/>
                    </a:cubicBezTo>
                    <a:cubicBezTo>
                      <a:pt x="440" y="496"/>
                      <a:pt x="422" y="498"/>
                      <a:pt x="404" y="499"/>
                    </a:cubicBezTo>
                    <a:cubicBezTo>
                      <a:pt x="404" y="453"/>
                      <a:pt x="404" y="453"/>
                      <a:pt x="404" y="453"/>
                    </a:cubicBezTo>
                    <a:cubicBezTo>
                      <a:pt x="412" y="452"/>
                      <a:pt x="420" y="452"/>
                      <a:pt x="428" y="451"/>
                    </a:cubicBezTo>
                    <a:close/>
                    <a:moveTo>
                      <a:pt x="359" y="455"/>
                    </a:moveTo>
                    <a:cubicBezTo>
                      <a:pt x="358" y="457"/>
                      <a:pt x="358" y="457"/>
                      <a:pt x="358" y="457"/>
                    </a:cubicBezTo>
                    <a:cubicBezTo>
                      <a:pt x="357" y="457"/>
                      <a:pt x="357" y="457"/>
                      <a:pt x="357" y="457"/>
                    </a:cubicBezTo>
                    <a:cubicBezTo>
                      <a:pt x="358" y="458"/>
                      <a:pt x="358" y="458"/>
                      <a:pt x="358" y="458"/>
                    </a:cubicBezTo>
                    <a:cubicBezTo>
                      <a:pt x="360" y="459"/>
                      <a:pt x="360" y="459"/>
                      <a:pt x="360" y="459"/>
                    </a:cubicBezTo>
                    <a:cubicBezTo>
                      <a:pt x="361" y="458"/>
                      <a:pt x="361" y="458"/>
                      <a:pt x="361" y="458"/>
                    </a:cubicBezTo>
                    <a:cubicBezTo>
                      <a:pt x="360" y="457"/>
                      <a:pt x="360" y="457"/>
                      <a:pt x="360" y="457"/>
                    </a:cubicBezTo>
                    <a:cubicBezTo>
                      <a:pt x="360" y="457"/>
                      <a:pt x="360" y="457"/>
                      <a:pt x="360" y="457"/>
                    </a:cubicBezTo>
                    <a:lnTo>
                      <a:pt x="359" y="455"/>
                    </a:lnTo>
                    <a:close/>
                    <a:moveTo>
                      <a:pt x="380" y="476"/>
                    </a:moveTo>
                    <a:cubicBezTo>
                      <a:pt x="379" y="477"/>
                      <a:pt x="379" y="477"/>
                      <a:pt x="379" y="477"/>
                    </a:cubicBezTo>
                    <a:cubicBezTo>
                      <a:pt x="381" y="478"/>
                      <a:pt x="381" y="478"/>
                      <a:pt x="381" y="478"/>
                    </a:cubicBezTo>
                    <a:cubicBezTo>
                      <a:pt x="380" y="479"/>
                      <a:pt x="380" y="479"/>
                      <a:pt x="380" y="479"/>
                    </a:cubicBezTo>
                    <a:cubicBezTo>
                      <a:pt x="381" y="480"/>
                      <a:pt x="381" y="480"/>
                      <a:pt x="381" y="480"/>
                    </a:cubicBezTo>
                    <a:cubicBezTo>
                      <a:pt x="383" y="479"/>
                      <a:pt x="383" y="479"/>
                      <a:pt x="383" y="479"/>
                    </a:cubicBezTo>
                    <a:cubicBezTo>
                      <a:pt x="383" y="478"/>
                      <a:pt x="383" y="478"/>
                      <a:pt x="383" y="478"/>
                    </a:cubicBezTo>
                    <a:cubicBezTo>
                      <a:pt x="382" y="477"/>
                      <a:pt x="382" y="477"/>
                      <a:pt x="382" y="477"/>
                    </a:cubicBezTo>
                    <a:lnTo>
                      <a:pt x="380" y="476"/>
                    </a:lnTo>
                    <a:close/>
                    <a:moveTo>
                      <a:pt x="236" y="490"/>
                    </a:moveTo>
                    <a:cubicBezTo>
                      <a:pt x="238" y="494"/>
                      <a:pt x="238" y="494"/>
                      <a:pt x="238" y="494"/>
                    </a:cubicBezTo>
                    <a:cubicBezTo>
                      <a:pt x="238" y="497"/>
                      <a:pt x="238" y="497"/>
                      <a:pt x="238" y="497"/>
                    </a:cubicBezTo>
                    <a:cubicBezTo>
                      <a:pt x="241" y="497"/>
                      <a:pt x="241" y="497"/>
                      <a:pt x="241" y="497"/>
                    </a:cubicBezTo>
                    <a:cubicBezTo>
                      <a:pt x="242" y="499"/>
                      <a:pt x="242" y="499"/>
                      <a:pt x="242" y="499"/>
                    </a:cubicBezTo>
                    <a:cubicBezTo>
                      <a:pt x="244" y="498"/>
                      <a:pt x="244" y="498"/>
                      <a:pt x="244" y="498"/>
                    </a:cubicBezTo>
                    <a:cubicBezTo>
                      <a:pt x="243" y="494"/>
                      <a:pt x="243" y="494"/>
                      <a:pt x="243" y="494"/>
                    </a:cubicBezTo>
                    <a:cubicBezTo>
                      <a:pt x="239" y="491"/>
                      <a:pt x="239" y="491"/>
                      <a:pt x="239" y="491"/>
                    </a:cubicBezTo>
                    <a:lnTo>
                      <a:pt x="236" y="490"/>
                    </a:lnTo>
                    <a:close/>
                    <a:moveTo>
                      <a:pt x="172" y="494"/>
                    </a:moveTo>
                    <a:cubicBezTo>
                      <a:pt x="193" y="522"/>
                      <a:pt x="199" y="564"/>
                      <a:pt x="238" y="579"/>
                    </a:cubicBezTo>
                    <a:cubicBezTo>
                      <a:pt x="245" y="581"/>
                      <a:pt x="253" y="582"/>
                      <a:pt x="259" y="585"/>
                    </a:cubicBezTo>
                    <a:cubicBezTo>
                      <a:pt x="251" y="587"/>
                      <a:pt x="245" y="584"/>
                      <a:pt x="238" y="583"/>
                    </a:cubicBezTo>
                    <a:cubicBezTo>
                      <a:pt x="188" y="572"/>
                      <a:pt x="127" y="586"/>
                      <a:pt x="89" y="543"/>
                    </a:cubicBezTo>
                    <a:cubicBezTo>
                      <a:pt x="103" y="571"/>
                      <a:pt x="133" y="593"/>
                      <a:pt x="161" y="602"/>
                    </a:cubicBezTo>
                    <a:cubicBezTo>
                      <a:pt x="205" y="617"/>
                      <a:pt x="250" y="601"/>
                      <a:pt x="291" y="591"/>
                    </a:cubicBezTo>
                    <a:cubicBezTo>
                      <a:pt x="297" y="589"/>
                      <a:pt x="304" y="590"/>
                      <a:pt x="310" y="587"/>
                    </a:cubicBezTo>
                    <a:cubicBezTo>
                      <a:pt x="287" y="583"/>
                      <a:pt x="265" y="576"/>
                      <a:pt x="247" y="560"/>
                    </a:cubicBezTo>
                    <a:cubicBezTo>
                      <a:pt x="222" y="537"/>
                      <a:pt x="199" y="512"/>
                      <a:pt x="172" y="494"/>
                    </a:cubicBezTo>
                    <a:close/>
                    <a:moveTo>
                      <a:pt x="630" y="494"/>
                    </a:moveTo>
                    <a:cubicBezTo>
                      <a:pt x="603" y="512"/>
                      <a:pt x="580" y="536"/>
                      <a:pt x="555" y="560"/>
                    </a:cubicBezTo>
                    <a:cubicBezTo>
                      <a:pt x="537" y="576"/>
                      <a:pt x="515" y="583"/>
                      <a:pt x="492" y="587"/>
                    </a:cubicBezTo>
                    <a:cubicBezTo>
                      <a:pt x="498" y="590"/>
                      <a:pt x="505" y="589"/>
                      <a:pt x="511" y="591"/>
                    </a:cubicBezTo>
                    <a:cubicBezTo>
                      <a:pt x="552" y="601"/>
                      <a:pt x="598" y="617"/>
                      <a:pt x="641" y="602"/>
                    </a:cubicBezTo>
                    <a:cubicBezTo>
                      <a:pt x="669" y="593"/>
                      <a:pt x="699" y="571"/>
                      <a:pt x="713" y="543"/>
                    </a:cubicBezTo>
                    <a:cubicBezTo>
                      <a:pt x="675" y="586"/>
                      <a:pt x="614" y="572"/>
                      <a:pt x="564" y="583"/>
                    </a:cubicBezTo>
                    <a:cubicBezTo>
                      <a:pt x="557" y="584"/>
                      <a:pt x="551" y="587"/>
                      <a:pt x="543" y="585"/>
                    </a:cubicBezTo>
                    <a:cubicBezTo>
                      <a:pt x="549" y="582"/>
                      <a:pt x="557" y="581"/>
                      <a:pt x="564" y="579"/>
                    </a:cubicBezTo>
                    <a:cubicBezTo>
                      <a:pt x="603" y="564"/>
                      <a:pt x="609" y="522"/>
                      <a:pt x="630" y="494"/>
                    </a:cubicBezTo>
                    <a:close/>
                    <a:moveTo>
                      <a:pt x="360" y="586"/>
                    </a:moveTo>
                    <a:cubicBezTo>
                      <a:pt x="321" y="586"/>
                      <a:pt x="287" y="605"/>
                      <a:pt x="253" y="619"/>
                    </a:cubicBezTo>
                    <a:cubicBezTo>
                      <a:pt x="223" y="632"/>
                      <a:pt x="182" y="629"/>
                      <a:pt x="155" y="610"/>
                    </a:cubicBezTo>
                    <a:cubicBezTo>
                      <a:pt x="168" y="627"/>
                      <a:pt x="186" y="638"/>
                      <a:pt x="205" y="645"/>
                    </a:cubicBezTo>
                    <a:cubicBezTo>
                      <a:pt x="239" y="658"/>
                      <a:pt x="279" y="648"/>
                      <a:pt x="309" y="629"/>
                    </a:cubicBezTo>
                    <a:cubicBezTo>
                      <a:pt x="330" y="616"/>
                      <a:pt x="348" y="597"/>
                      <a:pt x="373" y="597"/>
                    </a:cubicBezTo>
                    <a:cubicBezTo>
                      <a:pt x="377" y="597"/>
                      <a:pt x="382" y="597"/>
                      <a:pt x="386" y="598"/>
                    </a:cubicBezTo>
                    <a:cubicBezTo>
                      <a:pt x="391" y="596"/>
                      <a:pt x="396" y="594"/>
                      <a:pt x="401" y="593"/>
                    </a:cubicBezTo>
                    <a:cubicBezTo>
                      <a:pt x="388" y="589"/>
                      <a:pt x="374" y="586"/>
                      <a:pt x="360" y="586"/>
                    </a:cubicBezTo>
                    <a:close/>
                    <a:moveTo>
                      <a:pt x="401" y="593"/>
                    </a:moveTo>
                    <a:cubicBezTo>
                      <a:pt x="406" y="594"/>
                      <a:pt x="411" y="596"/>
                      <a:pt x="416" y="598"/>
                    </a:cubicBezTo>
                    <a:cubicBezTo>
                      <a:pt x="420" y="597"/>
                      <a:pt x="425" y="597"/>
                      <a:pt x="429" y="597"/>
                    </a:cubicBezTo>
                    <a:cubicBezTo>
                      <a:pt x="454" y="597"/>
                      <a:pt x="472" y="616"/>
                      <a:pt x="493" y="629"/>
                    </a:cubicBezTo>
                    <a:cubicBezTo>
                      <a:pt x="523" y="648"/>
                      <a:pt x="563" y="658"/>
                      <a:pt x="597" y="645"/>
                    </a:cubicBezTo>
                    <a:cubicBezTo>
                      <a:pt x="616" y="638"/>
                      <a:pt x="634" y="627"/>
                      <a:pt x="647" y="610"/>
                    </a:cubicBezTo>
                    <a:cubicBezTo>
                      <a:pt x="620" y="629"/>
                      <a:pt x="579" y="632"/>
                      <a:pt x="549" y="619"/>
                    </a:cubicBezTo>
                    <a:cubicBezTo>
                      <a:pt x="515" y="605"/>
                      <a:pt x="481" y="586"/>
                      <a:pt x="442" y="586"/>
                    </a:cubicBezTo>
                    <a:cubicBezTo>
                      <a:pt x="428" y="586"/>
                      <a:pt x="414" y="589"/>
                      <a:pt x="401" y="593"/>
                    </a:cubicBezTo>
                    <a:close/>
                    <a:moveTo>
                      <a:pt x="416" y="598"/>
                    </a:moveTo>
                    <a:cubicBezTo>
                      <a:pt x="411" y="599"/>
                      <a:pt x="406" y="601"/>
                      <a:pt x="401" y="603"/>
                    </a:cubicBezTo>
                    <a:cubicBezTo>
                      <a:pt x="433" y="616"/>
                      <a:pt x="464" y="647"/>
                      <a:pt x="492" y="676"/>
                    </a:cubicBezTo>
                    <a:cubicBezTo>
                      <a:pt x="498" y="671"/>
                      <a:pt x="504" y="666"/>
                      <a:pt x="508" y="661"/>
                    </a:cubicBezTo>
                    <a:cubicBezTo>
                      <a:pt x="483" y="637"/>
                      <a:pt x="451" y="612"/>
                      <a:pt x="416" y="598"/>
                    </a:cubicBezTo>
                    <a:close/>
                    <a:moveTo>
                      <a:pt x="401" y="603"/>
                    </a:moveTo>
                    <a:cubicBezTo>
                      <a:pt x="396" y="601"/>
                      <a:pt x="391" y="599"/>
                      <a:pt x="386" y="598"/>
                    </a:cubicBezTo>
                    <a:cubicBezTo>
                      <a:pt x="351" y="612"/>
                      <a:pt x="319" y="637"/>
                      <a:pt x="294" y="661"/>
                    </a:cubicBezTo>
                    <a:cubicBezTo>
                      <a:pt x="298" y="666"/>
                      <a:pt x="304" y="671"/>
                      <a:pt x="310" y="676"/>
                    </a:cubicBezTo>
                    <a:cubicBezTo>
                      <a:pt x="338" y="647"/>
                      <a:pt x="370" y="616"/>
                      <a:pt x="401" y="603"/>
                    </a:cubicBezTo>
                    <a:close/>
                  </a:path>
                </a:pathLst>
              </a:custGeom>
              <a:solidFill>
                <a:srgbClr val="84CE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pc="-10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E03C87-725E-2C23-6381-64251E630836}"/>
                  </a:ext>
                </a:extLst>
              </p:cNvPr>
              <p:cNvSpPr txBox="1"/>
              <p:nvPr/>
            </p:nvSpPr>
            <p:spPr>
              <a:xfrm>
                <a:off x="7647615" y="2171799"/>
                <a:ext cx="6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endParaRPr lang="ko-KR" altLang="en-US" sz="1800" spc="-10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F4EF3A-84D1-6F7B-4BCF-8C0F22138BA1}"/>
                  </a:ext>
                </a:extLst>
              </p:cNvPr>
              <p:cNvSpPr txBox="1"/>
              <p:nvPr/>
            </p:nvSpPr>
            <p:spPr>
              <a:xfrm>
                <a:off x="7212956" y="2174292"/>
                <a:ext cx="3701658" cy="10926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marL="177800" indent="-177800" fontAlgn="auto">
                  <a:spcBef>
                    <a:spcPts val="60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 sz="2600">
                    <a:ln>
                      <a:solidFill>
                        <a:schemeClr val="accent1">
                          <a:shade val="15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defRPr>
                </a:lvl1pPr>
              </a:lstStyle>
              <a:p>
                <a:pPr latinLnBrk="0"/>
                <a:r>
                  <a:rPr lang="ko-KR" altLang="en-US" sz="2000" b="1" spc="-100" dirty="0">
                    <a:solidFill>
                      <a:srgbClr val="FF6600"/>
                    </a:solidFill>
                    <a:latin typeface="+mj-ea"/>
                    <a:ea typeface="+mj-ea"/>
                  </a:rPr>
                  <a:t>장애인의 존엄</a:t>
                </a:r>
                <a:r>
                  <a:rPr lang="en-US" altLang="ko-KR" sz="2000" b="1" spc="-100" dirty="0">
                    <a:solidFill>
                      <a:srgbClr val="FF6600"/>
                    </a:solidFill>
                    <a:latin typeface="+mj-ea"/>
                    <a:ea typeface="+mj-ea"/>
                  </a:rPr>
                  <a:t>, </a:t>
                </a:r>
                <a:r>
                  <a:rPr lang="ko-KR" altLang="en-US" sz="2000" b="1" spc="-100" dirty="0">
                    <a:solidFill>
                      <a:srgbClr val="FF6600"/>
                    </a:solidFill>
                    <a:latin typeface="+mj-ea"/>
                    <a:ea typeface="+mj-ea"/>
                  </a:rPr>
                  <a:t>자율</a:t>
                </a:r>
                <a:r>
                  <a:rPr lang="en-US" altLang="ko-KR" sz="2000" b="1" spc="-100" dirty="0">
                    <a:solidFill>
                      <a:srgbClr val="FF6600"/>
                    </a:solidFill>
                    <a:latin typeface="+mj-ea"/>
                    <a:ea typeface="+mj-ea"/>
                  </a:rPr>
                  <a:t>, </a:t>
                </a:r>
                <a:r>
                  <a:rPr lang="ko-KR" altLang="en-US" sz="2000" b="1" spc="-100" dirty="0">
                    <a:solidFill>
                      <a:srgbClr val="FF6600"/>
                    </a:solidFill>
                    <a:latin typeface="+mj-ea"/>
                    <a:ea typeface="+mj-ea"/>
                  </a:rPr>
                  <a:t>사회 참여 권리 규정</a:t>
                </a:r>
              </a:p>
              <a:p>
                <a:pPr latinLnBrk="0"/>
                <a:r>
                  <a:rPr lang="ko-KR" altLang="en-US" sz="2000" b="1" spc="-100" dirty="0">
                    <a:latin typeface="+mj-ea"/>
                    <a:ea typeface="+mj-ea"/>
                  </a:rPr>
                  <a:t>우리나라</a:t>
                </a:r>
                <a:r>
                  <a:rPr lang="en-US" altLang="ko-KR" sz="2000" b="1" spc="-100" dirty="0">
                    <a:latin typeface="+mj-ea"/>
                    <a:ea typeface="+mj-ea"/>
                  </a:rPr>
                  <a:t>: </a:t>
                </a:r>
                <a:r>
                  <a:rPr lang="ko-KR" altLang="en-US" sz="2000" b="1" spc="-100" dirty="0">
                    <a:latin typeface="+mj-ea"/>
                    <a:ea typeface="+mj-ea"/>
                  </a:rPr>
                  <a:t>권리 보장 의무</a:t>
                </a:r>
              </a:p>
            </p:txBody>
          </p:sp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id="{FC7144E7-B6BD-8532-4C64-559F1820F944}"/>
                  </a:ext>
                </a:extLst>
              </p:cNvPr>
              <p:cNvSpPr/>
              <p:nvPr/>
            </p:nvSpPr>
            <p:spPr>
              <a:xfrm>
                <a:off x="5425066" y="3416943"/>
                <a:ext cx="1944437" cy="332657"/>
              </a:xfrm>
              <a:prstGeom prst="roundRect">
                <a:avLst>
                  <a:gd name="adj" fmla="val 50000"/>
                </a:avLst>
              </a:prstGeom>
              <a:solidFill>
                <a:srgbClr val="008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914400"/>
                <a:r>
                  <a:rPr lang="en-US" altLang="ko-KR" sz="1600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UN</a:t>
                </a:r>
                <a:r>
                  <a:rPr lang="ko-KR" altLang="en-US" sz="1600" spc="-10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장애인권리협약</a:t>
                </a:r>
              </a:p>
            </p:txBody>
          </p:sp>
        </p:grp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C8172087-A731-2AD9-57D9-47B0D88B23F5}"/>
                </a:ext>
              </a:extLst>
            </p:cNvPr>
            <p:cNvSpPr/>
            <p:nvPr/>
          </p:nvSpPr>
          <p:spPr>
            <a:xfrm>
              <a:off x="5603198" y="2740073"/>
              <a:ext cx="144016" cy="144016"/>
            </a:xfrm>
            <a:prstGeom prst="ellipse">
              <a:avLst/>
            </a:prstGeom>
            <a:solidFill>
              <a:srgbClr val="84CEC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CC8BE9A9-8536-C9C5-C288-9C4FBEE5DD3D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A68E19F7-25DD-2020-1CF8-3EB24CCCD8F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35C836-2D66-B844-C319-13F54871CB2D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15285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A1041-8409-2899-8CF4-DE3CF4F6B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08488717-9D9B-9094-A498-D42145FFD4F1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4FF80460-1344-6ED2-0642-1CA40120C009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DF0CBEF3-511A-5CAD-92CC-FD72CCEFC4E9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DB9F32CA-E163-54D0-2792-8F6CAD452D6B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ECB16301-C010-44FC-5EF2-ADC846E588B2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9A92FD06-18C8-4B5F-95EA-B5F943FCCBFA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77BDBC97-E0E7-65DD-4929-15A476C50A55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F2A3C058-7751-F4D2-056A-865DFE74E814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27843846-0C15-723A-E388-4C3AC78C2E27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D5558B63-EBE8-5B28-D3FB-01F1940F4C21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1C56FDD9-8FCE-2DF3-613E-D7AF2359AE7B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D4615CE0-726B-2200-0FA1-682F59EFBC71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8D4CFF2F-9CD7-DC90-39F1-F57278FD62E4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64EA542C-9596-4FE6-ACCB-342D8F9E6C85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59741A8E-E207-7B26-05CC-28CA0D6F5C0F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840DA3CE-BC53-898C-78B7-EF77AB78CCF7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D91939D2-E9A7-2DB0-E025-60B21DC0D218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212CFAD-4CE1-22FE-9358-6B6CB5CD0485}"/>
              </a:ext>
            </a:extLst>
          </p:cNvPr>
          <p:cNvSpPr txBox="1"/>
          <p:nvPr/>
        </p:nvSpPr>
        <p:spPr bwMode="auto">
          <a:xfrm>
            <a:off x="1015856" y="1665325"/>
            <a:ext cx="34959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방임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70B1CA-1822-3FCA-5390-D5ED86538DF6}"/>
              </a:ext>
            </a:extLst>
          </p:cNvPr>
          <p:cNvSpPr txBox="1"/>
          <p:nvPr/>
        </p:nvSpPr>
        <p:spPr>
          <a:xfrm>
            <a:off x="1071571" y="2500615"/>
            <a:ext cx="10178635" cy="382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민재 군은 일반학급에 다니고 있었지만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수업 속에서 그는 점점 고립되어 갔습니다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수업을 담당하는 교사는 의사소통의 어려움을 이유로 민재 군을 교실 뒤편에 앉히고 수업 참여를 적극적으로 이끌지 않았습니다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과제를 내줄 때도 “해도 되고 안 해도 된다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고 이야기했으며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친구들과 어울릴 수 있는 기회 역시 주어지지 않았습니다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점심시간이 되면 민재 군은 홀로 식사를 하거나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b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때로는 교실에 남겨진 채 혼자 시간을 보내야 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도움을 요청하려 해도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교사와 보조 인력은 바쁘다며 외면하기 일쑤였습니다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결국 민재 군은 학교에 다니고 있었지만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배움의 권리도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또래와 함께하는 권리도 누리지 못한 채 교실 한구석에 ‘존재감 없는 </a:t>
            </a:r>
            <a:r>
              <a:rPr lang="ko-KR" altLang="en-US" sz="1800" spc="-1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아이’로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 인식되었습니다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단순한 교육의 미비와 한계가 아닙니다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장애 학생을 교육 현장에서 방치하고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b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학습과 사회적 관계에서 배제한 명백한 방임입니다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C655D3F7-116B-06A8-5913-46BC63888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27E605CD-2A0A-729F-AF57-25C41D7015A7}"/>
              </a:ext>
            </a:extLst>
          </p:cNvPr>
          <p:cNvGrpSpPr/>
          <p:nvPr/>
        </p:nvGrpSpPr>
        <p:grpSpPr>
          <a:xfrm>
            <a:off x="685326" y="2233889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6CA346D3-CB1D-FB95-A8D4-10F320393BD9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BE5C1EA-808F-53B5-6AB3-C4FA486EC2EC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91284F4-458B-100E-8AA9-809FA5FB38C9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9287A68-8949-DA25-92BC-E04597BFC193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9EAA0AE7-0AB6-1E28-D93D-B257CAAA437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2066390-9C51-0CD4-C15E-86002B8C08B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38032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41FAD-4A6A-B1AA-1D86-822B39A42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446A44BC-F0BA-2A24-B22F-A82701BC339D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1E5909AF-B629-3EAD-3A36-21E4511797B9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3C976D22-A7B4-AA42-3526-6ED6218BE403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9550D6CE-CA51-64F3-0DAE-DA14F7B10215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803D2958-59C8-D319-7D5F-BCE8E29D99AB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0753E6A2-528B-B2CF-9ECB-68609FA29D47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1F8B0B46-C45E-98AA-28E9-E5A45BAAEC19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5038CAFC-7B2A-88D9-CA60-5524B0D3470C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FF8468CF-8B3C-485F-6550-05D83721BDBF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E25FE660-0234-C17B-3EFC-DC82DA24346D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9EB0465D-5172-377C-EBE2-5BB3AC767BBA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80E39ABE-D1E9-B35B-3201-00E0CDC9F784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3E113F22-D1F9-6859-BF7B-6FDD307341A0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9DBDE2DF-AFFB-F0DD-AF84-726E5BDFD910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5FDFE62E-4070-0306-52E6-A05D09EDC09A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59FDFD29-D8F0-0421-9655-17625F3D96E5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04061F76-04B4-E469-27A3-D3A98F927114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2320572-F1A1-1E8B-60E1-ECC3FDE46725}"/>
              </a:ext>
            </a:extLst>
          </p:cNvPr>
          <p:cNvSpPr txBox="1"/>
          <p:nvPr/>
        </p:nvSpPr>
        <p:spPr bwMode="auto">
          <a:xfrm>
            <a:off x="1271464" y="1654694"/>
            <a:ext cx="34959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성적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467E32-5A97-4C75-A689-0AFAB822309D}"/>
              </a:ext>
            </a:extLst>
          </p:cNvPr>
          <p:cNvSpPr txBox="1"/>
          <p:nvPr/>
        </p:nvSpPr>
        <p:spPr>
          <a:xfrm>
            <a:off x="1071571" y="2500615"/>
            <a:ext cx="10178635" cy="3511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지혜 씨는 평소 낯을 가렸지만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친절하게 다가오는 동네 지인을 믿고 따르곤 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어느 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한 지인이 말했습니다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“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같이 놀자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맛있는 거 </a:t>
            </a:r>
            <a:r>
              <a:rPr lang="ko-KR" altLang="en-US" sz="1800" spc="-1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사줄게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지혜 씨는 자연스럽게 그의 집으로 따라갔습니다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처음에는 함께 대화를 나누고 음식을 먹는 듯했지만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곧 불편한 신체 접촉이 이어졌습니다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지혜 씨는 거부하려 했지만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제대로 저항하거나 벗어날 수 없었습니다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가해자는 “괜찮아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다들 하는 거야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라며 회유했습니다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사건 이후 지혜 씨는 큰 불안과 수치심을 느꼈습니다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누구에게 어떻게 말해야 할지 알지 못했습니다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말을 꺼내도 믿어주지 않을 거라는 두려움이 더 컸습니다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그래도 지혜 씨는 나름대로 짧은 말로 상황을 표현했으나 아무도 알아채지 못했습니다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결국 지혜 씨는 혼자 고통을 감내해야 했고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 일은 오랫동안 드러나지 않은 채 지속되었습니다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latinLnBrk="0">
              <a:lnSpc>
                <a:spcPct val="110000"/>
              </a:lnSpc>
              <a:spcBef>
                <a:spcPts val="600"/>
              </a:spcBef>
            </a:pP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도움을 청하는 목소리는 때로 잘 들리지 않을 수 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조금 더 민감하게 살피고 귀 기울일 때 우리는 작은 신호도 알아차릴 수 있습니다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사회적 무관심이 피해를 더 크게 만든다는 것을 기억해야 합니다</a:t>
            </a:r>
            <a:r>
              <a:rPr lang="en-US" altLang="ko-KR" sz="1800" spc="-1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F16CED6E-8C1B-AD30-438D-11D964BAE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F8B83508-FF98-4C10-4208-84E22CCD2818}"/>
              </a:ext>
            </a:extLst>
          </p:cNvPr>
          <p:cNvGrpSpPr/>
          <p:nvPr/>
        </p:nvGrpSpPr>
        <p:grpSpPr>
          <a:xfrm>
            <a:off x="685326" y="2233889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56FB3732-27AA-919C-76D6-5BBAD150911C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BCB7DDF-8EA5-3910-8754-E282350929DA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CCD4571-BCBB-FA71-D725-503AE0D61A11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458D400-2EA9-9F51-7368-E08D8003FBB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06E5DE83-C0AA-9005-686C-A68EAEE65704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1400D17-497A-EF73-8812-3438BB827A00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90780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3A607-73DD-951F-5AF5-3240CBACB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55027EC7-CDDB-396D-8EB1-5DC342716392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AD97FBF5-FCA0-63FD-39EB-68E691A1659A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FC7DCA3A-6EF8-FD57-3EA4-71432AEA714B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9801D621-3AA7-AAC1-1178-FAD0DEA770C7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D39C1CE5-5D98-6E92-83D6-C2A2CA9336B8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AF9FA7FF-DDB1-2437-E5B8-2A7B84ECD61E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5EE8B787-A2E4-C978-65A8-B7017F6AFD34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95F08CC8-3699-FF31-6DFE-2E76EA646128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EE8BFB08-6BA6-3D64-C719-5686BBDDCCFB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8C2EFC15-C1DF-0DB3-3B0E-E56F616C1084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F3516F13-A3C0-6183-3A9E-A592E771E309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934C5949-2F4E-2F05-7D60-9F44619F5308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13F67A3A-9403-A694-3C44-7410D897A100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A1BCC9A2-B5C9-6D5F-4E25-BF0DB4DEC35A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B7F4B941-17F9-F2F2-523A-EAFDE2E17CAF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6B038620-FF7E-8C8E-A1A0-F2AA3392DD14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E75B666A-B02A-AA5B-DD63-7C94A531C609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CAE1302E-1F84-C8A8-D485-190EDD985529}"/>
              </a:ext>
            </a:extLst>
          </p:cNvPr>
          <p:cNvSpPr txBox="1"/>
          <p:nvPr/>
        </p:nvSpPr>
        <p:spPr bwMode="auto">
          <a:xfrm>
            <a:off x="1271464" y="1654694"/>
            <a:ext cx="34959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정서적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10A814-1332-1721-81AA-C8AA99FDAA98}"/>
              </a:ext>
            </a:extLst>
          </p:cNvPr>
          <p:cNvSpPr txBox="1"/>
          <p:nvPr/>
        </p:nvSpPr>
        <p:spPr>
          <a:xfrm>
            <a:off x="1071571" y="2500615"/>
            <a:ext cx="10178635" cy="3791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시각장애인 윤식씨는 평소처럼 장애인 콜택시를 타고 이동하던 중이었습니다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이동 시간에 관한 질문이 사소한 말다툼으로 번지자 상황은 곧 달라졌습니다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운전기사는 목소리를 높이며 윤식씨에게 욕설을 퍼부었습니다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겁을 주듯 위협하는 말과 태도에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윤식씨는 불안과 두려움 속에 가만히 앉아 있을 수밖에 없었습니다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그러나 문제는 거기서 끝나지 않았습니다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운전기사는 달리던 차를 도로에 세우더니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시각장애인인 윤식씨를 차에서 내리게 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그리고는 그대로 떠나버렸습니다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한참을 도로 위에 홀로 남겨진 </a:t>
            </a:r>
            <a:r>
              <a:rPr lang="ko-KR" altLang="en-US" sz="18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윤식씨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도움을 청하기도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어디로 가야 할지도 알 수 없는 상황이었습니다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 사건은 단순한 말다툼이나 불친절한 서비스의 문제가 아닙니다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장애인을 무시하고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존엄을 짓밟은 명백한 학대 행위입니다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23EB80BC-799A-E4F3-E610-046484AED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413A2238-FAAB-5AA3-4C6F-A870E46493FB}"/>
              </a:ext>
            </a:extLst>
          </p:cNvPr>
          <p:cNvGrpSpPr/>
          <p:nvPr/>
        </p:nvGrpSpPr>
        <p:grpSpPr>
          <a:xfrm>
            <a:off x="685326" y="2233889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0F3B812C-C7D1-14B1-06F0-D2E9361DCBC8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3249652-E790-3E18-906E-AE61EF5C82F4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32BC664-5E35-FC1D-4159-A4A68746F83A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7C14979-754D-2CE8-017B-9AAFBC11522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78194223-6294-A984-CC6E-1D8B1738B4C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C84FFDD-3578-A1FB-A652-4CC5A76D0C9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2362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A397E-E4C7-C520-3489-479819A7D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40EB55A1-3526-85AB-3020-0F3D3786FBEF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B1FA49E0-121D-473E-03BB-F1473113C917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59A6C386-BA64-ED5A-D2F3-8BD89ACA2B08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55A3B0C0-1512-8C55-1C3E-6555586D2C10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B0389E1-DC7B-91A7-81A2-6FCEDB74C60E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963A5B89-5892-29C7-0533-16F9295AC896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A200B9E5-7ABB-44BC-6B97-84C286C67D0E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58D5FCC6-915B-6760-5117-78C1C4701104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C0FE00C0-E678-6128-5A38-E61E21FB7C74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364898A0-B98C-8AE6-66FF-089687634DB7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F398CAC8-CDBE-9BD2-6F7A-C619EA5B9837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C4EFF553-B0F4-BA16-9BC8-CF9B1DAF9CE0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E85B4647-6B3B-5DAD-C160-296BDD33F019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A3D12237-E092-56E2-C3DD-84A3EBEACA94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FF640D30-1F5B-F270-FE91-D8862F210762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D94D6D1B-6F9D-0393-F561-11CD17A7D180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94C45346-CD00-652D-2C93-45D3D308A662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0F67FFE0-1CF6-73AC-06EA-C971AB849A20}"/>
              </a:ext>
            </a:extLst>
          </p:cNvPr>
          <p:cNvSpPr txBox="1"/>
          <p:nvPr/>
        </p:nvSpPr>
        <p:spPr bwMode="auto">
          <a:xfrm>
            <a:off x="1271464" y="1654694"/>
            <a:ext cx="34959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성적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A1D770-452A-8845-C597-1127D6E049EC}"/>
              </a:ext>
            </a:extLst>
          </p:cNvPr>
          <p:cNvSpPr txBox="1"/>
          <p:nvPr/>
        </p:nvSpPr>
        <p:spPr>
          <a:xfrm>
            <a:off x="1071571" y="2500615"/>
            <a:ext cx="10178635" cy="3791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지체장애인 미순씨는 일상생활을 돕기 위해 파견된 활동지원사와 함께 시간을 보내고 있었습니다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활동지원사는 처음에는 “아픈 곳을 주물러 </a:t>
            </a:r>
            <a:r>
              <a:rPr lang="ko-KR" altLang="en-US" sz="18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주겠다”며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 접근했습니다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그러나 곧 돌봄을 빌미로 미순씨의 몸을 더듬기 시작했습니다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신체를 만지며 부적절한 농담과 야한 이야기를 이어갔고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점점 그 강도는 심해졌습니다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나중에는 휴대폰을 꺼내 외설적인 사진과 영상을 보여주며 웃어넘기듯 이야기했습니다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도움을 주어야 할 위치에서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그는 오히려 미순씨에게 수치심과 두려움을 안겼습니다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 사건은 지원 관계에서 발생한 명백한 성적 학대이며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신뢰와 의존을 악용해 피해자의 존엄을 짓밟은 행위입니다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장애인의 일상에서 꼭 필요한 돌봄 서비스조차 안전하지 않다면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피해자는 어디에서도 보호받을 수 없습니다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724826E9-8594-CB3F-A461-5F833ADF2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F6264A87-94E9-0CE7-E475-4DDCF73AF455}"/>
              </a:ext>
            </a:extLst>
          </p:cNvPr>
          <p:cNvGrpSpPr/>
          <p:nvPr/>
        </p:nvGrpSpPr>
        <p:grpSpPr>
          <a:xfrm>
            <a:off x="685326" y="2233889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1A7188E7-A3BE-2918-5480-1FCE5E974E9A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A59B032-69F4-9986-A6A6-7A5454A222AF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F605F96-8E3F-4DE9-2CD9-A5A723F2B33F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A128911-2814-14E1-2B16-4651E87483D0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F52F917C-C491-6192-006A-59BDE018F5A1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8C0736-4568-5A6D-2356-BD2B902BA299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02620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8306A-374C-DFF0-494F-EB8EE37D2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44200E3F-7D9D-EA2F-9872-F0CB66AA083A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7CD1F04D-39D2-14E3-1D93-CBC9D8086145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70748CB2-E13B-9CDF-2762-952E2F91A302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76F08E6A-5228-E99A-B977-5C3A86AE8EFC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A7B69350-AFC4-F7A4-223F-F6CEE7B26D0D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D689CE13-6374-54AD-C933-A6FF244EACD8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FD3510A4-D082-EC03-91E4-6B7BFBEBB360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DABEF4A3-CE65-B706-642B-15728FB1C73A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19C52C78-2AEB-1088-0D5F-4BB4D5F40E5C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1D0FC214-8FF5-BCDE-E06F-FB1EC83512C6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9E21284F-C055-F4E8-2F17-C1BEB22099A5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436DBBCE-546F-0D50-5F10-F08346E8E40D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1081300B-DF6F-ADC7-5068-407DB8DD073C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0DC79CA4-A932-4A3F-7500-DE7A97119FA1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AAB43DA7-03A4-1C7A-60CA-28D91D01D5E9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8539CA32-9F36-397E-E44D-189BA0161DDA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5A486CCA-8899-4B06-FF1C-475B55C1C853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7E108F9-3528-7DB1-E885-BEFB9D8743D8}"/>
              </a:ext>
            </a:extLst>
          </p:cNvPr>
          <p:cNvSpPr txBox="1"/>
          <p:nvPr/>
        </p:nvSpPr>
        <p:spPr bwMode="auto">
          <a:xfrm>
            <a:off x="1271464" y="1654694"/>
            <a:ext cx="34959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경제적 착취사례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DE6842-4003-198C-4FA9-438B7A93C177}"/>
              </a:ext>
            </a:extLst>
          </p:cNvPr>
          <p:cNvSpPr txBox="1"/>
          <p:nvPr/>
        </p:nvSpPr>
        <p:spPr>
          <a:xfrm>
            <a:off x="1071571" y="2500615"/>
            <a:ext cx="10178635" cy="2960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지적장애인 익환씨는 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SNS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를 통해 한 남성을 알게 되었고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게임을 함께 하며 친분을 쌓았습니다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자연스럽게 계정 아이디와 비밀번호 같은 접속 정보를 공유하도록 유도했습니다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남성은 발달장애인의 계정에 무단으로 접속해 마치 본인인 것처럼 가장하고 익환씨 주변 지인들에게 접근했습니다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돈이 급하다며 통신사 메시지처럼 꾸며낸 거짓말에 피해자들은 속아 돈을 보냈습니다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심지어 익환씨의 적금을 해지하거나 대출까지 받아 송금한 경우도 있었습니다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게임으로 시작된 친분은 경계적 착취로 이어졌습니다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발달장애인의 신뢰를 악용한 이 사건은 단순한 금전사기가 아닌 발달장애인을 겨냥한 치밀한 범죄입니다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9907898D-0B36-72A1-371D-A9D085E313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D7380754-0690-84FE-4F07-03AFFDF461D1}"/>
              </a:ext>
            </a:extLst>
          </p:cNvPr>
          <p:cNvGrpSpPr/>
          <p:nvPr/>
        </p:nvGrpSpPr>
        <p:grpSpPr>
          <a:xfrm>
            <a:off x="822616" y="2301454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E4C9E6AE-E662-BC42-90B3-C0AC031B52DC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33E89E4-EB69-8C05-9443-9EB171F46FCD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46EDBF79-88B4-A513-8539-9B078DE2E573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8DA42D8-F2D3-687D-7F09-A18CA5996DD9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FACE80B9-F51E-A361-6CBC-6651A38639C1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DF20F96-3CAB-B0C6-4752-0BC438F64EB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04714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DE2C2-1D01-A050-74E7-68AD88709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7BB43589-FC29-6083-CD3A-BBB36F474825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78142E0A-7AB4-33E9-F04C-148DE88F72D1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3EBA801F-B74B-1073-1E78-DA48B20BB3BD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98E098FA-6D8D-CC28-F63B-DBAF99717C81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E40847C8-F4C4-71DB-1785-3137B98DADA5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7AB5EF36-EE94-004E-625F-52A4C165754B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056D77FF-97BB-6B25-76A7-1A1CB9FD6008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D818449E-35A4-9781-5246-5D8063877044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3719FBEC-6D87-BD7D-CD67-008CA82FFA2D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823B1A8B-5E37-3374-B206-705E2EB05DDF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F8D54F45-84B1-7082-CBCB-95B9EC800763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FB93DB6E-4712-FD4D-BD6E-553BB89E3912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7A98EE5C-DC66-E1F1-E4BB-DDBC287CF2E3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7D746B53-64C0-E31A-AFA4-CE86310A3CA9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D7B07CA0-AE55-9E88-50F0-E91765B6D0DF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C4D0DA90-1A77-8204-65A7-FECCF9EAB83B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5066AFCD-7B60-4252-0476-43717463E174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347907B9-30F7-D005-0B14-6484209614AF}"/>
              </a:ext>
            </a:extLst>
          </p:cNvPr>
          <p:cNvSpPr txBox="1"/>
          <p:nvPr/>
        </p:nvSpPr>
        <p:spPr bwMode="auto">
          <a:xfrm>
            <a:off x="1271464" y="1654694"/>
            <a:ext cx="34959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신체적 학대사례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9D3EEF-2A47-04E7-338B-53AFD32B9B30}"/>
              </a:ext>
            </a:extLst>
          </p:cNvPr>
          <p:cNvSpPr txBox="1"/>
          <p:nvPr/>
        </p:nvSpPr>
        <p:spPr>
          <a:xfrm>
            <a:off x="1071571" y="2500615"/>
            <a:ext cx="10178635" cy="3376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장애아동인 현서는 어린이집에서 낮잠 시간이 되면 좀처럼 잠을 이루지 못했습니다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잠을 자지 않고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습관처럼 입술을 깨무는 행동을 보이곤 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 모습을 본 교사는 “왜 또 그러니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잠 좀 자라니까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라며 짜증 섞인 목소리를 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그리고는 손으로 현서의 입을 때리고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엉덩이까지 여러 차례 때렸습니다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현서는 놀라고 겁에 질린 표정으로 몸을 움츠렸지만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교사는 행동을 멈추지 않았습니다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낮잠 시간은 현서에게 휴식의 시간이 아니라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두려움과 고통을 견뎌야 하는 시간이 되고 말았습니다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이는 단순한 훈육이나 지도 차원이 아니라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장애아동의 특성을 고려하지 않은 채 신체적 폭력을 가한 명백한 학대 행위입니다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endParaRPr lang="ko-KR" altLang="en-US" sz="1800" dirty="0"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1A7EE6DB-603C-04D0-FB1A-7B9B33D10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814EBF35-8D18-54EC-E9B9-EBCAAC4A44D2}"/>
              </a:ext>
            </a:extLst>
          </p:cNvPr>
          <p:cNvGrpSpPr/>
          <p:nvPr/>
        </p:nvGrpSpPr>
        <p:grpSpPr>
          <a:xfrm>
            <a:off x="822616" y="2301454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AD9131C3-ACD7-32AB-D9FB-7F9AEE593692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D7A92B8-3172-EA3B-2570-4E58DD1255B1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5AC3947-1DF9-EB7E-19BF-CF570B449077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B1121EA-CF43-E1B1-F41C-A84165CE641C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70D61CFC-6E28-F685-9E55-1C55FF55990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41D460-3B8E-4BE4-6EBE-AB6440DD7CF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5630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45A2D-936A-D1A2-FA0E-E968297A4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336A590D-016A-2E71-F05A-185B86651A7A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ACC8E031-502A-21E7-9838-4A017D94308A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D83DB817-C9F9-18E7-F301-8D7099363CDE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074BAA92-91B6-421A-3522-803803E08B90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29E12D70-15E7-1249-459A-8D4CCBE1063B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81CA3464-EC05-8937-1292-04ED1EEE1F7B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E562DA39-3CDB-35D8-79D2-63BD3510B47F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5CE7FBF9-F0EA-1AA2-BEE9-0B5C2A610D5C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CCA9EABE-38E3-FED4-6B7D-02183BBB3D73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8221E404-28C6-3A83-B0DF-D0FE6F92A2D6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44B77E01-F28D-4E04-B1D7-4C5943131CD2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9E999EBB-4414-F6BB-0EBE-62014F4726F7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AFF7E655-0F44-8203-B73E-660C1D2FFB74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F68EB369-3AAF-F2C9-5719-0357C3F812D1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F77CA473-0161-DD63-5810-DE57DEB5ED30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F3587500-A78D-084B-94AC-1BE22253DA99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0FB287C8-34C4-7580-A935-287CC5A85666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3E2B9AC-AA6F-CF31-0CDA-FC6592BE1A4F}"/>
              </a:ext>
            </a:extLst>
          </p:cNvPr>
          <p:cNvSpPr txBox="1"/>
          <p:nvPr/>
        </p:nvSpPr>
        <p:spPr bwMode="auto">
          <a:xfrm>
            <a:off x="1271464" y="1654694"/>
            <a:ext cx="511256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정서적 학대 및 방임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74D0D5-15E4-6790-5C6E-B55BDA9B9222}"/>
              </a:ext>
            </a:extLst>
          </p:cNvPr>
          <p:cNvSpPr txBox="1"/>
          <p:nvPr/>
        </p:nvSpPr>
        <p:spPr>
          <a:xfrm>
            <a:off x="1071571" y="2500615"/>
            <a:ext cx="10178635" cy="3586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은수씨와 노을씨는 장애인보호작업장에서 함께 일하는 동료였습니다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어느 날 두 사람 사이에 말다툼이 벌어졌습니다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이를 본 원장은 갈등을 중재하는 것이 아니라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작업장에 있던 다른 사람들 앞에서 두 사람에게 서로의 뺨을 때리며 싸우라고 강요했습니다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사람들이 지켜보는 가운데 은수씨와 노을씨는 겁에 질린 채 아무 말도 하지 못하고 서 있었습니다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두 사람이 주저하자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원장은 “이렇게 하는 거야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라며 은수 씨의 뺨을 직접 때리며 시범까지 보였습니다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그날 이후 작업장은 안전한 일터가 아니라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언제 모욕과 폭력이 일어날지 모르는 두려운 공간이 되었습니다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뿐만 아니라 원장은 유통기한이 수개월이나 지난 식품을 식사와 간식으로 제공했습니다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근로자들은 선택의 여지 없이 그 음식을 먹어야 했고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건강과 안전은 전혀 고려되지 않았습니다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이는 단순한 갈등 상황이 아니라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공개적인 폭력과 모욕을 강요하고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기본적인 식사 안전조차 보장하지 않은 명백한 학대 행위입니다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09A37CA9-D1E4-C90F-864E-984500C677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D8FD83BC-DCFE-9FA3-B91E-4F9AEA6C8B97}"/>
              </a:ext>
            </a:extLst>
          </p:cNvPr>
          <p:cNvGrpSpPr/>
          <p:nvPr/>
        </p:nvGrpSpPr>
        <p:grpSpPr>
          <a:xfrm>
            <a:off x="822616" y="2301454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F21FC121-B57C-8375-97C1-037B37FA54FE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8F0C70F-ADE0-FAB2-8ACA-1EB7B0DA417E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9D2FDE20-D0CC-D7C9-1E73-F2406D61AE55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F5A3CDE-5892-D067-83B2-4602AA0792EB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8B9E63E5-6C8F-7EA2-27F4-CFC5318AFFFB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88A81C-31DA-C382-40DA-ED192FE55AAE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29346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3D48E-CBEF-3531-5182-40F725938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F6A26217-28D1-E614-4CF8-2FCE84A361CB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3323C549-13CC-5228-EAE9-5CF7158FBBA2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930F4490-ED21-3CB6-E537-A7440649B8B7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C9377CBB-6F96-C855-A0B5-730BE4AC1F2B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D536D91C-469A-8CE4-6078-AE29DA498036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792D52C7-7A21-C29C-6AC1-71D2DBB09B4A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D3BF0A7B-25CA-B423-CCD0-712789CEDCB5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D083A835-E4CD-1FD4-706F-CB94879D2DC1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4E1F70B1-CC00-5A40-F661-E51BEFB91C0C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8F84A143-23F7-0A98-6509-70FA91E7F629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BBE9DD20-6DDD-9C88-3221-1AB29E5AA07A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97756BD3-5E7F-08A7-072E-05D9A6F04570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DD9C792C-D1F2-FED2-5248-2378FE021C2E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8B2E2A61-64A1-3C03-55D0-C1E6FEAE93E6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6DD5063C-479A-96C0-14D2-8459DDA625B4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DD1FF01A-E783-B8DF-8902-719EAAE40AC8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B7892F11-D659-FAAA-01C5-CB1F7E82A142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2058564-8357-872C-A85C-5C8F9F6751B8}"/>
              </a:ext>
            </a:extLst>
          </p:cNvPr>
          <p:cNvSpPr txBox="1"/>
          <p:nvPr/>
        </p:nvSpPr>
        <p:spPr bwMode="auto">
          <a:xfrm>
            <a:off x="1271464" y="1654694"/>
            <a:ext cx="338437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성적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7F6520-78B4-772C-CD38-1F9691878147}"/>
              </a:ext>
            </a:extLst>
          </p:cNvPr>
          <p:cNvSpPr txBox="1"/>
          <p:nvPr/>
        </p:nvSpPr>
        <p:spPr>
          <a:xfrm>
            <a:off x="1149646" y="2567511"/>
            <a:ext cx="10178635" cy="3791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선우씨는 정기적인 치료를 받기 위해 한 의료시설을 이용하고 있었습니다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몸이 불편해 혼자 옷을 갈아입기 어려워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의료진의 도움을 받아야 하는 상황이었습니다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어느 날 한 직원이 탈의와 치료 준비를 돕겠다며 다가왔습니다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그 과정에서 치료와는 무관한 신체 부위를 반복해서 만지거나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필요 이상으로 신체를 노출시키는 행동을 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선우씨가 불편함을 표현했지만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직원은 “치료하려면 어쩔 수 없어요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라며 대수롭지 않다는 듯 말을 넘겼습니다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그날 이후 선우씨는 치료를 받으러 가는 것이 두렵고 불안해졌습니다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지원을 받아야 하는 공간에서 오히려 수치심과 공포를 느끼게 되었기 때문입니다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이는 단순한 치료 과정에서의 오해가 아닙니다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환자의 동의 없이 신체를 부적절하게 접촉하고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불필요한 노출을 강요한 명백한 성적 학대 행위입니다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D800A3D0-60C9-09E0-5782-5D6B9A71AD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7EAFA9C2-E0BC-9BEF-0176-DE8E4EA7A40E}"/>
              </a:ext>
            </a:extLst>
          </p:cNvPr>
          <p:cNvGrpSpPr/>
          <p:nvPr/>
        </p:nvGrpSpPr>
        <p:grpSpPr>
          <a:xfrm>
            <a:off x="822616" y="2301454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5B4C9DBF-5FDB-9F8B-3971-E9A63F1058D7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9725EE5-C850-FE9C-2F0A-D53EF9C29A48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7775BA9-8BE5-39A7-DB5D-11EA20FCD578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0F4A828-1DD4-7A35-769A-989267B052D5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BF72EC21-901B-FEF5-4585-3C22D29FEFA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55A28D7-B378-AF22-04D4-5ACE5F53C995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28543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06693-F2A7-1857-0AE2-8D51713CC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222E1F57-AF47-CF21-B376-0A77D7821B52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8F924903-E1BC-51D6-DBC8-DB947E553717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07860E5B-75FE-2A0E-5C08-5D63E23813DA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B584E45F-D74F-B713-229B-44DC4228A88A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D7FD3FCA-245F-CDDA-F837-63A562C872AD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AA90BB38-2D86-BE94-70BB-A8088F2A83A5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9EB2E264-330D-399B-6967-A2F5B0475A62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2BB5325A-290A-35BC-E0BF-3FBAAC0D8880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CF86332C-BCAC-7CF3-4349-23C8D3E6A84F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AF1369AE-8A6B-A014-90EB-2C1E047AA8A9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34DFFA5F-0A18-E096-BD68-017BEF2C6E72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7AB03E7E-AD74-7183-5C0D-D42FB5B1DBEF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60B2F257-2D70-78D2-0AD2-988953A30629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96553F87-CDDA-6102-B8A5-938708214223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1DAD6243-800F-C4B7-5AB7-51CE2E4657CF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A9DC5199-6285-0700-D2B6-553A2FA2927C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38FB3EA3-F748-274A-8846-33291E050CF8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6023DD8E-59EC-474F-EDEA-C9700556A07B}"/>
              </a:ext>
            </a:extLst>
          </p:cNvPr>
          <p:cNvSpPr txBox="1"/>
          <p:nvPr/>
        </p:nvSpPr>
        <p:spPr bwMode="auto">
          <a:xfrm>
            <a:off x="1271464" y="1654694"/>
            <a:ext cx="583264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정서적 학대 및 경제적 착취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89EA05-9B28-27EA-3977-95A0F0B51412}"/>
              </a:ext>
            </a:extLst>
          </p:cNvPr>
          <p:cNvSpPr txBox="1"/>
          <p:nvPr/>
        </p:nvSpPr>
        <p:spPr>
          <a:xfrm>
            <a:off x="1149646" y="2567511"/>
            <a:ext cx="1017863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지훈씨는 한 소규모 사업체에서 단순 포장 업무를 맡아 성실히 일하고 있었습니다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매일 정해진 시간보다 일찍 출근해 청소와 정리를 하고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퇴근 시간 이후에도 일이 남으면 끝까지 자리를 지켰습니다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월급날이 되어도 약속된 임금이 제대로 지급되지 않았습니다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사장은 “일을 제대로 못하니까 이 정도만 받는 거야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라며 임금을 마음대로 깎아 지급했습니다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어떤 달에는 수당을 지급하지 않거나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아예 월급을 늦게 주는 일도 반복되었습니다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지훈씨가 이유를 묻자 사장은 “싫으면 그만둬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너 대신 일할 사람은 많아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라며 위협적인 말을 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또 다른 직원들 앞에서 “이 정도도 못 하냐”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“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왜 이렇게 </a:t>
            </a:r>
            <a:r>
              <a:rPr lang="ko-KR" altLang="en-US" sz="18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느리냐”라며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 공개적으로 꾸짖고 비웃기도 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지훈씨는 일터에서 정당한 대가를 받지 못한 채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모욕적인 말과 위협을 견뎌야 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일을 통해 자립하고 싶었던 마음은 점점 위축되었고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출근길이 두렵게 느껴지기 시작했습니다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이는 단순한 임금 문제나 직장 내 갈등이 아닙니다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정당한 임금을 지급하지 않는 경제적 착취와</a:t>
            </a:r>
            <a:r>
              <a:rPr lang="en-US" altLang="ko-KR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8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반복적인 모욕과 위협을 가한 명백한 정서적 학대 행위입니다</a:t>
            </a:r>
            <a:r>
              <a:rPr lang="en-US" altLang="ko-KR" sz="1800" dirty="0"/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C98D86A3-444D-A3B8-0E83-297050FA6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8C707A80-BEC3-B797-6F0F-3BAEDAFFFCA3}"/>
              </a:ext>
            </a:extLst>
          </p:cNvPr>
          <p:cNvGrpSpPr/>
          <p:nvPr/>
        </p:nvGrpSpPr>
        <p:grpSpPr>
          <a:xfrm>
            <a:off x="822616" y="2301454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011096DD-322C-B1FE-CB78-5BDC4D5509A7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35EBE96-E60A-5866-B33C-5D9856B91D4C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137F394D-94C9-7224-430D-4DB0BCAC3F13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6DFBA6A-71CE-AD68-E28B-70C3C898178E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9263FDD7-17C9-D9C6-3D20-EBC863BF237C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68F3C43-55A7-ADCD-610B-312FF34BFEA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76828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995F8-3D53-F2AC-6A69-5431CDD36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EB4AF66E-E829-39F5-5060-361A5A7343E7}"/>
              </a:ext>
            </a:extLst>
          </p:cNvPr>
          <p:cNvGrpSpPr/>
          <p:nvPr/>
        </p:nvGrpSpPr>
        <p:grpSpPr>
          <a:xfrm>
            <a:off x="1042201" y="2452596"/>
            <a:ext cx="10340829" cy="3903200"/>
            <a:chOff x="623888" y="1947474"/>
            <a:chExt cx="11017250" cy="4073814"/>
          </a:xfrm>
        </p:grpSpPr>
        <p:sp>
          <p:nvSpPr>
            <p:cNvPr id="35" name="직사각형 34">
              <a:extLst>
                <a:ext uri="{FF2B5EF4-FFF2-40B4-BE49-F238E27FC236}">
                  <a16:creationId xmlns:a16="http://schemas.microsoft.com/office/drawing/2014/main" id="{06580B48-754E-1794-052C-C0D8DB75F387}"/>
                </a:ext>
              </a:extLst>
            </p:cNvPr>
            <p:cNvSpPr/>
            <p:nvPr/>
          </p:nvSpPr>
          <p:spPr>
            <a:xfrm>
              <a:off x="10563521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0F07493C-2CA6-573D-86AC-2466DE364DE5}"/>
                </a:ext>
              </a:extLst>
            </p:cNvPr>
            <p:cNvSpPr/>
            <p:nvPr/>
          </p:nvSpPr>
          <p:spPr>
            <a:xfrm>
              <a:off x="767407" y="2380833"/>
              <a:ext cx="936105" cy="3247862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6F0E71F3-1AB9-9AE2-C82D-9B8CB3165F50}"/>
                </a:ext>
              </a:extLst>
            </p:cNvPr>
            <p:cNvGrpSpPr/>
            <p:nvPr/>
          </p:nvGrpSpPr>
          <p:grpSpPr>
            <a:xfrm>
              <a:off x="623888" y="1947474"/>
              <a:ext cx="11017250" cy="4073814"/>
              <a:chOff x="623888" y="1947474"/>
              <a:chExt cx="11017250" cy="4073814"/>
            </a:xfrm>
          </p:grpSpPr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A947FD9F-2EEC-DDAE-73EF-60D2606778B1}"/>
                  </a:ext>
                </a:extLst>
              </p:cNvPr>
              <p:cNvSpPr/>
              <p:nvPr/>
            </p:nvSpPr>
            <p:spPr>
              <a:xfrm>
                <a:off x="623888" y="1947474"/>
                <a:ext cx="11017250" cy="4073814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8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31" name="그룹 30">
                <a:extLst>
                  <a:ext uri="{FF2B5EF4-FFF2-40B4-BE49-F238E27FC236}">
                    <a16:creationId xmlns:a16="http://schemas.microsoft.com/office/drawing/2014/main" id="{88CDE14A-DEB9-E548-6909-98E83EAC95A8}"/>
                  </a:ext>
                </a:extLst>
              </p:cNvPr>
              <p:cNvGrpSpPr/>
              <p:nvPr/>
            </p:nvGrpSpPr>
            <p:grpSpPr>
              <a:xfrm>
                <a:off x="738361" y="2132258"/>
                <a:ext cx="10715278" cy="3745014"/>
                <a:chOff x="738361" y="2132258"/>
                <a:chExt cx="10715278" cy="3745014"/>
              </a:xfrm>
            </p:grpSpPr>
            <p:sp>
              <p:nvSpPr>
                <p:cNvPr id="9" name="자유형: 도형 8">
                  <a:extLst>
                    <a:ext uri="{FF2B5EF4-FFF2-40B4-BE49-F238E27FC236}">
                      <a16:creationId xmlns:a16="http://schemas.microsoft.com/office/drawing/2014/main" id="{CE13A20E-04A8-8BD5-6265-C83025DF0A84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자유형: 도형 10">
                  <a:extLst>
                    <a:ext uri="{FF2B5EF4-FFF2-40B4-BE49-F238E27FC236}">
                      <a16:creationId xmlns:a16="http://schemas.microsoft.com/office/drawing/2014/main" id="{60C65DD1-A8F1-AC92-F503-54B1D4E00BD4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자유형: 도형 11">
                  <a:extLst>
                    <a:ext uri="{FF2B5EF4-FFF2-40B4-BE49-F238E27FC236}">
                      <a16:creationId xmlns:a16="http://schemas.microsoft.com/office/drawing/2014/main" id="{F4104B65-918C-6DE8-8E5F-A12E3EC68D90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38E3631B-D0A9-D69A-027F-7B3921E2002A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15BE3DA4-470F-7CB9-1742-15C634383C32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39FEF343-1698-93E1-8129-E08BCE6837CB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551A157B-3DD3-7B6F-1140-D2A9B3C1E49C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C38930A2-904D-9631-B490-E292C280B435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F683435A-062D-2BC0-B81E-4A0FEF5933D8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A57CE4FA-249B-D135-6A9D-A976BF399F0F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자유형: 도형 27">
                  <a:extLst>
                    <a:ext uri="{FF2B5EF4-FFF2-40B4-BE49-F238E27FC236}">
                      <a16:creationId xmlns:a16="http://schemas.microsoft.com/office/drawing/2014/main" id="{61E64970-A1A4-4D3A-A537-BD1954EF9EEA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00C069C-08F9-A68F-57AC-9F16F923EF6A}"/>
              </a:ext>
            </a:extLst>
          </p:cNvPr>
          <p:cNvSpPr txBox="1"/>
          <p:nvPr/>
        </p:nvSpPr>
        <p:spPr bwMode="auto">
          <a:xfrm>
            <a:off x="1271464" y="1654694"/>
            <a:ext cx="3384376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</a:pPr>
            <a:r>
              <a:rPr lang="ko-KR" altLang="en-US" sz="3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성적 학대 사례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C507D-1FD5-7549-8C07-52ACF1CED652}"/>
              </a:ext>
            </a:extLst>
          </p:cNvPr>
          <p:cNvSpPr txBox="1"/>
          <p:nvPr/>
        </p:nvSpPr>
        <p:spPr>
          <a:xfrm>
            <a:off x="1149646" y="2567511"/>
            <a:ext cx="10178635" cy="3978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수연씨는 스마트폰으로 사람들과 소통하는 것을 좋아했습니다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어느 날 한 사람이 친절한 말투로 메시지를 보내며 친구가 되자고 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처음에는 일상적인 안부를 묻는 대화였지만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점점 외모와 몸에 대한 이야기를 하며 사진을 보내 달라고 요구했습니다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수연씨가 거절하자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그 사람은 “사진 안 보내면 너에 대한 소문을 퍼뜨리겠다”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“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대화 내용을 다른 사람들에게 </a:t>
            </a:r>
            <a:r>
              <a:rPr lang="ko-KR" altLang="en-US" sz="1700" dirty="0" err="1">
                <a:latin typeface="나눔스퀘어" panose="020B0600000101010101" pitchFamily="50" charset="-127"/>
                <a:ea typeface="나눔스퀘어" panose="020B0600000101010101" pitchFamily="50" charset="-127"/>
              </a:rPr>
              <a:t>보여주겠다”며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 협박하기 시작했습니다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겁이 난 수연씨는 결국 원치 않는 사진을 보내게 되었고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이후에도 계속해서 더 노골적인 사진과 영상을 요구 받았습니다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수연씨는 휴대전화를 볼 때마다 불안과 두려움을 느끼게 되었고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누구에게도 말하지 못한 채 혼자서 고통을 견뎌야 했습니다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온라인 공간이 안전한 소통의 장소가 아니라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수치심과 공포를 느끼는 공간이 되어버린 것입니다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이는 단순한 장난이나 개인 간의 갈등이 아닙니다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협박과 강요를 통해 성적인 사진과 영상을 요구한 명백한 온라인 성적 학대 행위입니다</a:t>
            </a:r>
            <a:r>
              <a:rPr lang="en-US" altLang="ko-KR" sz="1700" dirty="0"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pic>
        <p:nvPicPr>
          <p:cNvPr id="47" name="그래픽 46" descr="문서 단색으로 채워진">
            <a:extLst>
              <a:ext uri="{FF2B5EF4-FFF2-40B4-BE49-F238E27FC236}">
                <a16:creationId xmlns:a16="http://schemas.microsoft.com/office/drawing/2014/main" id="{DBB91DC9-3E0A-8C35-C6C5-EC20E4296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9241" y="1611412"/>
            <a:ext cx="632412" cy="632412"/>
          </a:xfrm>
          <a:prstGeom prst="rect">
            <a:avLst/>
          </a:prstGeom>
        </p:spPr>
      </p:pic>
      <p:grpSp>
        <p:nvGrpSpPr>
          <p:cNvPr id="53" name="그룹 52">
            <a:extLst>
              <a:ext uri="{FF2B5EF4-FFF2-40B4-BE49-F238E27FC236}">
                <a16:creationId xmlns:a16="http://schemas.microsoft.com/office/drawing/2014/main" id="{9D074573-4193-0943-960C-0941534FC9B4}"/>
              </a:ext>
            </a:extLst>
          </p:cNvPr>
          <p:cNvGrpSpPr/>
          <p:nvPr/>
        </p:nvGrpSpPr>
        <p:grpSpPr>
          <a:xfrm>
            <a:off x="822616" y="2301454"/>
            <a:ext cx="388412" cy="388412"/>
            <a:chOff x="1099076" y="1805169"/>
            <a:chExt cx="388412" cy="388412"/>
          </a:xfrm>
        </p:grpSpPr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BA3A308B-7EC1-9C01-B4B7-EC3C61C28DAE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3AD8890-78D5-4D93-118F-4E9C994DFAC2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A76D2618-853C-55C4-B860-BB2074178E3F}"/>
              </a:ext>
            </a:extLst>
          </p:cNvPr>
          <p:cNvSpPr/>
          <p:nvPr/>
        </p:nvSpPr>
        <p:spPr bwMode="auto">
          <a:xfrm>
            <a:off x="335360" y="86668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사례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B2E6DC6-F8C6-DD37-BD86-73CC0EEDA0E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D4903259-2D5A-352F-8843-937042F0DCFA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519C26-0EDF-CA26-4BCA-4C3E7ED47B4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4107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29886-4804-A15D-A307-0A18B2666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텍스트, 스크린샷, 명함, 폰트이(가) 표시된 사진">
            <a:extLst>
              <a:ext uri="{FF2B5EF4-FFF2-40B4-BE49-F238E27FC236}">
                <a16:creationId xmlns:a16="http://schemas.microsoft.com/office/drawing/2014/main" id="{65B31E27-CEDC-F89F-8E6A-284ABEFC9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589" y="3810746"/>
            <a:ext cx="3688184" cy="258742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그림 15" descr="바퀴, 타이어, 텍스트, 휠체어이(가) 표시된 사진">
            <a:extLst>
              <a:ext uri="{FF2B5EF4-FFF2-40B4-BE49-F238E27FC236}">
                <a16:creationId xmlns:a16="http://schemas.microsoft.com/office/drawing/2014/main" id="{1222602E-C7DE-334A-6100-E0A8C164D0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141" y="2564904"/>
            <a:ext cx="3987651" cy="3304971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B582256E-976A-DD6C-AA8E-43B3C7953334}"/>
              </a:ext>
            </a:extLst>
          </p:cNvPr>
          <p:cNvSpPr/>
          <p:nvPr/>
        </p:nvSpPr>
        <p:spPr>
          <a:xfrm>
            <a:off x="5583672" y="1132905"/>
            <a:ext cx="5328592" cy="477910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F5706A-7143-B6E4-6268-D611371E3085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7383D35-767B-0438-4DD6-6A90A25DBA16}"/>
              </a:ext>
            </a:extLst>
          </p:cNvPr>
          <p:cNvGrpSpPr/>
          <p:nvPr/>
        </p:nvGrpSpPr>
        <p:grpSpPr>
          <a:xfrm>
            <a:off x="6907381" y="2758505"/>
            <a:ext cx="4728950" cy="1972346"/>
            <a:chOff x="3959448" y="1698319"/>
            <a:chExt cx="4728950" cy="197234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A6E0563-B6F1-4140-7369-713AF31CF89E}"/>
                </a:ext>
              </a:extLst>
            </p:cNvPr>
            <p:cNvSpPr txBox="1"/>
            <p:nvPr/>
          </p:nvSpPr>
          <p:spPr bwMode="auto">
            <a:xfrm>
              <a:off x="3959448" y="2470336"/>
              <a:ext cx="4728950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36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인권이 보장되지 않는</a:t>
              </a:r>
              <a:br>
                <a:rPr lang="en-US" altLang="ko-KR" sz="36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</a:br>
              <a:r>
                <a:rPr lang="ko-KR" altLang="en-US" sz="36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사회의 어두운 단면</a:t>
              </a: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E745055-DAAA-F747-C0F1-565857219180}"/>
                </a:ext>
              </a:extLst>
            </p:cNvPr>
            <p:cNvSpPr/>
            <p:nvPr/>
          </p:nvSpPr>
          <p:spPr>
            <a:xfrm>
              <a:off x="3959448" y="1698319"/>
              <a:ext cx="4728950" cy="706626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600"/>
                </a:spcBef>
              </a:pPr>
              <a:r>
                <a:rPr lang="ko-KR" altLang="en-US" sz="3600" spc="-100" dirty="0">
                  <a:solidFill>
                    <a:schemeClr val="bg1"/>
                  </a:solidFill>
                  <a:latin typeface="+mj-ea"/>
                  <a:ea typeface="+mj-ea"/>
                </a:rPr>
                <a:t>보이지 않는 현실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F36B895-100D-4C15-6FE0-B4B573234E5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C680566F-A18C-B7F9-490A-522C809DD5A5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F40DE9-7823-9525-6E95-FD6DBF78FE87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pic>
        <p:nvPicPr>
          <p:cNvPr id="3" name="그림 2" descr="텍스트, 인간의 얼굴, 나무, 야외이(가) 표시된 사진">
            <a:extLst>
              <a:ext uri="{FF2B5EF4-FFF2-40B4-BE49-F238E27FC236}">
                <a16:creationId xmlns:a16="http://schemas.microsoft.com/office/drawing/2014/main" id="{DEA83A4B-9D30-E9B0-905F-50C79EDF9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6021" y="1005849"/>
            <a:ext cx="4904311" cy="28251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TextBox 1">
            <a:hlinkClick r:id="rId5"/>
            <a:extLst>
              <a:ext uri="{FF2B5EF4-FFF2-40B4-BE49-F238E27FC236}">
                <a16:creationId xmlns:a16="http://schemas.microsoft.com/office/drawing/2014/main" id="{6B7E2A43-7E60-9868-66B6-36EA1EBD74F1}"/>
              </a:ext>
            </a:extLst>
          </p:cNvPr>
          <p:cNvSpPr txBox="1"/>
          <p:nvPr/>
        </p:nvSpPr>
        <p:spPr>
          <a:xfrm>
            <a:off x="236141" y="6039067"/>
            <a:ext cx="9473271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spcBef>
                <a:spcPts val="1200"/>
              </a:spcBef>
              <a:buClr>
                <a:schemeClr val="tx1"/>
              </a:buClr>
              <a:defRPr sz="1600" spc="-5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에스코어 드림 5 Medium" panose="020B0503030302020204" pitchFamily="34" charset="-127"/>
                <a:ea typeface="에스코어 드림 5 Medium" panose="020B0503030302020204" pitchFamily="34" charset="-127"/>
                <a:cs typeface="Pretendard SemiBold" panose="02000703000000020004" pitchFamily="2" charset="-127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출처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: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중앙일보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(2024-11-02)  ‘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아동학대 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86%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가 부모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또 다른 정인이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‘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지금도 울고 있다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.’,  </a:t>
            </a:r>
            <a:r>
              <a:rPr lang="ko-KR" altLang="en-US" sz="1000" dirty="0" err="1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뉴시스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(2021-01-29) ‘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동거 지적장애인 학대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착취한 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20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대 커플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징역 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15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년씩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.’,  KBS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뉴스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(2025-07-01) ‘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요양원서 맞고 숨져도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노인학대 처벌은 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1% 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왜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?(</a:t>
            </a:r>
            <a:r>
              <a:rPr lang="ko-KR" altLang="en-US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취재 후</a:t>
            </a:r>
            <a:r>
              <a:rPr lang="en-US" altLang="ko-KR" sz="1000" dirty="0">
                <a:solidFill>
                  <a:schemeClr val="tx1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rPr>
              <a:t>).’</a:t>
            </a:r>
          </a:p>
        </p:txBody>
      </p:sp>
    </p:spTree>
    <p:extLst>
      <p:ext uri="{BB962C8B-B14F-4D97-AF65-F5344CB8AC3E}">
        <p14:creationId xmlns:p14="http://schemas.microsoft.com/office/powerpoint/2010/main" val="9443232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25515-7CB5-BFC9-4BEB-27197555D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A2723464-410A-4076-D424-4A45DCD3B353}"/>
              </a:ext>
            </a:extLst>
          </p:cNvPr>
          <p:cNvGrpSpPr/>
          <p:nvPr/>
        </p:nvGrpSpPr>
        <p:grpSpPr>
          <a:xfrm>
            <a:off x="1199456" y="908720"/>
            <a:ext cx="10081120" cy="5344670"/>
            <a:chOff x="3075622" y="1250824"/>
            <a:chExt cx="5949168" cy="4799733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3224223E-EBE7-B732-C2C6-76095ABA116E}"/>
                </a:ext>
              </a:extLst>
            </p:cNvPr>
            <p:cNvSpPr/>
            <p:nvPr/>
          </p:nvSpPr>
          <p:spPr>
            <a:xfrm flipH="1">
              <a:off x="3075622" y="1574800"/>
              <a:ext cx="5915748" cy="4475757"/>
            </a:xfrm>
            <a:custGeom>
              <a:avLst/>
              <a:gdLst>
                <a:gd name="connsiteX0" fmla="*/ 7648 w 5915748"/>
                <a:gd name="connsiteY0" fmla="*/ 0 h 3863040"/>
                <a:gd name="connsiteX1" fmla="*/ 5901244 w 5915748"/>
                <a:gd name="connsiteY1" fmla="*/ 0 h 3863040"/>
                <a:gd name="connsiteX2" fmla="*/ 5897352 w 5915748"/>
                <a:gd name="connsiteY2" fmla="*/ 40338 h 3863040"/>
                <a:gd name="connsiteX3" fmla="*/ 5897374 w 5915748"/>
                <a:gd name="connsiteY3" fmla="*/ 89790 h 3863040"/>
                <a:gd name="connsiteX4" fmla="*/ 5897311 w 5915748"/>
                <a:gd name="connsiteY4" fmla="*/ 445351 h 3863040"/>
                <a:gd name="connsiteX5" fmla="*/ 5903120 w 5915748"/>
                <a:gd name="connsiteY5" fmla="*/ 877413 h 3863040"/>
                <a:gd name="connsiteX6" fmla="*/ 5901314 w 5915748"/>
                <a:gd name="connsiteY6" fmla="*/ 923043 h 3863040"/>
                <a:gd name="connsiteX7" fmla="*/ 5901408 w 5915748"/>
                <a:gd name="connsiteY7" fmla="*/ 940274 h 3863040"/>
                <a:gd name="connsiteX8" fmla="*/ 5899782 w 5915748"/>
                <a:gd name="connsiteY8" fmla="*/ 1100241 h 3863040"/>
                <a:gd name="connsiteX9" fmla="*/ 5897425 w 5915748"/>
                <a:gd name="connsiteY9" fmla="*/ 1193986 h 3863040"/>
                <a:gd name="connsiteX10" fmla="*/ 5901370 w 5915748"/>
                <a:gd name="connsiteY10" fmla="*/ 1322202 h 3863040"/>
                <a:gd name="connsiteX11" fmla="*/ 5897311 w 5915748"/>
                <a:gd name="connsiteY11" fmla="*/ 1690256 h 3863040"/>
                <a:gd name="connsiteX12" fmla="*/ 5891060 w 5915748"/>
                <a:gd name="connsiteY12" fmla="*/ 1784967 h 3863040"/>
                <a:gd name="connsiteX13" fmla="*/ 5889549 w 5915748"/>
                <a:gd name="connsiteY13" fmla="*/ 1808941 h 3863040"/>
                <a:gd name="connsiteX14" fmla="*/ 5897311 w 5915748"/>
                <a:gd name="connsiteY14" fmla="*/ 1908114 h 3863040"/>
                <a:gd name="connsiteX15" fmla="*/ 5910021 w 5915748"/>
                <a:gd name="connsiteY15" fmla="*/ 2434412 h 3863040"/>
                <a:gd name="connsiteX16" fmla="*/ 5906468 w 5915748"/>
                <a:gd name="connsiteY16" fmla="*/ 2473471 h 3863040"/>
                <a:gd name="connsiteX17" fmla="*/ 5906249 w 5915748"/>
                <a:gd name="connsiteY17" fmla="*/ 2516503 h 3863040"/>
                <a:gd name="connsiteX18" fmla="*/ 5897311 w 5915748"/>
                <a:gd name="connsiteY18" fmla="*/ 2848017 h 3863040"/>
                <a:gd name="connsiteX19" fmla="*/ 5897311 w 5915748"/>
                <a:gd name="connsiteY19" fmla="*/ 3688328 h 3863040"/>
                <a:gd name="connsiteX20" fmla="*/ 5736451 w 5915748"/>
                <a:gd name="connsiteY20" fmla="*/ 3849188 h 3863040"/>
                <a:gd name="connsiteX21" fmla="*/ 5587958 w 5915748"/>
                <a:gd name="connsiteY21" fmla="*/ 3852802 h 3863040"/>
                <a:gd name="connsiteX22" fmla="*/ 5550635 w 5915748"/>
                <a:gd name="connsiteY22" fmla="*/ 3851984 h 3863040"/>
                <a:gd name="connsiteX23" fmla="*/ 5497683 w 5915748"/>
                <a:gd name="connsiteY23" fmla="*/ 3852780 h 3863040"/>
                <a:gd name="connsiteX24" fmla="*/ 4997418 w 5915748"/>
                <a:gd name="connsiteY24" fmla="*/ 3849842 h 3863040"/>
                <a:gd name="connsiteX25" fmla="*/ 4969774 w 5915748"/>
                <a:gd name="connsiteY25" fmla="*/ 3849577 h 3863040"/>
                <a:gd name="connsiteX26" fmla="*/ 4875629 w 5915748"/>
                <a:gd name="connsiteY26" fmla="*/ 3851973 h 3863040"/>
                <a:gd name="connsiteX27" fmla="*/ 4526496 w 5915748"/>
                <a:gd name="connsiteY27" fmla="*/ 3840284 h 3863040"/>
                <a:gd name="connsiteX28" fmla="*/ 4483128 w 5915748"/>
                <a:gd name="connsiteY28" fmla="*/ 3839752 h 3863040"/>
                <a:gd name="connsiteX29" fmla="*/ 4394820 w 5915748"/>
                <a:gd name="connsiteY29" fmla="*/ 3842653 h 3863040"/>
                <a:gd name="connsiteX30" fmla="*/ 4289274 w 5915748"/>
                <a:gd name="connsiteY30" fmla="*/ 3849188 h 3863040"/>
                <a:gd name="connsiteX31" fmla="*/ 4029741 w 5915748"/>
                <a:gd name="connsiteY31" fmla="*/ 3859086 h 3863040"/>
                <a:gd name="connsiteX32" fmla="*/ 4012331 w 5915748"/>
                <a:gd name="connsiteY32" fmla="*/ 3858708 h 3863040"/>
                <a:gd name="connsiteX33" fmla="*/ 3929288 w 5915748"/>
                <a:gd name="connsiteY33" fmla="*/ 3861919 h 3863040"/>
                <a:gd name="connsiteX34" fmla="*/ 3485678 w 5915748"/>
                <a:gd name="connsiteY34" fmla="*/ 3851780 h 3863040"/>
                <a:gd name="connsiteX35" fmla="*/ 3462232 w 5915748"/>
                <a:gd name="connsiteY35" fmla="*/ 3851251 h 3863040"/>
                <a:gd name="connsiteX36" fmla="*/ 3417659 w 5915748"/>
                <a:gd name="connsiteY36" fmla="*/ 3852240 h 3863040"/>
                <a:gd name="connsiteX37" fmla="*/ 3120400 w 5915748"/>
                <a:gd name="connsiteY37" fmla="*/ 3849188 h 3863040"/>
                <a:gd name="connsiteX38" fmla="*/ 2682868 w 5915748"/>
                <a:gd name="connsiteY38" fmla="*/ 3854455 h 3863040"/>
                <a:gd name="connsiteX39" fmla="*/ 2616220 w 5915748"/>
                <a:gd name="connsiteY39" fmla="*/ 3855103 h 3863040"/>
                <a:gd name="connsiteX40" fmla="*/ 2605227 w 5915748"/>
                <a:gd name="connsiteY40" fmla="*/ 3856208 h 3863040"/>
                <a:gd name="connsiteX41" fmla="*/ 1923695 w 5915748"/>
                <a:gd name="connsiteY41" fmla="*/ 3849188 h 3863040"/>
                <a:gd name="connsiteX42" fmla="*/ 1733117 w 5915748"/>
                <a:gd name="connsiteY42" fmla="*/ 3845394 h 3863040"/>
                <a:gd name="connsiteX43" fmla="*/ 1721944 w 5915748"/>
                <a:gd name="connsiteY43" fmla="*/ 3845161 h 3863040"/>
                <a:gd name="connsiteX44" fmla="*/ 1680211 w 5915748"/>
                <a:gd name="connsiteY44" fmla="*/ 3846204 h 3863040"/>
                <a:gd name="connsiteX45" fmla="*/ 1506240 w 5915748"/>
                <a:gd name="connsiteY45" fmla="*/ 3849188 h 3863040"/>
                <a:gd name="connsiteX46" fmla="*/ 1022070 w 5915748"/>
                <a:gd name="connsiteY46" fmla="*/ 3860090 h 3863040"/>
                <a:gd name="connsiteX47" fmla="*/ 942923 w 5915748"/>
                <a:gd name="connsiteY47" fmla="*/ 3854556 h 3863040"/>
                <a:gd name="connsiteX48" fmla="*/ 881955 w 5915748"/>
                <a:gd name="connsiteY48" fmla="*/ 3855170 h 3863040"/>
                <a:gd name="connsiteX49" fmla="*/ 170384 w 5915748"/>
                <a:gd name="connsiteY49" fmla="*/ 3849188 h 3863040"/>
                <a:gd name="connsiteX50" fmla="*/ 116540 w 5915748"/>
                <a:gd name="connsiteY50" fmla="*/ 3837072 h 3863040"/>
                <a:gd name="connsiteX51" fmla="*/ 110231 w 5915748"/>
                <a:gd name="connsiteY51" fmla="*/ 3833191 h 3863040"/>
                <a:gd name="connsiteX52" fmla="*/ 107707 w 5915748"/>
                <a:gd name="connsiteY52" fmla="*/ 3832519 h 3863040"/>
                <a:gd name="connsiteX53" fmla="*/ 96045 w 5915748"/>
                <a:gd name="connsiteY53" fmla="*/ 3824465 h 3863040"/>
                <a:gd name="connsiteX54" fmla="*/ 64193 w 5915748"/>
                <a:gd name="connsiteY54" fmla="*/ 3804873 h 3863040"/>
                <a:gd name="connsiteX55" fmla="*/ 9525 w 5915748"/>
                <a:gd name="connsiteY55" fmla="*/ 3688328 h 3863040"/>
                <a:gd name="connsiteX56" fmla="*/ 5536 w 5915748"/>
                <a:gd name="connsiteY56" fmla="*/ 3437787 h 3863040"/>
                <a:gd name="connsiteX57" fmla="*/ 2820 w 5915748"/>
                <a:gd name="connsiteY57" fmla="*/ 3330032 h 3863040"/>
                <a:gd name="connsiteX58" fmla="*/ 9525 w 5915748"/>
                <a:gd name="connsiteY58" fmla="*/ 3022304 h 3863040"/>
                <a:gd name="connsiteX59" fmla="*/ 9897 w 5915748"/>
                <a:gd name="connsiteY59" fmla="*/ 3018082 h 3863040"/>
                <a:gd name="connsiteX60" fmla="*/ 10136 w 5915748"/>
                <a:gd name="connsiteY60" fmla="*/ 2958992 h 3863040"/>
                <a:gd name="connsiteX61" fmla="*/ 9525 w 5915748"/>
                <a:gd name="connsiteY61" fmla="*/ 2486995 h 3863040"/>
                <a:gd name="connsiteX62" fmla="*/ 10420 w 5915748"/>
                <a:gd name="connsiteY62" fmla="*/ 2456389 h 3863040"/>
                <a:gd name="connsiteX63" fmla="*/ 9525 w 5915748"/>
                <a:gd name="connsiteY63" fmla="*/ 2399851 h 3863040"/>
                <a:gd name="connsiteX64" fmla="*/ 12328 w 5915748"/>
                <a:gd name="connsiteY64" fmla="*/ 2156699 h 3863040"/>
                <a:gd name="connsiteX65" fmla="*/ 12647 w 5915748"/>
                <a:gd name="connsiteY65" fmla="*/ 2120187 h 3863040"/>
                <a:gd name="connsiteX66" fmla="*/ 12264 w 5915748"/>
                <a:gd name="connsiteY66" fmla="*/ 2084699 h 3863040"/>
                <a:gd name="connsiteX67" fmla="*/ 11188 w 5915748"/>
                <a:gd name="connsiteY67" fmla="*/ 1994789 h 3863040"/>
                <a:gd name="connsiteX68" fmla="*/ 10783 w 5915748"/>
                <a:gd name="connsiteY68" fmla="*/ 1953882 h 3863040"/>
                <a:gd name="connsiteX69" fmla="*/ 9525 w 5915748"/>
                <a:gd name="connsiteY69" fmla="*/ 1908114 h 3863040"/>
                <a:gd name="connsiteX70" fmla="*/ 7173 w 5915748"/>
                <a:gd name="connsiteY70" fmla="*/ 1752025 h 3863040"/>
                <a:gd name="connsiteX71" fmla="*/ 8436 w 5915748"/>
                <a:gd name="connsiteY71" fmla="*/ 1632246 h 3863040"/>
                <a:gd name="connsiteX72" fmla="*/ 8398 w 5915748"/>
                <a:gd name="connsiteY72" fmla="*/ 1628886 h 3863040"/>
                <a:gd name="connsiteX73" fmla="*/ 9525 w 5915748"/>
                <a:gd name="connsiteY73" fmla="*/ 1285662 h 3863040"/>
                <a:gd name="connsiteX74" fmla="*/ 9900 w 5915748"/>
                <a:gd name="connsiteY74" fmla="*/ 1275523 h 3863040"/>
                <a:gd name="connsiteX75" fmla="*/ 9525 w 5915748"/>
                <a:gd name="connsiteY75" fmla="*/ 1242090 h 3863040"/>
                <a:gd name="connsiteX76" fmla="*/ 9525 w 5915748"/>
                <a:gd name="connsiteY76" fmla="*/ 576066 h 3863040"/>
                <a:gd name="connsiteX77" fmla="*/ 9525 w 5915748"/>
                <a:gd name="connsiteY77" fmla="*/ 40757 h 38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915748" h="3863040">
                  <a:moveTo>
                    <a:pt x="7648" y="0"/>
                  </a:moveTo>
                  <a:lnTo>
                    <a:pt x="5901244" y="0"/>
                  </a:lnTo>
                  <a:lnTo>
                    <a:pt x="5897352" y="40338"/>
                  </a:lnTo>
                  <a:lnTo>
                    <a:pt x="5897374" y="89790"/>
                  </a:lnTo>
                  <a:cubicBezTo>
                    <a:pt x="5894018" y="215782"/>
                    <a:pt x="5883803" y="316990"/>
                    <a:pt x="5897311" y="445351"/>
                  </a:cubicBezTo>
                  <a:cubicBezTo>
                    <a:pt x="5910820" y="573712"/>
                    <a:pt x="5908433" y="727903"/>
                    <a:pt x="5903120" y="877413"/>
                  </a:cubicBezTo>
                  <a:lnTo>
                    <a:pt x="5901314" y="923043"/>
                  </a:lnTo>
                  <a:lnTo>
                    <a:pt x="5901408" y="940274"/>
                  </a:lnTo>
                  <a:cubicBezTo>
                    <a:pt x="5901442" y="987382"/>
                    <a:pt x="5901007" y="1039427"/>
                    <a:pt x="5899782" y="1100241"/>
                  </a:cubicBezTo>
                  <a:lnTo>
                    <a:pt x="5897425" y="1193986"/>
                  </a:lnTo>
                  <a:lnTo>
                    <a:pt x="5901370" y="1322202"/>
                  </a:lnTo>
                  <a:cubicBezTo>
                    <a:pt x="5904665" y="1429361"/>
                    <a:pt x="5906606" y="1548201"/>
                    <a:pt x="5897311" y="1690256"/>
                  </a:cubicBezTo>
                  <a:cubicBezTo>
                    <a:pt x="5894988" y="1725770"/>
                    <a:pt x="5892896" y="1757012"/>
                    <a:pt x="5891060" y="1784967"/>
                  </a:cubicBezTo>
                  <a:lnTo>
                    <a:pt x="5889549" y="1808941"/>
                  </a:lnTo>
                  <a:lnTo>
                    <a:pt x="5897311" y="1908114"/>
                  </a:lnTo>
                  <a:cubicBezTo>
                    <a:pt x="5918420" y="2139873"/>
                    <a:pt x="5919535" y="2293145"/>
                    <a:pt x="5910021" y="2434412"/>
                  </a:cubicBezTo>
                  <a:lnTo>
                    <a:pt x="5906468" y="2473471"/>
                  </a:lnTo>
                  <a:lnTo>
                    <a:pt x="5906249" y="2516503"/>
                  </a:lnTo>
                  <a:cubicBezTo>
                    <a:pt x="5903658" y="2605247"/>
                    <a:pt x="5898088" y="2700754"/>
                    <a:pt x="5897311" y="2848017"/>
                  </a:cubicBezTo>
                  <a:cubicBezTo>
                    <a:pt x="5895757" y="3142543"/>
                    <a:pt x="5929709" y="3315174"/>
                    <a:pt x="5897311" y="3688328"/>
                  </a:cubicBezTo>
                  <a:cubicBezTo>
                    <a:pt x="5896951" y="3780433"/>
                    <a:pt x="5824804" y="3857097"/>
                    <a:pt x="5736451" y="3849188"/>
                  </a:cubicBezTo>
                  <a:cubicBezTo>
                    <a:pt x="5691548" y="3852478"/>
                    <a:pt x="5641995" y="3853261"/>
                    <a:pt x="5587958" y="3852802"/>
                  </a:cubicBezTo>
                  <a:lnTo>
                    <a:pt x="5550635" y="3851984"/>
                  </a:lnTo>
                  <a:lnTo>
                    <a:pt x="5497683" y="3852780"/>
                  </a:lnTo>
                  <a:cubicBezTo>
                    <a:pt x="5302555" y="3853952"/>
                    <a:pt x="5122400" y="3851257"/>
                    <a:pt x="4997418" y="3849842"/>
                  </a:cubicBezTo>
                  <a:lnTo>
                    <a:pt x="4969774" y="3849577"/>
                  </a:lnTo>
                  <a:lnTo>
                    <a:pt x="4875629" y="3851973"/>
                  </a:lnTo>
                  <a:cubicBezTo>
                    <a:pt x="4741357" y="3852842"/>
                    <a:pt x="4647787" y="3843658"/>
                    <a:pt x="4526496" y="3840284"/>
                  </a:cubicBezTo>
                  <a:lnTo>
                    <a:pt x="4483128" y="3839752"/>
                  </a:lnTo>
                  <a:lnTo>
                    <a:pt x="4394820" y="3842653"/>
                  </a:lnTo>
                  <a:cubicBezTo>
                    <a:pt x="4361269" y="3844226"/>
                    <a:pt x="4326146" y="3846363"/>
                    <a:pt x="4289274" y="3849188"/>
                  </a:cubicBezTo>
                  <a:cubicBezTo>
                    <a:pt x="4178658" y="3857665"/>
                    <a:pt x="4099725" y="3859765"/>
                    <a:pt x="4029741" y="3859086"/>
                  </a:cubicBezTo>
                  <a:lnTo>
                    <a:pt x="4012331" y="3858708"/>
                  </a:lnTo>
                  <a:lnTo>
                    <a:pt x="3929288" y="3861919"/>
                  </a:lnTo>
                  <a:cubicBezTo>
                    <a:pt x="3758679" y="3866229"/>
                    <a:pt x="3659946" y="3857094"/>
                    <a:pt x="3485678" y="3851780"/>
                  </a:cubicBezTo>
                  <a:lnTo>
                    <a:pt x="3462232" y="3851251"/>
                  </a:lnTo>
                  <a:lnTo>
                    <a:pt x="3417659" y="3852240"/>
                  </a:lnTo>
                  <a:cubicBezTo>
                    <a:pt x="3320399" y="3854560"/>
                    <a:pt x="3255119" y="3856279"/>
                    <a:pt x="3120400" y="3849188"/>
                  </a:cubicBezTo>
                  <a:cubicBezTo>
                    <a:pt x="2985681" y="3842097"/>
                    <a:pt x="2856110" y="3851211"/>
                    <a:pt x="2682868" y="3854455"/>
                  </a:cubicBezTo>
                  <a:lnTo>
                    <a:pt x="2616220" y="3855103"/>
                  </a:lnTo>
                  <a:lnTo>
                    <a:pt x="2605227" y="3856208"/>
                  </a:lnTo>
                  <a:cubicBezTo>
                    <a:pt x="2425760" y="3868222"/>
                    <a:pt x="2139890" y="3851714"/>
                    <a:pt x="1923695" y="3849188"/>
                  </a:cubicBezTo>
                  <a:cubicBezTo>
                    <a:pt x="1861925" y="3848467"/>
                    <a:pt x="1798271" y="3846961"/>
                    <a:pt x="1733117" y="3845394"/>
                  </a:cubicBezTo>
                  <a:lnTo>
                    <a:pt x="1721944" y="3845161"/>
                  </a:lnTo>
                  <a:lnTo>
                    <a:pt x="1680211" y="3846204"/>
                  </a:lnTo>
                  <a:cubicBezTo>
                    <a:pt x="1623551" y="3847710"/>
                    <a:pt x="1567034" y="3848986"/>
                    <a:pt x="1506240" y="3849188"/>
                  </a:cubicBezTo>
                  <a:cubicBezTo>
                    <a:pt x="1323858" y="3849796"/>
                    <a:pt x="1175140" y="3863875"/>
                    <a:pt x="1022070" y="3860090"/>
                  </a:cubicBezTo>
                  <a:lnTo>
                    <a:pt x="942923" y="3854556"/>
                  </a:lnTo>
                  <a:lnTo>
                    <a:pt x="881955" y="3855170"/>
                  </a:lnTo>
                  <a:cubicBezTo>
                    <a:pt x="630205" y="3854836"/>
                    <a:pt x="343641" y="3839875"/>
                    <a:pt x="170384" y="3849188"/>
                  </a:cubicBezTo>
                  <a:cubicBezTo>
                    <a:pt x="153451" y="3848721"/>
                    <a:pt x="134871" y="3844570"/>
                    <a:pt x="116540" y="3837072"/>
                  </a:cubicBezTo>
                  <a:lnTo>
                    <a:pt x="110231" y="3833191"/>
                  </a:lnTo>
                  <a:lnTo>
                    <a:pt x="107707" y="3832519"/>
                  </a:lnTo>
                  <a:lnTo>
                    <a:pt x="96045" y="3824465"/>
                  </a:lnTo>
                  <a:lnTo>
                    <a:pt x="64193" y="3804873"/>
                  </a:lnTo>
                  <a:cubicBezTo>
                    <a:pt x="32324" y="3777164"/>
                    <a:pt x="9042" y="3737416"/>
                    <a:pt x="9525" y="3688328"/>
                  </a:cubicBezTo>
                  <a:lnTo>
                    <a:pt x="5536" y="3437787"/>
                  </a:lnTo>
                  <a:lnTo>
                    <a:pt x="2820" y="3330032"/>
                  </a:lnTo>
                  <a:cubicBezTo>
                    <a:pt x="238" y="3211111"/>
                    <a:pt x="-109" y="3100618"/>
                    <a:pt x="9525" y="3022304"/>
                  </a:cubicBezTo>
                  <a:lnTo>
                    <a:pt x="9897" y="3018082"/>
                  </a:lnTo>
                  <a:lnTo>
                    <a:pt x="10136" y="2958992"/>
                  </a:lnTo>
                  <a:cubicBezTo>
                    <a:pt x="8729" y="2811274"/>
                    <a:pt x="3082" y="2667312"/>
                    <a:pt x="9525" y="2486995"/>
                  </a:cubicBezTo>
                  <a:lnTo>
                    <a:pt x="10420" y="2456389"/>
                  </a:lnTo>
                  <a:lnTo>
                    <a:pt x="9525" y="2399851"/>
                  </a:lnTo>
                  <a:cubicBezTo>
                    <a:pt x="9610" y="2291520"/>
                    <a:pt x="11437" y="2224562"/>
                    <a:pt x="12328" y="2156699"/>
                  </a:cubicBezTo>
                  <a:lnTo>
                    <a:pt x="12647" y="2120187"/>
                  </a:lnTo>
                  <a:lnTo>
                    <a:pt x="12264" y="2084699"/>
                  </a:lnTo>
                  <a:cubicBezTo>
                    <a:pt x="11922" y="2056231"/>
                    <a:pt x="11549" y="2026456"/>
                    <a:pt x="11188" y="1994789"/>
                  </a:cubicBezTo>
                  <a:lnTo>
                    <a:pt x="10783" y="1953882"/>
                  </a:lnTo>
                  <a:lnTo>
                    <a:pt x="9525" y="1908114"/>
                  </a:lnTo>
                  <a:cubicBezTo>
                    <a:pt x="7699" y="1852137"/>
                    <a:pt x="7110" y="1801384"/>
                    <a:pt x="7173" y="1752025"/>
                  </a:cubicBezTo>
                  <a:lnTo>
                    <a:pt x="8436" y="1632246"/>
                  </a:lnTo>
                  <a:lnTo>
                    <a:pt x="8398" y="1628886"/>
                  </a:lnTo>
                  <a:cubicBezTo>
                    <a:pt x="6231" y="1463173"/>
                    <a:pt x="2639" y="1478917"/>
                    <a:pt x="9525" y="1285662"/>
                  </a:cubicBezTo>
                  <a:lnTo>
                    <a:pt x="9900" y="1275523"/>
                  </a:lnTo>
                  <a:lnTo>
                    <a:pt x="9525" y="1242090"/>
                  </a:lnTo>
                  <a:cubicBezTo>
                    <a:pt x="4337" y="940306"/>
                    <a:pt x="-2085" y="827375"/>
                    <a:pt x="9525" y="576066"/>
                  </a:cubicBezTo>
                  <a:cubicBezTo>
                    <a:pt x="-12933" y="368488"/>
                    <a:pt x="11654" y="293607"/>
                    <a:pt x="9525" y="40757"/>
                  </a:cubicBezTo>
                  <a:close/>
                </a:path>
              </a:pathLst>
            </a:custGeom>
            <a:solidFill>
              <a:srgbClr val="8FAD58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5F4E157B-1E97-FBA7-43E2-23EA17B82671}"/>
                </a:ext>
              </a:extLst>
            </p:cNvPr>
            <p:cNvSpPr/>
            <p:nvPr/>
          </p:nvSpPr>
          <p:spPr>
            <a:xfrm>
              <a:off x="3095912" y="1250824"/>
              <a:ext cx="5928878" cy="4699802"/>
            </a:xfrm>
            <a:custGeom>
              <a:avLst/>
              <a:gdLst>
                <a:gd name="connsiteX0" fmla="*/ 2663432 w 5928878"/>
                <a:gd name="connsiteY0" fmla="*/ 7 h 4699802"/>
                <a:gd name="connsiteX1" fmla="*/ 2781496 w 5928878"/>
                <a:gd name="connsiteY1" fmla="*/ 7064 h 4699802"/>
                <a:gd name="connsiteX2" fmla="*/ 2781496 w 5928878"/>
                <a:gd name="connsiteY2" fmla="*/ 115164 h 4699802"/>
                <a:gd name="connsiteX3" fmla="*/ 2767092 w 5928878"/>
                <a:gd name="connsiteY3" fmla="*/ 118049 h 4699802"/>
                <a:gd name="connsiteX4" fmla="*/ 2721213 w 5928878"/>
                <a:gd name="connsiteY4" fmla="*/ 161333 h 4699802"/>
                <a:gd name="connsiteX5" fmla="*/ 2703019 w 5928878"/>
                <a:gd name="connsiteY5" fmla="*/ 213971 h 4699802"/>
                <a:gd name="connsiteX6" fmla="*/ 2708879 w 5928878"/>
                <a:gd name="connsiteY6" fmla="*/ 253811 h 4699802"/>
                <a:gd name="connsiteX7" fmla="*/ 2728535 w 5928878"/>
                <a:gd name="connsiteY7" fmla="*/ 282076 h 4699802"/>
                <a:gd name="connsiteX8" fmla="*/ 2807927 w 5928878"/>
                <a:gd name="connsiteY8" fmla="*/ 318075 h 4699802"/>
                <a:gd name="connsiteX9" fmla="*/ 2912835 w 5928878"/>
                <a:gd name="connsiteY9" fmla="*/ 213971 h 4699802"/>
                <a:gd name="connsiteX10" fmla="*/ 2902651 w 5928878"/>
                <a:gd name="connsiteY10" fmla="*/ 174209 h 4699802"/>
                <a:gd name="connsiteX11" fmla="*/ 2892435 w 5928878"/>
                <a:gd name="connsiteY11" fmla="*/ 150837 h 4699802"/>
                <a:gd name="connsiteX12" fmla="*/ 2874285 w 5928878"/>
                <a:gd name="connsiteY12" fmla="*/ 129707 h 4699802"/>
                <a:gd name="connsiteX13" fmla="*/ 2848761 w 5928878"/>
                <a:gd name="connsiteY13" fmla="*/ 118049 h 4699802"/>
                <a:gd name="connsiteX14" fmla="*/ 2834358 w 5928878"/>
                <a:gd name="connsiteY14" fmla="*/ 115164 h 4699802"/>
                <a:gd name="connsiteX15" fmla="*/ 2834358 w 5928878"/>
                <a:gd name="connsiteY15" fmla="*/ 7064 h 4699802"/>
                <a:gd name="connsiteX16" fmla="*/ 3084417 w 5928878"/>
                <a:gd name="connsiteY16" fmla="*/ 7064 h 4699802"/>
                <a:gd name="connsiteX17" fmla="*/ 3084417 w 5928878"/>
                <a:gd name="connsiteY17" fmla="*/ 115164 h 4699802"/>
                <a:gd name="connsiteX18" fmla="*/ 3070014 w 5928878"/>
                <a:gd name="connsiteY18" fmla="*/ 118049 h 4699802"/>
                <a:gd name="connsiteX19" fmla="*/ 3026781 w 5928878"/>
                <a:gd name="connsiteY19" fmla="*/ 153499 h 4699802"/>
                <a:gd name="connsiteX20" fmla="*/ 3013614 w 5928878"/>
                <a:gd name="connsiteY20" fmla="*/ 180084 h 4699802"/>
                <a:gd name="connsiteX21" fmla="*/ 3005940 w 5928878"/>
                <a:gd name="connsiteY21" fmla="*/ 213971 h 4699802"/>
                <a:gd name="connsiteX22" fmla="*/ 3045460 w 5928878"/>
                <a:gd name="connsiteY22" fmla="*/ 288983 h 4699802"/>
                <a:gd name="connsiteX23" fmla="*/ 3073423 w 5928878"/>
                <a:gd name="connsiteY23" fmla="*/ 310755 h 4699802"/>
                <a:gd name="connsiteX24" fmla="*/ 3110848 w 5928878"/>
                <a:gd name="connsiteY24" fmla="*/ 318075 h 4699802"/>
                <a:gd name="connsiteX25" fmla="*/ 3184548 w 5928878"/>
                <a:gd name="connsiteY25" fmla="*/ 284795 h 4699802"/>
                <a:gd name="connsiteX26" fmla="*/ 3187374 w 5928878"/>
                <a:gd name="connsiteY26" fmla="*/ 281098 h 4699802"/>
                <a:gd name="connsiteX27" fmla="*/ 3203845 w 5928878"/>
                <a:gd name="connsiteY27" fmla="*/ 258238 h 4699802"/>
                <a:gd name="connsiteX28" fmla="*/ 3215756 w 5928878"/>
                <a:gd name="connsiteY28" fmla="*/ 213971 h 4699802"/>
                <a:gd name="connsiteX29" fmla="*/ 3151683 w 5928878"/>
                <a:gd name="connsiteY29" fmla="*/ 118049 h 4699802"/>
                <a:gd name="connsiteX30" fmla="*/ 3137279 w 5928878"/>
                <a:gd name="connsiteY30" fmla="*/ 115164 h 4699802"/>
                <a:gd name="connsiteX31" fmla="*/ 3137279 w 5928878"/>
                <a:gd name="connsiteY31" fmla="*/ 7064 h 4699802"/>
                <a:gd name="connsiteX32" fmla="*/ 3387338 w 5928878"/>
                <a:gd name="connsiteY32" fmla="*/ 7064 h 4699802"/>
                <a:gd name="connsiteX33" fmla="*/ 3389507 w 5928878"/>
                <a:gd name="connsiteY33" fmla="*/ 34000 h 4699802"/>
                <a:gd name="connsiteX34" fmla="*/ 3389780 w 5928878"/>
                <a:gd name="connsiteY34" fmla="*/ 54078 h 4699802"/>
                <a:gd name="connsiteX35" fmla="*/ 3390004 w 5928878"/>
                <a:gd name="connsiteY35" fmla="*/ 58387 h 4699802"/>
                <a:gd name="connsiteX36" fmla="*/ 3387338 w 5928878"/>
                <a:gd name="connsiteY36" fmla="*/ 115164 h 4699802"/>
                <a:gd name="connsiteX37" fmla="*/ 3372935 w 5928878"/>
                <a:gd name="connsiteY37" fmla="*/ 118049 h 4699802"/>
                <a:gd name="connsiteX38" fmla="*/ 3308862 w 5928878"/>
                <a:gd name="connsiteY38" fmla="*/ 213971 h 4699802"/>
                <a:gd name="connsiteX39" fmla="*/ 3413769 w 5928878"/>
                <a:gd name="connsiteY39" fmla="*/ 318075 h 4699802"/>
                <a:gd name="connsiteX40" fmla="*/ 3518677 w 5928878"/>
                <a:gd name="connsiteY40" fmla="*/ 213971 h 4699802"/>
                <a:gd name="connsiteX41" fmla="*/ 3454604 w 5928878"/>
                <a:gd name="connsiteY41" fmla="*/ 118049 h 4699802"/>
                <a:gd name="connsiteX42" fmla="*/ 3440201 w 5928878"/>
                <a:gd name="connsiteY42" fmla="*/ 115164 h 4699802"/>
                <a:gd name="connsiteX43" fmla="*/ 3440056 w 5928878"/>
                <a:gd name="connsiteY43" fmla="*/ 90906 h 4699802"/>
                <a:gd name="connsiteX44" fmla="*/ 3440201 w 5928878"/>
                <a:gd name="connsiteY44" fmla="*/ 84054 h 4699802"/>
                <a:gd name="connsiteX45" fmla="*/ 3440201 w 5928878"/>
                <a:gd name="connsiteY45" fmla="*/ 7064 h 4699802"/>
                <a:gd name="connsiteX46" fmla="*/ 3690259 w 5928878"/>
                <a:gd name="connsiteY46" fmla="*/ 7064 h 4699802"/>
                <a:gd name="connsiteX47" fmla="*/ 3691799 w 5928878"/>
                <a:gd name="connsiteY47" fmla="*/ 37264 h 4699802"/>
                <a:gd name="connsiteX48" fmla="*/ 3690409 w 5928878"/>
                <a:gd name="connsiteY48" fmla="*/ 61066 h 4699802"/>
                <a:gd name="connsiteX49" fmla="*/ 3690259 w 5928878"/>
                <a:gd name="connsiteY49" fmla="*/ 115164 h 4699802"/>
                <a:gd name="connsiteX50" fmla="*/ 3675856 w 5928878"/>
                <a:gd name="connsiteY50" fmla="*/ 118049 h 4699802"/>
                <a:gd name="connsiteX51" fmla="*/ 3646942 w 5928878"/>
                <a:gd name="connsiteY51" fmla="*/ 133742 h 4699802"/>
                <a:gd name="connsiteX52" fmla="*/ 3628312 w 5928878"/>
                <a:gd name="connsiteY52" fmla="*/ 155894 h 4699802"/>
                <a:gd name="connsiteX53" fmla="*/ 3611783 w 5928878"/>
                <a:gd name="connsiteY53" fmla="*/ 213971 h 4699802"/>
                <a:gd name="connsiteX54" fmla="*/ 3623044 w 5928878"/>
                <a:gd name="connsiteY54" fmla="*/ 249625 h 4699802"/>
                <a:gd name="connsiteX55" fmla="*/ 3633886 w 5928878"/>
                <a:gd name="connsiteY55" fmla="*/ 266489 h 4699802"/>
                <a:gd name="connsiteX56" fmla="*/ 3645300 w 5928878"/>
                <a:gd name="connsiteY56" fmla="*/ 281935 h 4699802"/>
                <a:gd name="connsiteX57" fmla="*/ 3716691 w 5928878"/>
                <a:gd name="connsiteY57" fmla="*/ 318075 h 4699802"/>
                <a:gd name="connsiteX58" fmla="*/ 3789389 w 5928878"/>
                <a:gd name="connsiteY58" fmla="*/ 290356 h 4699802"/>
                <a:gd name="connsiteX59" fmla="*/ 3798304 w 5928878"/>
                <a:gd name="connsiteY59" fmla="*/ 277505 h 4699802"/>
                <a:gd name="connsiteX60" fmla="*/ 3812379 w 5928878"/>
                <a:gd name="connsiteY60" fmla="*/ 255517 h 4699802"/>
                <a:gd name="connsiteX61" fmla="*/ 3821598 w 5928878"/>
                <a:gd name="connsiteY61" fmla="*/ 213971 h 4699802"/>
                <a:gd name="connsiteX62" fmla="*/ 3757525 w 5928878"/>
                <a:gd name="connsiteY62" fmla="*/ 118049 h 4699802"/>
                <a:gd name="connsiteX63" fmla="*/ 3743122 w 5928878"/>
                <a:gd name="connsiteY63" fmla="*/ 115164 h 4699802"/>
                <a:gd name="connsiteX64" fmla="*/ 3743122 w 5928878"/>
                <a:gd name="connsiteY64" fmla="*/ 7064 h 4699802"/>
                <a:gd name="connsiteX65" fmla="*/ 3852564 w 5928878"/>
                <a:gd name="connsiteY65" fmla="*/ 5643 h 4699802"/>
                <a:gd name="connsiteX66" fmla="*/ 3877261 w 5928878"/>
                <a:gd name="connsiteY66" fmla="*/ 6448 h 4699802"/>
                <a:gd name="connsiteX67" fmla="*/ 3940557 w 5928878"/>
                <a:gd name="connsiteY67" fmla="*/ 3516 h 4699802"/>
                <a:gd name="connsiteX68" fmla="*/ 3993180 w 5928878"/>
                <a:gd name="connsiteY68" fmla="*/ 7064 h 4699802"/>
                <a:gd name="connsiteX69" fmla="*/ 3993180 w 5928878"/>
                <a:gd name="connsiteY69" fmla="*/ 115164 h 4699802"/>
                <a:gd name="connsiteX70" fmla="*/ 3978777 w 5928878"/>
                <a:gd name="connsiteY70" fmla="*/ 118049 h 4699802"/>
                <a:gd name="connsiteX71" fmla="*/ 3931526 w 5928878"/>
                <a:gd name="connsiteY71" fmla="*/ 154363 h 4699802"/>
                <a:gd name="connsiteX72" fmla="*/ 3930642 w 5928878"/>
                <a:gd name="connsiteY72" fmla="*/ 155375 h 4699802"/>
                <a:gd name="connsiteX73" fmla="*/ 3914704 w 5928878"/>
                <a:gd name="connsiteY73" fmla="*/ 213971 h 4699802"/>
                <a:gd name="connsiteX74" fmla="*/ 3926265 w 5928878"/>
                <a:gd name="connsiteY74" fmla="*/ 254166 h 4699802"/>
                <a:gd name="connsiteX75" fmla="*/ 3930346 w 5928878"/>
                <a:gd name="connsiteY75" fmla="*/ 260577 h 4699802"/>
                <a:gd name="connsiteX76" fmla="*/ 3946625 w 5928878"/>
                <a:gd name="connsiteY76" fmla="*/ 283816 h 4699802"/>
                <a:gd name="connsiteX77" fmla="*/ 4019612 w 5928878"/>
                <a:gd name="connsiteY77" fmla="*/ 318075 h 4699802"/>
                <a:gd name="connsiteX78" fmla="*/ 4124520 w 5928878"/>
                <a:gd name="connsiteY78" fmla="*/ 213971 h 4699802"/>
                <a:gd name="connsiteX79" fmla="*/ 4060446 w 5928878"/>
                <a:gd name="connsiteY79" fmla="*/ 118049 h 4699802"/>
                <a:gd name="connsiteX80" fmla="*/ 4046043 w 5928878"/>
                <a:gd name="connsiteY80" fmla="*/ 115164 h 4699802"/>
                <a:gd name="connsiteX81" fmla="*/ 4046532 w 5928878"/>
                <a:gd name="connsiteY81" fmla="*/ 61765 h 4699802"/>
                <a:gd name="connsiteX82" fmla="*/ 4046554 w 5928878"/>
                <a:gd name="connsiteY82" fmla="*/ 45156 h 4699802"/>
                <a:gd name="connsiteX83" fmla="*/ 4046138 w 5928878"/>
                <a:gd name="connsiteY83" fmla="*/ 34653 h 4699802"/>
                <a:gd name="connsiteX84" fmla="*/ 4046043 w 5928878"/>
                <a:gd name="connsiteY84" fmla="*/ 7064 h 4699802"/>
                <a:gd name="connsiteX85" fmla="*/ 4094447 w 5928878"/>
                <a:gd name="connsiteY85" fmla="*/ 12470 h 4699802"/>
                <a:gd name="connsiteX86" fmla="*/ 4101652 w 5928878"/>
                <a:gd name="connsiteY86" fmla="*/ 12658 h 4699802"/>
                <a:gd name="connsiteX87" fmla="*/ 4148284 w 5928878"/>
                <a:gd name="connsiteY87" fmla="*/ 13143 h 4699802"/>
                <a:gd name="connsiteX88" fmla="*/ 4296102 w 5928878"/>
                <a:gd name="connsiteY88" fmla="*/ 7064 h 4699802"/>
                <a:gd name="connsiteX89" fmla="*/ 4297032 w 5928878"/>
                <a:gd name="connsiteY89" fmla="*/ 60327 h 4699802"/>
                <a:gd name="connsiteX90" fmla="*/ 4296362 w 5928878"/>
                <a:gd name="connsiteY90" fmla="*/ 74171 h 4699802"/>
                <a:gd name="connsiteX91" fmla="*/ 4296102 w 5928878"/>
                <a:gd name="connsiteY91" fmla="*/ 115164 h 4699802"/>
                <a:gd name="connsiteX92" fmla="*/ 4281698 w 5928878"/>
                <a:gd name="connsiteY92" fmla="*/ 118049 h 4699802"/>
                <a:gd name="connsiteX93" fmla="*/ 4239537 w 5928878"/>
                <a:gd name="connsiteY93" fmla="*/ 156981 h 4699802"/>
                <a:gd name="connsiteX94" fmla="*/ 4217625 w 5928878"/>
                <a:gd name="connsiteY94" fmla="*/ 213971 h 4699802"/>
                <a:gd name="connsiteX95" fmla="*/ 4228696 w 5928878"/>
                <a:gd name="connsiteY95" fmla="*/ 256082 h 4699802"/>
                <a:gd name="connsiteX96" fmla="*/ 4248295 w 5928878"/>
                <a:gd name="connsiteY96" fmla="*/ 285292 h 4699802"/>
                <a:gd name="connsiteX97" fmla="*/ 4278539 w 5928878"/>
                <a:gd name="connsiteY97" fmla="*/ 306515 h 4699802"/>
                <a:gd name="connsiteX98" fmla="*/ 4281265 w 5928878"/>
                <a:gd name="connsiteY98" fmla="*/ 308240 h 4699802"/>
                <a:gd name="connsiteX99" fmla="*/ 4322533 w 5928878"/>
                <a:gd name="connsiteY99" fmla="*/ 318075 h 4699802"/>
                <a:gd name="connsiteX100" fmla="*/ 4427441 w 5928878"/>
                <a:gd name="connsiteY100" fmla="*/ 213971 h 4699802"/>
                <a:gd name="connsiteX101" fmla="*/ 4363367 w 5928878"/>
                <a:gd name="connsiteY101" fmla="*/ 118049 h 4699802"/>
                <a:gd name="connsiteX102" fmla="*/ 4348964 w 5928878"/>
                <a:gd name="connsiteY102" fmla="*/ 115164 h 4699802"/>
                <a:gd name="connsiteX103" fmla="*/ 4348964 w 5928878"/>
                <a:gd name="connsiteY103" fmla="*/ 7064 h 4699802"/>
                <a:gd name="connsiteX104" fmla="*/ 4415167 w 5928878"/>
                <a:gd name="connsiteY104" fmla="*/ 5052 h 4699802"/>
                <a:gd name="connsiteX105" fmla="*/ 4422446 w 5928878"/>
                <a:gd name="connsiteY105" fmla="*/ 5375 h 4699802"/>
                <a:gd name="connsiteX106" fmla="*/ 4424283 w 5928878"/>
                <a:gd name="connsiteY106" fmla="*/ 5333 h 4699802"/>
                <a:gd name="connsiteX107" fmla="*/ 4599023 w 5928878"/>
                <a:gd name="connsiteY107" fmla="*/ 7064 h 4699802"/>
                <a:gd name="connsiteX108" fmla="*/ 4599023 w 5928878"/>
                <a:gd name="connsiteY108" fmla="*/ 115164 h 4699802"/>
                <a:gd name="connsiteX109" fmla="*/ 4584620 w 5928878"/>
                <a:gd name="connsiteY109" fmla="*/ 118049 h 4699802"/>
                <a:gd name="connsiteX110" fmla="*/ 4520546 w 5928878"/>
                <a:gd name="connsiteY110" fmla="*/ 213971 h 4699802"/>
                <a:gd name="connsiteX111" fmla="*/ 4529624 w 5928878"/>
                <a:gd name="connsiteY111" fmla="*/ 255174 h 4699802"/>
                <a:gd name="connsiteX112" fmla="*/ 4552676 w 5928878"/>
                <a:gd name="connsiteY112" fmla="*/ 287265 h 4699802"/>
                <a:gd name="connsiteX113" fmla="*/ 4585525 w 5928878"/>
                <a:gd name="connsiteY113" fmla="*/ 308876 h 4699802"/>
                <a:gd name="connsiteX114" fmla="*/ 4625454 w 5928878"/>
                <a:gd name="connsiteY114" fmla="*/ 318075 h 4699802"/>
                <a:gd name="connsiteX115" fmla="*/ 4666609 w 5928878"/>
                <a:gd name="connsiteY115" fmla="*/ 307895 h 4699802"/>
                <a:gd name="connsiteX116" fmla="*/ 4701946 w 5928878"/>
                <a:gd name="connsiteY116" fmla="*/ 284286 h 4699802"/>
                <a:gd name="connsiteX117" fmla="*/ 4724680 w 5928878"/>
                <a:gd name="connsiteY117" fmla="*/ 250368 h 4699802"/>
                <a:gd name="connsiteX118" fmla="*/ 4730362 w 5928878"/>
                <a:gd name="connsiteY118" fmla="*/ 213971 h 4699802"/>
                <a:gd name="connsiteX119" fmla="*/ 4666289 w 5928878"/>
                <a:gd name="connsiteY119" fmla="*/ 118049 h 4699802"/>
                <a:gd name="connsiteX120" fmla="*/ 4651886 w 5928878"/>
                <a:gd name="connsiteY120" fmla="*/ 115164 h 4699802"/>
                <a:gd name="connsiteX121" fmla="*/ 4651886 w 5928878"/>
                <a:gd name="connsiteY121" fmla="*/ 7064 h 4699802"/>
                <a:gd name="connsiteX122" fmla="*/ 4709439 w 5928878"/>
                <a:gd name="connsiteY122" fmla="*/ 3934 h 4699802"/>
                <a:gd name="connsiteX123" fmla="*/ 4732879 w 5928878"/>
                <a:gd name="connsiteY123" fmla="*/ 4505 h 4699802"/>
                <a:gd name="connsiteX124" fmla="*/ 4782414 w 5928878"/>
                <a:gd name="connsiteY124" fmla="*/ 4432 h 4699802"/>
                <a:gd name="connsiteX125" fmla="*/ 4901944 w 5928878"/>
                <a:gd name="connsiteY125" fmla="*/ 7064 h 4699802"/>
                <a:gd name="connsiteX126" fmla="*/ 4901944 w 5928878"/>
                <a:gd name="connsiteY126" fmla="*/ 115164 h 4699802"/>
                <a:gd name="connsiteX127" fmla="*/ 4887541 w 5928878"/>
                <a:gd name="connsiteY127" fmla="*/ 118049 h 4699802"/>
                <a:gd name="connsiteX128" fmla="*/ 4823468 w 5928878"/>
                <a:gd name="connsiteY128" fmla="*/ 213971 h 4699802"/>
                <a:gd name="connsiteX129" fmla="*/ 4831523 w 5928878"/>
                <a:gd name="connsiteY129" fmla="*/ 255415 h 4699802"/>
                <a:gd name="connsiteX130" fmla="*/ 4831549 w 5928878"/>
                <a:gd name="connsiteY130" fmla="*/ 255455 h 4699802"/>
                <a:gd name="connsiteX131" fmla="*/ 4853570 w 5928878"/>
                <a:gd name="connsiteY131" fmla="*/ 287669 h 4699802"/>
                <a:gd name="connsiteX132" fmla="*/ 4859860 w 5928878"/>
                <a:gd name="connsiteY132" fmla="*/ 291957 h 4699802"/>
                <a:gd name="connsiteX133" fmla="*/ 4886302 w 5928878"/>
                <a:gd name="connsiteY133" fmla="*/ 309095 h 4699802"/>
                <a:gd name="connsiteX134" fmla="*/ 4928375 w 5928878"/>
                <a:gd name="connsiteY134" fmla="*/ 318075 h 4699802"/>
                <a:gd name="connsiteX135" fmla="*/ 5005628 w 5928878"/>
                <a:gd name="connsiteY135" fmla="*/ 281394 h 4699802"/>
                <a:gd name="connsiteX136" fmla="*/ 5018560 w 5928878"/>
                <a:gd name="connsiteY136" fmla="*/ 263859 h 4699802"/>
                <a:gd name="connsiteX137" fmla="*/ 5023401 w 5928878"/>
                <a:gd name="connsiteY137" fmla="*/ 255308 h 4699802"/>
                <a:gd name="connsiteX138" fmla="*/ 5033283 w 5928878"/>
                <a:gd name="connsiteY138" fmla="*/ 213971 h 4699802"/>
                <a:gd name="connsiteX139" fmla="*/ 4969210 w 5928878"/>
                <a:gd name="connsiteY139" fmla="*/ 118049 h 4699802"/>
                <a:gd name="connsiteX140" fmla="*/ 4954807 w 5928878"/>
                <a:gd name="connsiteY140" fmla="*/ 115164 h 4699802"/>
                <a:gd name="connsiteX141" fmla="*/ 4954807 w 5928878"/>
                <a:gd name="connsiteY141" fmla="*/ 7064 h 4699802"/>
                <a:gd name="connsiteX142" fmla="*/ 5012164 w 5928878"/>
                <a:gd name="connsiteY142" fmla="*/ 9617 h 4699802"/>
                <a:gd name="connsiteX143" fmla="*/ 5045870 w 5928878"/>
                <a:gd name="connsiteY143" fmla="*/ 10485 h 4699802"/>
                <a:gd name="connsiteX144" fmla="*/ 5075779 w 5928878"/>
                <a:gd name="connsiteY144" fmla="*/ 9849 h 4699802"/>
                <a:gd name="connsiteX145" fmla="*/ 5204865 w 5928878"/>
                <a:gd name="connsiteY145" fmla="*/ 7064 h 4699802"/>
                <a:gd name="connsiteX146" fmla="*/ 5204865 w 5928878"/>
                <a:gd name="connsiteY146" fmla="*/ 115164 h 4699802"/>
                <a:gd name="connsiteX147" fmla="*/ 5190462 w 5928878"/>
                <a:gd name="connsiteY147" fmla="*/ 118049 h 4699802"/>
                <a:gd name="connsiteX148" fmla="*/ 5150926 w 5928878"/>
                <a:gd name="connsiteY148" fmla="*/ 151818 h 4699802"/>
                <a:gd name="connsiteX149" fmla="*/ 5148540 w 5928878"/>
                <a:gd name="connsiteY149" fmla="*/ 154775 h 4699802"/>
                <a:gd name="connsiteX150" fmla="*/ 5126389 w 5928878"/>
                <a:gd name="connsiteY150" fmla="*/ 213971 h 4699802"/>
                <a:gd name="connsiteX151" fmla="*/ 5231297 w 5928878"/>
                <a:gd name="connsiteY151" fmla="*/ 318075 h 4699802"/>
                <a:gd name="connsiteX152" fmla="*/ 5269943 w 5928878"/>
                <a:gd name="connsiteY152" fmla="*/ 307259 h 4699802"/>
                <a:gd name="connsiteX153" fmla="*/ 5277402 w 5928878"/>
                <a:gd name="connsiteY153" fmla="*/ 302322 h 4699802"/>
                <a:gd name="connsiteX154" fmla="*/ 5303926 w 5928878"/>
                <a:gd name="connsiteY154" fmla="*/ 281786 h 4699802"/>
                <a:gd name="connsiteX155" fmla="*/ 5336204 w 5928878"/>
                <a:gd name="connsiteY155" fmla="*/ 213971 h 4699802"/>
                <a:gd name="connsiteX156" fmla="*/ 5272131 w 5928878"/>
                <a:gd name="connsiteY156" fmla="*/ 118049 h 4699802"/>
                <a:gd name="connsiteX157" fmla="*/ 5257728 w 5928878"/>
                <a:gd name="connsiteY157" fmla="*/ 115164 h 4699802"/>
                <a:gd name="connsiteX158" fmla="*/ 5257728 w 5928878"/>
                <a:gd name="connsiteY158" fmla="*/ 7064 h 4699802"/>
                <a:gd name="connsiteX159" fmla="*/ 5318878 w 5928878"/>
                <a:gd name="connsiteY159" fmla="*/ 4245 h 4699802"/>
                <a:gd name="connsiteX160" fmla="*/ 5376514 w 5928878"/>
                <a:gd name="connsiteY160" fmla="*/ 6254 h 4699802"/>
                <a:gd name="connsiteX161" fmla="*/ 5379470 w 5928878"/>
                <a:gd name="connsiteY161" fmla="*/ 6115 h 4699802"/>
                <a:gd name="connsiteX162" fmla="*/ 5507786 w 5928878"/>
                <a:gd name="connsiteY162" fmla="*/ 7064 h 4699802"/>
                <a:gd name="connsiteX163" fmla="*/ 5507786 w 5928878"/>
                <a:gd name="connsiteY163" fmla="*/ 115164 h 4699802"/>
                <a:gd name="connsiteX164" fmla="*/ 5493383 w 5928878"/>
                <a:gd name="connsiteY164" fmla="*/ 118049 h 4699802"/>
                <a:gd name="connsiteX165" fmla="*/ 5429310 w 5928878"/>
                <a:gd name="connsiteY165" fmla="*/ 213971 h 4699802"/>
                <a:gd name="connsiteX166" fmla="*/ 5463956 w 5928878"/>
                <a:gd name="connsiteY166" fmla="*/ 286116 h 4699802"/>
                <a:gd name="connsiteX167" fmla="*/ 5495489 w 5928878"/>
                <a:gd name="connsiteY167" fmla="*/ 308876 h 4699802"/>
                <a:gd name="connsiteX168" fmla="*/ 5534218 w 5928878"/>
                <a:gd name="connsiteY168" fmla="*/ 318075 h 4699802"/>
                <a:gd name="connsiteX169" fmla="*/ 5578342 w 5928878"/>
                <a:gd name="connsiteY169" fmla="*/ 310814 h 4699802"/>
                <a:gd name="connsiteX170" fmla="*/ 5578560 w 5928878"/>
                <a:gd name="connsiteY170" fmla="*/ 310661 h 4699802"/>
                <a:gd name="connsiteX171" fmla="*/ 5602998 w 5928878"/>
                <a:gd name="connsiteY171" fmla="*/ 292546 h 4699802"/>
                <a:gd name="connsiteX172" fmla="*/ 5639126 w 5928878"/>
                <a:gd name="connsiteY172" fmla="*/ 213971 h 4699802"/>
                <a:gd name="connsiteX173" fmla="*/ 5627256 w 5928878"/>
                <a:gd name="connsiteY173" fmla="*/ 174262 h 4699802"/>
                <a:gd name="connsiteX174" fmla="*/ 5617840 w 5928878"/>
                <a:gd name="connsiteY174" fmla="*/ 157799 h 4699802"/>
                <a:gd name="connsiteX175" fmla="*/ 5575052 w 5928878"/>
                <a:gd name="connsiteY175" fmla="*/ 118049 h 4699802"/>
                <a:gd name="connsiteX176" fmla="*/ 5560649 w 5928878"/>
                <a:gd name="connsiteY176" fmla="*/ 115164 h 4699802"/>
                <a:gd name="connsiteX177" fmla="*/ 5560649 w 5928878"/>
                <a:gd name="connsiteY177" fmla="*/ 7064 h 4699802"/>
                <a:gd name="connsiteX178" fmla="*/ 5742421 w 5928878"/>
                <a:gd name="connsiteY178" fmla="*/ 7064 h 4699802"/>
                <a:gd name="connsiteX179" fmla="*/ 5795712 w 5928878"/>
                <a:gd name="connsiteY179" fmla="*/ 23432 h 4699802"/>
                <a:gd name="connsiteX180" fmla="*/ 5797892 w 5928878"/>
                <a:gd name="connsiteY180" fmla="*/ 25107 h 4699802"/>
                <a:gd name="connsiteX181" fmla="*/ 5804758 w 5928878"/>
                <a:gd name="connsiteY181" fmla="*/ 27341 h 4699802"/>
                <a:gd name="connsiteX182" fmla="*/ 5903281 w 5928878"/>
                <a:gd name="connsiteY182" fmla="*/ 167923 h 4699802"/>
                <a:gd name="connsiteX183" fmla="*/ 5914200 w 5928878"/>
                <a:gd name="connsiteY183" fmla="*/ 764370 h 4699802"/>
                <a:gd name="connsiteX184" fmla="*/ 5903322 w 5928878"/>
                <a:gd name="connsiteY184" fmla="*/ 877100 h 4699802"/>
                <a:gd name="connsiteX185" fmla="*/ 5903344 w 5928878"/>
                <a:gd name="connsiteY185" fmla="*/ 926552 h 4699802"/>
                <a:gd name="connsiteX186" fmla="*/ 5903281 w 5928878"/>
                <a:gd name="connsiteY186" fmla="*/ 1282113 h 4699802"/>
                <a:gd name="connsiteX187" fmla="*/ 5909090 w 5928878"/>
                <a:gd name="connsiteY187" fmla="*/ 1714175 h 4699802"/>
                <a:gd name="connsiteX188" fmla="*/ 5907284 w 5928878"/>
                <a:gd name="connsiteY188" fmla="*/ 1759805 h 4699802"/>
                <a:gd name="connsiteX189" fmla="*/ 5907378 w 5928878"/>
                <a:gd name="connsiteY189" fmla="*/ 1777036 h 4699802"/>
                <a:gd name="connsiteX190" fmla="*/ 5905752 w 5928878"/>
                <a:gd name="connsiteY190" fmla="*/ 1937003 h 4699802"/>
                <a:gd name="connsiteX191" fmla="*/ 5903395 w 5928878"/>
                <a:gd name="connsiteY191" fmla="*/ 2030748 h 4699802"/>
                <a:gd name="connsiteX192" fmla="*/ 5907340 w 5928878"/>
                <a:gd name="connsiteY192" fmla="*/ 2158964 h 4699802"/>
                <a:gd name="connsiteX193" fmla="*/ 5903281 w 5928878"/>
                <a:gd name="connsiteY193" fmla="*/ 2527018 h 4699802"/>
                <a:gd name="connsiteX194" fmla="*/ 5897030 w 5928878"/>
                <a:gd name="connsiteY194" fmla="*/ 2621729 h 4699802"/>
                <a:gd name="connsiteX195" fmla="*/ 5895519 w 5928878"/>
                <a:gd name="connsiteY195" fmla="*/ 2645703 h 4699802"/>
                <a:gd name="connsiteX196" fmla="*/ 5903281 w 5928878"/>
                <a:gd name="connsiteY196" fmla="*/ 2744876 h 4699802"/>
                <a:gd name="connsiteX197" fmla="*/ 5915991 w 5928878"/>
                <a:gd name="connsiteY197" fmla="*/ 3271174 h 4699802"/>
                <a:gd name="connsiteX198" fmla="*/ 5912438 w 5928878"/>
                <a:gd name="connsiteY198" fmla="*/ 3310233 h 4699802"/>
                <a:gd name="connsiteX199" fmla="*/ 5912219 w 5928878"/>
                <a:gd name="connsiteY199" fmla="*/ 3353265 h 4699802"/>
                <a:gd name="connsiteX200" fmla="*/ 5903281 w 5928878"/>
                <a:gd name="connsiteY200" fmla="*/ 3684779 h 4699802"/>
                <a:gd name="connsiteX201" fmla="*/ 5903281 w 5928878"/>
                <a:gd name="connsiteY201" fmla="*/ 4525090 h 4699802"/>
                <a:gd name="connsiteX202" fmla="*/ 5742421 w 5928878"/>
                <a:gd name="connsiteY202" fmla="*/ 4685950 h 4699802"/>
                <a:gd name="connsiteX203" fmla="*/ 5593928 w 5928878"/>
                <a:gd name="connsiteY203" fmla="*/ 4689564 h 4699802"/>
                <a:gd name="connsiteX204" fmla="*/ 5556605 w 5928878"/>
                <a:gd name="connsiteY204" fmla="*/ 4688746 h 4699802"/>
                <a:gd name="connsiteX205" fmla="*/ 5503653 w 5928878"/>
                <a:gd name="connsiteY205" fmla="*/ 4689542 h 4699802"/>
                <a:gd name="connsiteX206" fmla="*/ 5003388 w 5928878"/>
                <a:gd name="connsiteY206" fmla="*/ 4686604 h 4699802"/>
                <a:gd name="connsiteX207" fmla="*/ 4975744 w 5928878"/>
                <a:gd name="connsiteY207" fmla="*/ 4686339 h 4699802"/>
                <a:gd name="connsiteX208" fmla="*/ 4881599 w 5928878"/>
                <a:gd name="connsiteY208" fmla="*/ 4688735 h 4699802"/>
                <a:gd name="connsiteX209" fmla="*/ 4532466 w 5928878"/>
                <a:gd name="connsiteY209" fmla="*/ 4677046 h 4699802"/>
                <a:gd name="connsiteX210" fmla="*/ 4489098 w 5928878"/>
                <a:gd name="connsiteY210" fmla="*/ 4676514 h 4699802"/>
                <a:gd name="connsiteX211" fmla="*/ 4400790 w 5928878"/>
                <a:gd name="connsiteY211" fmla="*/ 4679415 h 4699802"/>
                <a:gd name="connsiteX212" fmla="*/ 4295244 w 5928878"/>
                <a:gd name="connsiteY212" fmla="*/ 4685950 h 4699802"/>
                <a:gd name="connsiteX213" fmla="*/ 4035711 w 5928878"/>
                <a:gd name="connsiteY213" fmla="*/ 4695848 h 4699802"/>
                <a:gd name="connsiteX214" fmla="*/ 4018301 w 5928878"/>
                <a:gd name="connsiteY214" fmla="*/ 4695470 h 4699802"/>
                <a:gd name="connsiteX215" fmla="*/ 3935258 w 5928878"/>
                <a:gd name="connsiteY215" fmla="*/ 4698681 h 4699802"/>
                <a:gd name="connsiteX216" fmla="*/ 3491648 w 5928878"/>
                <a:gd name="connsiteY216" fmla="*/ 4688542 h 4699802"/>
                <a:gd name="connsiteX217" fmla="*/ 3468202 w 5928878"/>
                <a:gd name="connsiteY217" fmla="*/ 4688013 h 4699802"/>
                <a:gd name="connsiteX218" fmla="*/ 3423629 w 5928878"/>
                <a:gd name="connsiteY218" fmla="*/ 4689002 h 4699802"/>
                <a:gd name="connsiteX219" fmla="*/ 3126370 w 5928878"/>
                <a:gd name="connsiteY219" fmla="*/ 4685950 h 4699802"/>
                <a:gd name="connsiteX220" fmla="*/ 2688838 w 5928878"/>
                <a:gd name="connsiteY220" fmla="*/ 4691217 h 4699802"/>
                <a:gd name="connsiteX221" fmla="*/ 2622190 w 5928878"/>
                <a:gd name="connsiteY221" fmla="*/ 4691865 h 4699802"/>
                <a:gd name="connsiteX222" fmla="*/ 2611197 w 5928878"/>
                <a:gd name="connsiteY222" fmla="*/ 4692970 h 4699802"/>
                <a:gd name="connsiteX223" fmla="*/ 1929665 w 5928878"/>
                <a:gd name="connsiteY223" fmla="*/ 4685950 h 4699802"/>
                <a:gd name="connsiteX224" fmla="*/ 1739087 w 5928878"/>
                <a:gd name="connsiteY224" fmla="*/ 4682156 h 4699802"/>
                <a:gd name="connsiteX225" fmla="*/ 1727914 w 5928878"/>
                <a:gd name="connsiteY225" fmla="*/ 4681923 h 4699802"/>
                <a:gd name="connsiteX226" fmla="*/ 1686181 w 5928878"/>
                <a:gd name="connsiteY226" fmla="*/ 4682966 h 4699802"/>
                <a:gd name="connsiteX227" fmla="*/ 1512210 w 5928878"/>
                <a:gd name="connsiteY227" fmla="*/ 4685950 h 4699802"/>
                <a:gd name="connsiteX228" fmla="*/ 1028040 w 5928878"/>
                <a:gd name="connsiteY228" fmla="*/ 4696852 h 4699802"/>
                <a:gd name="connsiteX229" fmla="*/ 948893 w 5928878"/>
                <a:gd name="connsiteY229" fmla="*/ 4691318 h 4699802"/>
                <a:gd name="connsiteX230" fmla="*/ 887925 w 5928878"/>
                <a:gd name="connsiteY230" fmla="*/ 4691932 h 4699802"/>
                <a:gd name="connsiteX231" fmla="*/ 176354 w 5928878"/>
                <a:gd name="connsiteY231" fmla="*/ 4685950 h 4699802"/>
                <a:gd name="connsiteX232" fmla="*/ 122510 w 5928878"/>
                <a:gd name="connsiteY232" fmla="*/ 4673834 h 4699802"/>
                <a:gd name="connsiteX233" fmla="*/ 116201 w 5928878"/>
                <a:gd name="connsiteY233" fmla="*/ 4669953 h 4699802"/>
                <a:gd name="connsiteX234" fmla="*/ 113677 w 5928878"/>
                <a:gd name="connsiteY234" fmla="*/ 4669281 h 4699802"/>
                <a:gd name="connsiteX235" fmla="*/ 102015 w 5928878"/>
                <a:gd name="connsiteY235" fmla="*/ 4661227 h 4699802"/>
                <a:gd name="connsiteX236" fmla="*/ 70163 w 5928878"/>
                <a:gd name="connsiteY236" fmla="*/ 4641635 h 4699802"/>
                <a:gd name="connsiteX237" fmla="*/ 15495 w 5928878"/>
                <a:gd name="connsiteY237" fmla="*/ 4525090 h 4699802"/>
                <a:gd name="connsiteX238" fmla="*/ 11506 w 5928878"/>
                <a:gd name="connsiteY238" fmla="*/ 4274549 h 4699802"/>
                <a:gd name="connsiteX239" fmla="*/ 8790 w 5928878"/>
                <a:gd name="connsiteY239" fmla="*/ 4166794 h 4699802"/>
                <a:gd name="connsiteX240" fmla="*/ 15495 w 5928878"/>
                <a:gd name="connsiteY240" fmla="*/ 3859066 h 4699802"/>
                <a:gd name="connsiteX241" fmla="*/ 15867 w 5928878"/>
                <a:gd name="connsiteY241" fmla="*/ 3854844 h 4699802"/>
                <a:gd name="connsiteX242" fmla="*/ 16106 w 5928878"/>
                <a:gd name="connsiteY242" fmla="*/ 3795754 h 4699802"/>
                <a:gd name="connsiteX243" fmla="*/ 15495 w 5928878"/>
                <a:gd name="connsiteY243" fmla="*/ 3323757 h 4699802"/>
                <a:gd name="connsiteX244" fmla="*/ 16390 w 5928878"/>
                <a:gd name="connsiteY244" fmla="*/ 3293151 h 4699802"/>
                <a:gd name="connsiteX245" fmla="*/ 15495 w 5928878"/>
                <a:gd name="connsiteY245" fmla="*/ 3236613 h 4699802"/>
                <a:gd name="connsiteX246" fmla="*/ 18298 w 5928878"/>
                <a:gd name="connsiteY246" fmla="*/ 2993461 h 4699802"/>
                <a:gd name="connsiteX247" fmla="*/ 18617 w 5928878"/>
                <a:gd name="connsiteY247" fmla="*/ 2956949 h 4699802"/>
                <a:gd name="connsiteX248" fmla="*/ 18234 w 5928878"/>
                <a:gd name="connsiteY248" fmla="*/ 2921461 h 4699802"/>
                <a:gd name="connsiteX249" fmla="*/ 17158 w 5928878"/>
                <a:gd name="connsiteY249" fmla="*/ 2831551 h 4699802"/>
                <a:gd name="connsiteX250" fmla="*/ 16753 w 5928878"/>
                <a:gd name="connsiteY250" fmla="*/ 2790644 h 4699802"/>
                <a:gd name="connsiteX251" fmla="*/ 15495 w 5928878"/>
                <a:gd name="connsiteY251" fmla="*/ 2744876 h 4699802"/>
                <a:gd name="connsiteX252" fmla="*/ 13143 w 5928878"/>
                <a:gd name="connsiteY252" fmla="*/ 2588787 h 4699802"/>
                <a:gd name="connsiteX253" fmla="*/ 14406 w 5928878"/>
                <a:gd name="connsiteY253" fmla="*/ 2469008 h 4699802"/>
                <a:gd name="connsiteX254" fmla="*/ 14368 w 5928878"/>
                <a:gd name="connsiteY254" fmla="*/ 2465648 h 4699802"/>
                <a:gd name="connsiteX255" fmla="*/ 15495 w 5928878"/>
                <a:gd name="connsiteY255" fmla="*/ 2122424 h 4699802"/>
                <a:gd name="connsiteX256" fmla="*/ 15870 w 5928878"/>
                <a:gd name="connsiteY256" fmla="*/ 2112285 h 4699802"/>
                <a:gd name="connsiteX257" fmla="*/ 15495 w 5928878"/>
                <a:gd name="connsiteY257" fmla="*/ 2078852 h 4699802"/>
                <a:gd name="connsiteX258" fmla="*/ 15495 w 5928878"/>
                <a:gd name="connsiteY258" fmla="*/ 1412828 h 4699802"/>
                <a:gd name="connsiteX259" fmla="*/ 15495 w 5928878"/>
                <a:gd name="connsiteY259" fmla="*/ 877519 h 4699802"/>
                <a:gd name="connsiteX260" fmla="*/ 15495 w 5928878"/>
                <a:gd name="connsiteY260" fmla="*/ 167923 h 4699802"/>
                <a:gd name="connsiteX261" fmla="*/ 105990 w 5928878"/>
                <a:gd name="connsiteY261" fmla="*/ 21626 h 4699802"/>
                <a:gd name="connsiteX262" fmla="*/ 119701 w 5928878"/>
                <a:gd name="connsiteY262" fmla="*/ 18788 h 4699802"/>
                <a:gd name="connsiteX263" fmla="*/ 144402 w 5928878"/>
                <a:gd name="connsiteY263" fmla="*/ 10537 h 4699802"/>
                <a:gd name="connsiteX264" fmla="*/ 176354 w 5928878"/>
                <a:gd name="connsiteY264" fmla="*/ 7064 h 4699802"/>
                <a:gd name="connsiteX265" fmla="*/ 276540 w 5928878"/>
                <a:gd name="connsiteY265" fmla="*/ 5557 h 4699802"/>
                <a:gd name="connsiteX266" fmla="*/ 284176 w 5928878"/>
                <a:gd name="connsiteY266" fmla="*/ 5698 h 4699802"/>
                <a:gd name="connsiteX267" fmla="*/ 302606 w 5928878"/>
                <a:gd name="connsiteY267" fmla="*/ 5228 h 4699802"/>
                <a:gd name="connsiteX268" fmla="*/ 358126 w 5928878"/>
                <a:gd name="connsiteY268" fmla="*/ 7064 h 4699802"/>
                <a:gd name="connsiteX269" fmla="*/ 358126 w 5928878"/>
                <a:gd name="connsiteY269" fmla="*/ 115164 h 4699802"/>
                <a:gd name="connsiteX270" fmla="*/ 343723 w 5928878"/>
                <a:gd name="connsiteY270" fmla="*/ 118049 h 4699802"/>
                <a:gd name="connsiteX271" fmla="*/ 279649 w 5928878"/>
                <a:gd name="connsiteY271" fmla="*/ 213971 h 4699802"/>
                <a:gd name="connsiteX272" fmla="*/ 287181 w 5928878"/>
                <a:gd name="connsiteY272" fmla="*/ 255189 h 4699802"/>
                <a:gd name="connsiteX273" fmla="*/ 307703 w 5928878"/>
                <a:gd name="connsiteY273" fmla="*/ 283750 h 4699802"/>
                <a:gd name="connsiteX274" fmla="*/ 343381 w 5928878"/>
                <a:gd name="connsiteY274" fmla="*/ 307328 h 4699802"/>
                <a:gd name="connsiteX275" fmla="*/ 384557 w 5928878"/>
                <a:gd name="connsiteY275" fmla="*/ 318075 h 4699802"/>
                <a:gd name="connsiteX276" fmla="*/ 489465 w 5928878"/>
                <a:gd name="connsiteY276" fmla="*/ 213971 h 4699802"/>
                <a:gd name="connsiteX277" fmla="*/ 425392 w 5928878"/>
                <a:gd name="connsiteY277" fmla="*/ 118049 h 4699802"/>
                <a:gd name="connsiteX278" fmla="*/ 410989 w 5928878"/>
                <a:gd name="connsiteY278" fmla="*/ 115164 h 4699802"/>
                <a:gd name="connsiteX279" fmla="*/ 410989 w 5928878"/>
                <a:gd name="connsiteY279" fmla="*/ 7064 h 4699802"/>
                <a:gd name="connsiteX280" fmla="*/ 661047 w 5928878"/>
                <a:gd name="connsiteY280" fmla="*/ 7064 h 4699802"/>
                <a:gd name="connsiteX281" fmla="*/ 661047 w 5928878"/>
                <a:gd name="connsiteY281" fmla="*/ 115164 h 4699802"/>
                <a:gd name="connsiteX282" fmla="*/ 646644 w 5928878"/>
                <a:gd name="connsiteY282" fmla="*/ 118049 h 4699802"/>
                <a:gd name="connsiteX283" fmla="*/ 582571 w 5928878"/>
                <a:gd name="connsiteY283" fmla="*/ 213971 h 4699802"/>
                <a:gd name="connsiteX284" fmla="*/ 590435 w 5928878"/>
                <a:gd name="connsiteY284" fmla="*/ 252410 h 4699802"/>
                <a:gd name="connsiteX285" fmla="*/ 611725 w 5928878"/>
                <a:gd name="connsiteY285" fmla="*/ 283636 h 4699802"/>
                <a:gd name="connsiteX286" fmla="*/ 687478 w 5928878"/>
                <a:gd name="connsiteY286" fmla="*/ 318075 h 4699802"/>
                <a:gd name="connsiteX287" fmla="*/ 792386 w 5928878"/>
                <a:gd name="connsiteY287" fmla="*/ 213971 h 4699802"/>
                <a:gd name="connsiteX288" fmla="*/ 728313 w 5928878"/>
                <a:gd name="connsiteY288" fmla="*/ 118049 h 4699802"/>
                <a:gd name="connsiteX289" fmla="*/ 713910 w 5928878"/>
                <a:gd name="connsiteY289" fmla="*/ 115164 h 4699802"/>
                <a:gd name="connsiteX290" fmla="*/ 712695 w 5928878"/>
                <a:gd name="connsiteY290" fmla="*/ 91852 h 4699802"/>
                <a:gd name="connsiteX291" fmla="*/ 712876 w 5928878"/>
                <a:gd name="connsiteY291" fmla="*/ 86471 h 4699802"/>
                <a:gd name="connsiteX292" fmla="*/ 711754 w 5928878"/>
                <a:gd name="connsiteY292" fmla="*/ 55341 h 4699802"/>
                <a:gd name="connsiteX293" fmla="*/ 713910 w 5928878"/>
                <a:gd name="connsiteY293" fmla="*/ 7064 h 4699802"/>
                <a:gd name="connsiteX294" fmla="*/ 845956 w 5928878"/>
                <a:gd name="connsiteY294" fmla="*/ 6901 h 4699802"/>
                <a:gd name="connsiteX295" fmla="*/ 898890 w 5928878"/>
                <a:gd name="connsiteY295" fmla="*/ 9295 h 4699802"/>
                <a:gd name="connsiteX296" fmla="*/ 963968 w 5928878"/>
                <a:gd name="connsiteY296" fmla="*/ 7064 h 4699802"/>
                <a:gd name="connsiteX297" fmla="*/ 963968 w 5928878"/>
                <a:gd name="connsiteY297" fmla="*/ 115164 h 4699802"/>
                <a:gd name="connsiteX298" fmla="*/ 949565 w 5928878"/>
                <a:gd name="connsiteY298" fmla="*/ 118049 h 4699802"/>
                <a:gd name="connsiteX299" fmla="*/ 885492 w 5928878"/>
                <a:gd name="connsiteY299" fmla="*/ 213971 h 4699802"/>
                <a:gd name="connsiteX300" fmla="*/ 917182 w 5928878"/>
                <a:gd name="connsiteY300" fmla="*/ 287205 h 4699802"/>
                <a:gd name="connsiteX301" fmla="*/ 924675 w 5928878"/>
                <a:gd name="connsiteY301" fmla="*/ 292552 h 4699802"/>
                <a:gd name="connsiteX302" fmla="*/ 951694 w 5928878"/>
                <a:gd name="connsiteY302" fmla="*/ 307935 h 4699802"/>
                <a:gd name="connsiteX303" fmla="*/ 990400 w 5928878"/>
                <a:gd name="connsiteY303" fmla="*/ 318075 h 4699802"/>
                <a:gd name="connsiteX304" fmla="*/ 1095307 w 5928878"/>
                <a:gd name="connsiteY304" fmla="*/ 213971 h 4699802"/>
                <a:gd name="connsiteX305" fmla="*/ 1031234 w 5928878"/>
                <a:gd name="connsiteY305" fmla="*/ 118049 h 4699802"/>
                <a:gd name="connsiteX306" fmla="*/ 1016831 w 5928878"/>
                <a:gd name="connsiteY306" fmla="*/ 115164 h 4699802"/>
                <a:gd name="connsiteX307" fmla="*/ 1016831 w 5928878"/>
                <a:gd name="connsiteY307" fmla="*/ 7064 h 4699802"/>
                <a:gd name="connsiteX308" fmla="*/ 1152118 w 5928878"/>
                <a:gd name="connsiteY308" fmla="*/ 7783 h 4699802"/>
                <a:gd name="connsiteX309" fmla="*/ 1178929 w 5928878"/>
                <a:gd name="connsiteY309" fmla="*/ 8771 h 4699802"/>
                <a:gd name="connsiteX310" fmla="*/ 1220084 w 5928878"/>
                <a:gd name="connsiteY310" fmla="*/ 6506 h 4699802"/>
                <a:gd name="connsiteX311" fmla="*/ 1266889 w 5928878"/>
                <a:gd name="connsiteY311" fmla="*/ 7064 h 4699802"/>
                <a:gd name="connsiteX312" fmla="*/ 1266889 w 5928878"/>
                <a:gd name="connsiteY312" fmla="*/ 115164 h 4699802"/>
                <a:gd name="connsiteX313" fmla="*/ 1252486 w 5928878"/>
                <a:gd name="connsiteY313" fmla="*/ 118049 h 4699802"/>
                <a:gd name="connsiteX314" fmla="*/ 1188413 w 5928878"/>
                <a:gd name="connsiteY314" fmla="*/ 213971 h 4699802"/>
                <a:gd name="connsiteX315" fmla="*/ 1293321 w 5928878"/>
                <a:gd name="connsiteY315" fmla="*/ 318075 h 4699802"/>
                <a:gd name="connsiteX316" fmla="*/ 1333085 w 5928878"/>
                <a:gd name="connsiteY316" fmla="*/ 307285 h 4699802"/>
                <a:gd name="connsiteX317" fmla="*/ 1363416 w 5928878"/>
                <a:gd name="connsiteY317" fmla="*/ 283763 h 4699802"/>
                <a:gd name="connsiteX318" fmla="*/ 1398229 w 5928878"/>
                <a:gd name="connsiteY318" fmla="*/ 213971 h 4699802"/>
                <a:gd name="connsiteX319" fmla="*/ 1394468 w 5928878"/>
                <a:gd name="connsiteY319" fmla="*/ 181368 h 4699802"/>
                <a:gd name="connsiteX320" fmla="*/ 1394305 w 5928878"/>
                <a:gd name="connsiteY320" fmla="*/ 180995 h 4699802"/>
                <a:gd name="connsiteX321" fmla="*/ 1381255 w 5928878"/>
                <a:gd name="connsiteY321" fmla="*/ 156792 h 4699802"/>
                <a:gd name="connsiteX322" fmla="*/ 1334155 w 5928878"/>
                <a:gd name="connsiteY322" fmla="*/ 118049 h 4699802"/>
                <a:gd name="connsiteX323" fmla="*/ 1319752 w 5928878"/>
                <a:gd name="connsiteY323" fmla="*/ 115164 h 4699802"/>
                <a:gd name="connsiteX324" fmla="*/ 1319752 w 5928878"/>
                <a:gd name="connsiteY324" fmla="*/ 7064 h 4699802"/>
                <a:gd name="connsiteX325" fmla="*/ 1569811 w 5928878"/>
                <a:gd name="connsiteY325" fmla="*/ 7064 h 4699802"/>
                <a:gd name="connsiteX326" fmla="*/ 1569811 w 5928878"/>
                <a:gd name="connsiteY326" fmla="*/ 115164 h 4699802"/>
                <a:gd name="connsiteX327" fmla="*/ 1555408 w 5928878"/>
                <a:gd name="connsiteY327" fmla="*/ 118049 h 4699802"/>
                <a:gd name="connsiteX328" fmla="*/ 1491334 w 5928878"/>
                <a:gd name="connsiteY328" fmla="*/ 213971 h 4699802"/>
                <a:gd name="connsiteX329" fmla="*/ 1596242 w 5928878"/>
                <a:gd name="connsiteY329" fmla="*/ 318075 h 4699802"/>
                <a:gd name="connsiteX330" fmla="*/ 1701150 w 5928878"/>
                <a:gd name="connsiteY330" fmla="*/ 213971 h 4699802"/>
                <a:gd name="connsiteX331" fmla="*/ 1697838 w 5928878"/>
                <a:gd name="connsiteY331" fmla="*/ 182977 h 4699802"/>
                <a:gd name="connsiteX332" fmla="*/ 1691020 w 5928878"/>
                <a:gd name="connsiteY332" fmla="*/ 167910 h 4699802"/>
                <a:gd name="connsiteX333" fmla="*/ 1685038 w 5928878"/>
                <a:gd name="connsiteY333" fmla="*/ 155198 h 4699802"/>
                <a:gd name="connsiteX334" fmla="*/ 1674915 w 5928878"/>
                <a:gd name="connsiteY334" fmla="*/ 144043 h 4699802"/>
                <a:gd name="connsiteX335" fmla="*/ 1663714 w 5928878"/>
                <a:gd name="connsiteY335" fmla="*/ 132206 h 4699802"/>
                <a:gd name="connsiteX336" fmla="*/ 1637077 w 5928878"/>
                <a:gd name="connsiteY336" fmla="*/ 118049 h 4699802"/>
                <a:gd name="connsiteX337" fmla="*/ 1622673 w 5928878"/>
                <a:gd name="connsiteY337" fmla="*/ 115164 h 4699802"/>
                <a:gd name="connsiteX338" fmla="*/ 1622673 w 5928878"/>
                <a:gd name="connsiteY338" fmla="*/ 7064 h 4699802"/>
                <a:gd name="connsiteX339" fmla="*/ 1872732 w 5928878"/>
                <a:gd name="connsiteY339" fmla="*/ 7064 h 4699802"/>
                <a:gd name="connsiteX340" fmla="*/ 1872732 w 5928878"/>
                <a:gd name="connsiteY340" fmla="*/ 115164 h 4699802"/>
                <a:gd name="connsiteX341" fmla="*/ 1858329 w 5928878"/>
                <a:gd name="connsiteY341" fmla="*/ 118049 h 4699802"/>
                <a:gd name="connsiteX342" fmla="*/ 1814224 w 5928878"/>
                <a:gd name="connsiteY342" fmla="*/ 157888 h 4699802"/>
                <a:gd name="connsiteX343" fmla="*/ 1807018 w 5928878"/>
                <a:gd name="connsiteY343" fmla="*/ 171280 h 4699802"/>
                <a:gd name="connsiteX344" fmla="*/ 1794255 w 5928878"/>
                <a:gd name="connsiteY344" fmla="*/ 213971 h 4699802"/>
                <a:gd name="connsiteX345" fmla="*/ 1899163 w 5928878"/>
                <a:gd name="connsiteY345" fmla="*/ 318075 h 4699802"/>
                <a:gd name="connsiteX346" fmla="*/ 2004071 w 5928878"/>
                <a:gd name="connsiteY346" fmla="*/ 213971 h 4699802"/>
                <a:gd name="connsiteX347" fmla="*/ 1985791 w 5928878"/>
                <a:gd name="connsiteY347" fmla="*/ 159920 h 4699802"/>
                <a:gd name="connsiteX348" fmla="*/ 1968006 w 5928878"/>
                <a:gd name="connsiteY348" fmla="*/ 137422 h 4699802"/>
                <a:gd name="connsiteX349" fmla="*/ 1939998 w 5928878"/>
                <a:gd name="connsiteY349" fmla="*/ 118049 h 4699802"/>
                <a:gd name="connsiteX350" fmla="*/ 1925595 w 5928878"/>
                <a:gd name="connsiteY350" fmla="*/ 115164 h 4699802"/>
                <a:gd name="connsiteX351" fmla="*/ 1925595 w 5928878"/>
                <a:gd name="connsiteY351" fmla="*/ 7064 h 4699802"/>
                <a:gd name="connsiteX352" fmla="*/ 2175653 w 5928878"/>
                <a:gd name="connsiteY352" fmla="*/ 7064 h 4699802"/>
                <a:gd name="connsiteX353" fmla="*/ 2175653 w 5928878"/>
                <a:gd name="connsiteY353" fmla="*/ 115164 h 4699802"/>
                <a:gd name="connsiteX354" fmla="*/ 2161250 w 5928878"/>
                <a:gd name="connsiteY354" fmla="*/ 118049 h 4699802"/>
                <a:gd name="connsiteX355" fmla="*/ 2116908 w 5928878"/>
                <a:gd name="connsiteY355" fmla="*/ 160572 h 4699802"/>
                <a:gd name="connsiteX356" fmla="*/ 2097177 w 5928878"/>
                <a:gd name="connsiteY356" fmla="*/ 213971 h 4699802"/>
                <a:gd name="connsiteX357" fmla="*/ 2103576 w 5928878"/>
                <a:gd name="connsiteY357" fmla="*/ 253025 h 4699802"/>
                <a:gd name="connsiteX358" fmla="*/ 2124979 w 5928878"/>
                <a:gd name="connsiteY358" fmla="*/ 283675 h 4699802"/>
                <a:gd name="connsiteX359" fmla="*/ 2125576 w 5928878"/>
                <a:gd name="connsiteY359" fmla="*/ 284464 h 4699802"/>
                <a:gd name="connsiteX360" fmla="*/ 2159474 w 5928878"/>
                <a:gd name="connsiteY360" fmla="*/ 306599 h 4699802"/>
                <a:gd name="connsiteX361" fmla="*/ 2202084 w 5928878"/>
                <a:gd name="connsiteY361" fmla="*/ 318075 h 4699802"/>
                <a:gd name="connsiteX362" fmla="*/ 2244939 w 5928878"/>
                <a:gd name="connsiteY362" fmla="*/ 310579 h 4699802"/>
                <a:gd name="connsiteX363" fmla="*/ 2277608 w 5928878"/>
                <a:gd name="connsiteY363" fmla="*/ 290445 h 4699802"/>
                <a:gd name="connsiteX364" fmla="*/ 2296039 w 5928878"/>
                <a:gd name="connsiteY364" fmla="*/ 264811 h 4699802"/>
                <a:gd name="connsiteX365" fmla="*/ 2299434 w 5928878"/>
                <a:gd name="connsiteY365" fmla="*/ 259721 h 4699802"/>
                <a:gd name="connsiteX366" fmla="*/ 2306992 w 5928878"/>
                <a:gd name="connsiteY366" fmla="*/ 213971 h 4699802"/>
                <a:gd name="connsiteX367" fmla="*/ 2242919 w 5928878"/>
                <a:gd name="connsiteY367" fmla="*/ 118049 h 4699802"/>
                <a:gd name="connsiteX368" fmla="*/ 2228516 w 5928878"/>
                <a:gd name="connsiteY368" fmla="*/ 115164 h 4699802"/>
                <a:gd name="connsiteX369" fmla="*/ 2228516 w 5928878"/>
                <a:gd name="connsiteY369" fmla="*/ 7064 h 4699802"/>
                <a:gd name="connsiteX370" fmla="*/ 2284900 w 5928878"/>
                <a:gd name="connsiteY370" fmla="*/ 8390 h 4699802"/>
                <a:gd name="connsiteX371" fmla="*/ 2325242 w 5928878"/>
                <a:gd name="connsiteY371" fmla="*/ 8317 h 4699802"/>
                <a:gd name="connsiteX372" fmla="*/ 2359583 w 5928878"/>
                <a:gd name="connsiteY372" fmla="*/ 7187 h 4699802"/>
                <a:gd name="connsiteX373" fmla="*/ 2478574 w 5928878"/>
                <a:gd name="connsiteY373" fmla="*/ 7064 h 4699802"/>
                <a:gd name="connsiteX374" fmla="*/ 2478574 w 5928878"/>
                <a:gd name="connsiteY374" fmla="*/ 115164 h 4699802"/>
                <a:gd name="connsiteX375" fmla="*/ 2464171 w 5928878"/>
                <a:gd name="connsiteY375" fmla="*/ 118049 h 4699802"/>
                <a:gd name="connsiteX376" fmla="*/ 2420398 w 5928878"/>
                <a:gd name="connsiteY376" fmla="*/ 154837 h 4699802"/>
                <a:gd name="connsiteX377" fmla="*/ 2419080 w 5928878"/>
                <a:gd name="connsiteY377" fmla="*/ 157238 h 4699802"/>
                <a:gd name="connsiteX378" fmla="*/ 2400098 w 5928878"/>
                <a:gd name="connsiteY378" fmla="*/ 213971 h 4699802"/>
                <a:gd name="connsiteX379" fmla="*/ 2505006 w 5928878"/>
                <a:gd name="connsiteY379" fmla="*/ 318075 h 4699802"/>
                <a:gd name="connsiteX380" fmla="*/ 2546177 w 5928878"/>
                <a:gd name="connsiteY380" fmla="*/ 309477 h 4699802"/>
                <a:gd name="connsiteX381" fmla="*/ 2574557 w 5928878"/>
                <a:gd name="connsiteY381" fmla="*/ 292712 h 4699802"/>
                <a:gd name="connsiteX382" fmla="*/ 2598169 w 5928878"/>
                <a:gd name="connsiteY382" fmla="*/ 259497 h 4699802"/>
                <a:gd name="connsiteX383" fmla="*/ 2609913 w 5928878"/>
                <a:gd name="connsiteY383" fmla="*/ 213971 h 4699802"/>
                <a:gd name="connsiteX384" fmla="*/ 2545840 w 5928878"/>
                <a:gd name="connsiteY384" fmla="*/ 118049 h 4699802"/>
                <a:gd name="connsiteX385" fmla="*/ 2531437 w 5928878"/>
                <a:gd name="connsiteY385" fmla="*/ 115164 h 4699802"/>
                <a:gd name="connsiteX386" fmla="*/ 2531437 w 5928878"/>
                <a:gd name="connsiteY386" fmla="*/ 7064 h 4699802"/>
                <a:gd name="connsiteX387" fmla="*/ 2663432 w 5928878"/>
                <a:gd name="connsiteY387" fmla="*/ 7 h 46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5928878" h="4699802">
                  <a:moveTo>
                    <a:pt x="2663432" y="7"/>
                  </a:moveTo>
                  <a:cubicBezTo>
                    <a:pt x="2699774" y="162"/>
                    <a:pt x="2733794" y="2669"/>
                    <a:pt x="2781496" y="7064"/>
                  </a:cubicBezTo>
                  <a:cubicBezTo>
                    <a:pt x="2778594" y="52700"/>
                    <a:pt x="2782219" y="90448"/>
                    <a:pt x="2781496" y="115164"/>
                  </a:cubicBezTo>
                  <a:cubicBezTo>
                    <a:pt x="2775319" y="116417"/>
                    <a:pt x="2774160" y="116827"/>
                    <a:pt x="2767092" y="118049"/>
                  </a:cubicBezTo>
                  <a:lnTo>
                    <a:pt x="2721213" y="161333"/>
                  </a:lnTo>
                  <a:lnTo>
                    <a:pt x="2703019" y="213971"/>
                  </a:lnTo>
                  <a:lnTo>
                    <a:pt x="2708879" y="253811"/>
                  </a:lnTo>
                  <a:lnTo>
                    <a:pt x="2728535" y="282076"/>
                  </a:lnTo>
                  <a:cubicBezTo>
                    <a:pt x="2748001" y="300490"/>
                    <a:pt x="2776446" y="313553"/>
                    <a:pt x="2807927" y="318075"/>
                  </a:cubicBezTo>
                  <a:cubicBezTo>
                    <a:pt x="2863971" y="323230"/>
                    <a:pt x="2914719" y="257636"/>
                    <a:pt x="2912835" y="213971"/>
                  </a:cubicBezTo>
                  <a:lnTo>
                    <a:pt x="2902651" y="174209"/>
                  </a:lnTo>
                  <a:lnTo>
                    <a:pt x="2892435" y="150837"/>
                  </a:lnTo>
                  <a:lnTo>
                    <a:pt x="2874285" y="129707"/>
                  </a:lnTo>
                  <a:lnTo>
                    <a:pt x="2848761" y="118049"/>
                  </a:lnTo>
                  <a:cubicBezTo>
                    <a:pt x="2842330" y="116150"/>
                    <a:pt x="2840433" y="116739"/>
                    <a:pt x="2834358" y="115164"/>
                  </a:cubicBezTo>
                  <a:cubicBezTo>
                    <a:pt x="2831837" y="92308"/>
                    <a:pt x="2832185" y="41739"/>
                    <a:pt x="2834358" y="7064"/>
                  </a:cubicBezTo>
                  <a:cubicBezTo>
                    <a:pt x="2936199" y="-872"/>
                    <a:pt x="3000104" y="3820"/>
                    <a:pt x="3084417" y="7064"/>
                  </a:cubicBezTo>
                  <a:cubicBezTo>
                    <a:pt x="3087897" y="30383"/>
                    <a:pt x="3089711" y="63193"/>
                    <a:pt x="3084417" y="115164"/>
                  </a:cubicBezTo>
                  <a:cubicBezTo>
                    <a:pt x="3080189" y="115293"/>
                    <a:pt x="3073153" y="117133"/>
                    <a:pt x="3070014" y="118049"/>
                  </a:cubicBezTo>
                  <a:lnTo>
                    <a:pt x="3026781" y="153499"/>
                  </a:lnTo>
                  <a:lnTo>
                    <a:pt x="3013614" y="180084"/>
                  </a:lnTo>
                  <a:cubicBezTo>
                    <a:pt x="3010105" y="190187"/>
                    <a:pt x="3007539" y="201453"/>
                    <a:pt x="3005940" y="213971"/>
                  </a:cubicBezTo>
                  <a:cubicBezTo>
                    <a:pt x="3012305" y="239971"/>
                    <a:pt x="3026727" y="268303"/>
                    <a:pt x="3045460" y="288983"/>
                  </a:cubicBezTo>
                  <a:lnTo>
                    <a:pt x="3073423" y="310755"/>
                  </a:lnTo>
                  <a:lnTo>
                    <a:pt x="3110848" y="318075"/>
                  </a:lnTo>
                  <a:cubicBezTo>
                    <a:pt x="3138284" y="312782"/>
                    <a:pt x="3164957" y="301917"/>
                    <a:pt x="3184548" y="284795"/>
                  </a:cubicBezTo>
                  <a:lnTo>
                    <a:pt x="3187374" y="281098"/>
                  </a:lnTo>
                  <a:lnTo>
                    <a:pt x="3203845" y="258238"/>
                  </a:lnTo>
                  <a:cubicBezTo>
                    <a:pt x="3209611" y="245807"/>
                    <a:pt x="3213650" y="231150"/>
                    <a:pt x="3215756" y="213971"/>
                  </a:cubicBezTo>
                  <a:cubicBezTo>
                    <a:pt x="3211082" y="175405"/>
                    <a:pt x="3189066" y="137155"/>
                    <a:pt x="3151683" y="118049"/>
                  </a:cubicBezTo>
                  <a:cubicBezTo>
                    <a:pt x="3144845" y="116602"/>
                    <a:pt x="3142439" y="116489"/>
                    <a:pt x="3137279" y="115164"/>
                  </a:cubicBezTo>
                  <a:cubicBezTo>
                    <a:pt x="3138739" y="71620"/>
                    <a:pt x="3135440" y="29454"/>
                    <a:pt x="3137279" y="7064"/>
                  </a:cubicBezTo>
                  <a:cubicBezTo>
                    <a:pt x="3242354" y="-4364"/>
                    <a:pt x="3270245" y="6517"/>
                    <a:pt x="3387338" y="7064"/>
                  </a:cubicBezTo>
                  <a:cubicBezTo>
                    <a:pt x="3388438" y="17359"/>
                    <a:pt x="3389127" y="26006"/>
                    <a:pt x="3389507" y="34000"/>
                  </a:cubicBezTo>
                  <a:lnTo>
                    <a:pt x="3389780" y="54078"/>
                  </a:lnTo>
                  <a:lnTo>
                    <a:pt x="3390004" y="58387"/>
                  </a:lnTo>
                  <a:cubicBezTo>
                    <a:pt x="3389830" y="74596"/>
                    <a:pt x="3388768" y="91714"/>
                    <a:pt x="3387338" y="115164"/>
                  </a:cubicBezTo>
                  <a:cubicBezTo>
                    <a:pt x="3381174" y="116392"/>
                    <a:pt x="3377640" y="117242"/>
                    <a:pt x="3372935" y="118049"/>
                  </a:cubicBezTo>
                  <a:cubicBezTo>
                    <a:pt x="3344297" y="137294"/>
                    <a:pt x="3307763" y="171606"/>
                    <a:pt x="3308862" y="213971"/>
                  </a:cubicBezTo>
                  <a:cubicBezTo>
                    <a:pt x="3318823" y="262923"/>
                    <a:pt x="3363353" y="315793"/>
                    <a:pt x="3413769" y="318075"/>
                  </a:cubicBezTo>
                  <a:cubicBezTo>
                    <a:pt x="3481533" y="310909"/>
                    <a:pt x="3510253" y="262443"/>
                    <a:pt x="3518677" y="213971"/>
                  </a:cubicBezTo>
                  <a:cubicBezTo>
                    <a:pt x="3517365" y="171239"/>
                    <a:pt x="3494262" y="133412"/>
                    <a:pt x="3454604" y="118049"/>
                  </a:cubicBezTo>
                  <a:cubicBezTo>
                    <a:pt x="3448116" y="116054"/>
                    <a:pt x="3446937" y="116579"/>
                    <a:pt x="3440201" y="115164"/>
                  </a:cubicBezTo>
                  <a:cubicBezTo>
                    <a:pt x="3439916" y="108338"/>
                    <a:pt x="3439923" y="100014"/>
                    <a:pt x="3440056" y="90906"/>
                  </a:cubicBezTo>
                  <a:lnTo>
                    <a:pt x="3440201" y="84054"/>
                  </a:lnTo>
                  <a:lnTo>
                    <a:pt x="3440201" y="7064"/>
                  </a:lnTo>
                  <a:cubicBezTo>
                    <a:pt x="3555971" y="-5208"/>
                    <a:pt x="3617370" y="6203"/>
                    <a:pt x="3690259" y="7064"/>
                  </a:cubicBezTo>
                  <a:cubicBezTo>
                    <a:pt x="3691604" y="18471"/>
                    <a:pt x="3691952" y="28291"/>
                    <a:pt x="3691799" y="37264"/>
                  </a:cubicBezTo>
                  <a:lnTo>
                    <a:pt x="3690409" y="61066"/>
                  </a:lnTo>
                  <a:lnTo>
                    <a:pt x="3690259" y="115164"/>
                  </a:lnTo>
                  <a:cubicBezTo>
                    <a:pt x="3686805" y="116438"/>
                    <a:pt x="3682777" y="116724"/>
                    <a:pt x="3675856" y="118049"/>
                  </a:cubicBezTo>
                  <a:cubicBezTo>
                    <a:pt x="3664423" y="121810"/>
                    <a:pt x="3654876" y="127178"/>
                    <a:pt x="3646942" y="133742"/>
                  </a:cubicBezTo>
                  <a:lnTo>
                    <a:pt x="3628312" y="155894"/>
                  </a:lnTo>
                  <a:lnTo>
                    <a:pt x="3611783" y="213971"/>
                  </a:lnTo>
                  <a:cubicBezTo>
                    <a:pt x="3613664" y="225331"/>
                    <a:pt x="3617470" y="237614"/>
                    <a:pt x="3623044" y="249625"/>
                  </a:cubicBezTo>
                  <a:lnTo>
                    <a:pt x="3633886" y="266489"/>
                  </a:lnTo>
                  <a:lnTo>
                    <a:pt x="3645300" y="281935"/>
                  </a:lnTo>
                  <a:cubicBezTo>
                    <a:pt x="3663226" y="299066"/>
                    <a:pt x="3687464" y="310893"/>
                    <a:pt x="3716691" y="318075"/>
                  </a:cubicBezTo>
                  <a:cubicBezTo>
                    <a:pt x="3742351" y="321767"/>
                    <a:pt x="3769244" y="310117"/>
                    <a:pt x="3789389" y="290356"/>
                  </a:cubicBezTo>
                  <a:lnTo>
                    <a:pt x="3798304" y="277505"/>
                  </a:lnTo>
                  <a:lnTo>
                    <a:pt x="3812379" y="255517"/>
                  </a:lnTo>
                  <a:cubicBezTo>
                    <a:pt x="3817744" y="242535"/>
                    <a:pt x="3820951" y="228400"/>
                    <a:pt x="3821598" y="213971"/>
                  </a:cubicBezTo>
                  <a:cubicBezTo>
                    <a:pt x="3826835" y="179207"/>
                    <a:pt x="3791327" y="137070"/>
                    <a:pt x="3757525" y="118049"/>
                  </a:cubicBezTo>
                  <a:cubicBezTo>
                    <a:pt x="3752351" y="116838"/>
                    <a:pt x="3747028" y="115244"/>
                    <a:pt x="3743122" y="115164"/>
                  </a:cubicBezTo>
                  <a:cubicBezTo>
                    <a:pt x="3741089" y="84148"/>
                    <a:pt x="3740117" y="51052"/>
                    <a:pt x="3743122" y="7064"/>
                  </a:cubicBezTo>
                  <a:cubicBezTo>
                    <a:pt x="3775557" y="2939"/>
                    <a:pt x="3811463" y="4054"/>
                    <a:pt x="3852564" y="5643"/>
                  </a:cubicBezTo>
                  <a:lnTo>
                    <a:pt x="3877261" y="6448"/>
                  </a:lnTo>
                  <a:lnTo>
                    <a:pt x="3940557" y="3516"/>
                  </a:lnTo>
                  <a:cubicBezTo>
                    <a:pt x="3961546" y="3214"/>
                    <a:pt x="3979871" y="4034"/>
                    <a:pt x="3993180" y="7064"/>
                  </a:cubicBezTo>
                  <a:cubicBezTo>
                    <a:pt x="3995285" y="38561"/>
                    <a:pt x="3992381" y="69475"/>
                    <a:pt x="3993180" y="115164"/>
                  </a:cubicBezTo>
                  <a:cubicBezTo>
                    <a:pt x="3986033" y="116751"/>
                    <a:pt x="3985837" y="117238"/>
                    <a:pt x="3978777" y="118049"/>
                  </a:cubicBezTo>
                  <a:lnTo>
                    <a:pt x="3931526" y="154363"/>
                  </a:lnTo>
                  <a:lnTo>
                    <a:pt x="3930642" y="155375"/>
                  </a:lnTo>
                  <a:lnTo>
                    <a:pt x="3914704" y="213971"/>
                  </a:lnTo>
                  <a:cubicBezTo>
                    <a:pt x="3916920" y="228007"/>
                    <a:pt x="3920776" y="241639"/>
                    <a:pt x="3926265" y="254166"/>
                  </a:cubicBezTo>
                  <a:lnTo>
                    <a:pt x="3930346" y="260577"/>
                  </a:lnTo>
                  <a:lnTo>
                    <a:pt x="3946625" y="283816"/>
                  </a:lnTo>
                  <a:cubicBezTo>
                    <a:pt x="3965045" y="302180"/>
                    <a:pt x="3990310" y="314612"/>
                    <a:pt x="4019612" y="318075"/>
                  </a:cubicBezTo>
                  <a:cubicBezTo>
                    <a:pt x="4064664" y="320383"/>
                    <a:pt x="4113941" y="275479"/>
                    <a:pt x="4124520" y="213971"/>
                  </a:cubicBezTo>
                  <a:cubicBezTo>
                    <a:pt x="4124606" y="173522"/>
                    <a:pt x="4092755" y="134265"/>
                    <a:pt x="4060446" y="118049"/>
                  </a:cubicBezTo>
                  <a:cubicBezTo>
                    <a:pt x="4055853" y="117297"/>
                    <a:pt x="4050453" y="115425"/>
                    <a:pt x="4046043" y="115164"/>
                  </a:cubicBezTo>
                  <a:cubicBezTo>
                    <a:pt x="4046099" y="89713"/>
                    <a:pt x="4046397" y="75848"/>
                    <a:pt x="4046532" y="61765"/>
                  </a:cubicBezTo>
                  <a:lnTo>
                    <a:pt x="4046554" y="45156"/>
                  </a:lnTo>
                  <a:lnTo>
                    <a:pt x="4046138" y="34653"/>
                  </a:lnTo>
                  <a:cubicBezTo>
                    <a:pt x="4045822" y="24685"/>
                    <a:pt x="4045692" y="15211"/>
                    <a:pt x="4046043" y="7064"/>
                  </a:cubicBezTo>
                  <a:cubicBezTo>
                    <a:pt x="4061561" y="9591"/>
                    <a:pt x="4077458" y="11362"/>
                    <a:pt x="4094447" y="12470"/>
                  </a:cubicBezTo>
                  <a:lnTo>
                    <a:pt x="4101652" y="12658"/>
                  </a:lnTo>
                  <a:lnTo>
                    <a:pt x="4148284" y="13143"/>
                  </a:lnTo>
                  <a:cubicBezTo>
                    <a:pt x="4187923" y="12295"/>
                    <a:pt x="4235158" y="9422"/>
                    <a:pt x="4296102" y="7064"/>
                  </a:cubicBezTo>
                  <a:cubicBezTo>
                    <a:pt x="4298474" y="28204"/>
                    <a:pt x="4297908" y="44134"/>
                    <a:pt x="4297032" y="60327"/>
                  </a:cubicBezTo>
                  <a:lnTo>
                    <a:pt x="4296362" y="74171"/>
                  </a:lnTo>
                  <a:lnTo>
                    <a:pt x="4296102" y="115164"/>
                  </a:lnTo>
                  <a:cubicBezTo>
                    <a:pt x="4293003" y="116088"/>
                    <a:pt x="4288397" y="116294"/>
                    <a:pt x="4281698" y="118049"/>
                  </a:cubicBezTo>
                  <a:lnTo>
                    <a:pt x="4239537" y="156981"/>
                  </a:lnTo>
                  <a:lnTo>
                    <a:pt x="4217625" y="213971"/>
                  </a:lnTo>
                  <a:lnTo>
                    <a:pt x="4228696" y="256082"/>
                  </a:lnTo>
                  <a:lnTo>
                    <a:pt x="4248295" y="285292"/>
                  </a:lnTo>
                  <a:lnTo>
                    <a:pt x="4278539" y="306515"/>
                  </a:lnTo>
                  <a:lnTo>
                    <a:pt x="4281265" y="308240"/>
                  </a:lnTo>
                  <a:cubicBezTo>
                    <a:pt x="4293299" y="313071"/>
                    <a:pt x="4307039" y="316268"/>
                    <a:pt x="4322533" y="318075"/>
                  </a:cubicBezTo>
                  <a:cubicBezTo>
                    <a:pt x="4379671" y="314239"/>
                    <a:pt x="4425542" y="267845"/>
                    <a:pt x="4427441" y="213971"/>
                  </a:cubicBezTo>
                  <a:cubicBezTo>
                    <a:pt x="4419576" y="173963"/>
                    <a:pt x="4398055" y="140384"/>
                    <a:pt x="4363367" y="118049"/>
                  </a:cubicBezTo>
                  <a:cubicBezTo>
                    <a:pt x="4357890" y="117376"/>
                    <a:pt x="4354075" y="116563"/>
                    <a:pt x="4348964" y="115164"/>
                  </a:cubicBezTo>
                  <a:cubicBezTo>
                    <a:pt x="4345698" y="91257"/>
                    <a:pt x="4349382" y="43288"/>
                    <a:pt x="4348964" y="7064"/>
                  </a:cubicBezTo>
                  <a:cubicBezTo>
                    <a:pt x="4370155" y="4945"/>
                    <a:pt x="4392545" y="4580"/>
                    <a:pt x="4415167" y="5052"/>
                  </a:cubicBezTo>
                  <a:lnTo>
                    <a:pt x="4422446" y="5375"/>
                  </a:lnTo>
                  <a:lnTo>
                    <a:pt x="4424283" y="5333"/>
                  </a:lnTo>
                  <a:cubicBezTo>
                    <a:pt x="4493732" y="5972"/>
                    <a:pt x="4547174" y="11931"/>
                    <a:pt x="4599023" y="7064"/>
                  </a:cubicBezTo>
                  <a:cubicBezTo>
                    <a:pt x="4599370" y="49520"/>
                    <a:pt x="4594763" y="92083"/>
                    <a:pt x="4599023" y="115164"/>
                  </a:cubicBezTo>
                  <a:cubicBezTo>
                    <a:pt x="4594403" y="116175"/>
                    <a:pt x="4588401" y="117551"/>
                    <a:pt x="4584620" y="118049"/>
                  </a:cubicBezTo>
                  <a:cubicBezTo>
                    <a:pt x="4554061" y="128740"/>
                    <a:pt x="4516223" y="166354"/>
                    <a:pt x="4520546" y="213971"/>
                  </a:cubicBezTo>
                  <a:cubicBezTo>
                    <a:pt x="4520208" y="228205"/>
                    <a:pt x="4523599" y="242236"/>
                    <a:pt x="4529624" y="255174"/>
                  </a:cubicBezTo>
                  <a:lnTo>
                    <a:pt x="4552676" y="287265"/>
                  </a:lnTo>
                  <a:lnTo>
                    <a:pt x="4585525" y="308876"/>
                  </a:lnTo>
                  <a:cubicBezTo>
                    <a:pt x="4598076" y="314275"/>
                    <a:pt x="4611640" y="317496"/>
                    <a:pt x="4625454" y="318075"/>
                  </a:cubicBezTo>
                  <a:cubicBezTo>
                    <a:pt x="4639233" y="317545"/>
                    <a:pt x="4653351" y="313876"/>
                    <a:pt x="4666609" y="307895"/>
                  </a:cubicBezTo>
                  <a:lnTo>
                    <a:pt x="4701946" y="284286"/>
                  </a:lnTo>
                  <a:lnTo>
                    <a:pt x="4724680" y="250368"/>
                  </a:lnTo>
                  <a:cubicBezTo>
                    <a:pt x="4729703" y="238268"/>
                    <a:pt x="4731880" y="225762"/>
                    <a:pt x="4730362" y="213971"/>
                  </a:cubicBezTo>
                  <a:cubicBezTo>
                    <a:pt x="4727348" y="175652"/>
                    <a:pt x="4703490" y="135835"/>
                    <a:pt x="4666289" y="118049"/>
                  </a:cubicBezTo>
                  <a:cubicBezTo>
                    <a:pt x="4660108" y="116259"/>
                    <a:pt x="4655341" y="115167"/>
                    <a:pt x="4651886" y="115164"/>
                  </a:cubicBezTo>
                  <a:cubicBezTo>
                    <a:pt x="4647552" y="67399"/>
                    <a:pt x="4650281" y="48069"/>
                    <a:pt x="4651886" y="7064"/>
                  </a:cubicBezTo>
                  <a:cubicBezTo>
                    <a:pt x="4669803" y="4813"/>
                    <a:pt x="4689166" y="3985"/>
                    <a:pt x="4709439" y="3934"/>
                  </a:cubicBezTo>
                  <a:lnTo>
                    <a:pt x="4732879" y="4505"/>
                  </a:lnTo>
                  <a:lnTo>
                    <a:pt x="4782414" y="4432"/>
                  </a:lnTo>
                  <a:cubicBezTo>
                    <a:pt x="4822538" y="4937"/>
                    <a:pt x="4860829" y="6318"/>
                    <a:pt x="4901944" y="7064"/>
                  </a:cubicBezTo>
                  <a:cubicBezTo>
                    <a:pt x="4902384" y="52033"/>
                    <a:pt x="4904052" y="61162"/>
                    <a:pt x="4901944" y="115164"/>
                  </a:cubicBezTo>
                  <a:cubicBezTo>
                    <a:pt x="4897534" y="115492"/>
                    <a:pt x="4891895" y="116625"/>
                    <a:pt x="4887541" y="118049"/>
                  </a:cubicBezTo>
                  <a:cubicBezTo>
                    <a:pt x="4848466" y="136970"/>
                    <a:pt x="4823474" y="169787"/>
                    <a:pt x="4823468" y="213971"/>
                  </a:cubicBezTo>
                  <a:lnTo>
                    <a:pt x="4831523" y="255415"/>
                  </a:lnTo>
                  <a:lnTo>
                    <a:pt x="4831549" y="255455"/>
                  </a:lnTo>
                  <a:lnTo>
                    <a:pt x="4853570" y="287669"/>
                  </a:lnTo>
                  <a:lnTo>
                    <a:pt x="4859860" y="291957"/>
                  </a:lnTo>
                  <a:lnTo>
                    <a:pt x="4886302" y="309095"/>
                  </a:lnTo>
                  <a:lnTo>
                    <a:pt x="4928375" y="318075"/>
                  </a:lnTo>
                  <a:cubicBezTo>
                    <a:pt x="4957593" y="312652"/>
                    <a:pt x="4985743" y="299585"/>
                    <a:pt x="5005628" y="281394"/>
                  </a:cubicBezTo>
                  <a:lnTo>
                    <a:pt x="5018560" y="263859"/>
                  </a:lnTo>
                  <a:lnTo>
                    <a:pt x="5023401" y="255308"/>
                  </a:lnTo>
                  <a:cubicBezTo>
                    <a:pt x="5028281" y="242244"/>
                    <a:pt x="5031498" y="228136"/>
                    <a:pt x="5033283" y="213971"/>
                  </a:cubicBezTo>
                  <a:cubicBezTo>
                    <a:pt x="5024146" y="170080"/>
                    <a:pt x="5007669" y="135682"/>
                    <a:pt x="4969210" y="118049"/>
                  </a:cubicBezTo>
                  <a:cubicBezTo>
                    <a:pt x="4962153" y="116219"/>
                    <a:pt x="4958873" y="116661"/>
                    <a:pt x="4954807" y="115164"/>
                  </a:cubicBezTo>
                  <a:cubicBezTo>
                    <a:pt x="4956569" y="85704"/>
                    <a:pt x="4950919" y="60436"/>
                    <a:pt x="4954807" y="7064"/>
                  </a:cubicBezTo>
                  <a:cubicBezTo>
                    <a:pt x="4970476" y="7887"/>
                    <a:pt x="4990314" y="8816"/>
                    <a:pt x="5012164" y="9617"/>
                  </a:cubicBezTo>
                  <a:lnTo>
                    <a:pt x="5045870" y="10485"/>
                  </a:lnTo>
                  <a:lnTo>
                    <a:pt x="5075779" y="9849"/>
                  </a:lnTo>
                  <a:cubicBezTo>
                    <a:pt x="5119233" y="8029"/>
                    <a:pt x="5164040" y="5281"/>
                    <a:pt x="5204865" y="7064"/>
                  </a:cubicBezTo>
                  <a:cubicBezTo>
                    <a:pt x="5209164" y="49523"/>
                    <a:pt x="5206732" y="63078"/>
                    <a:pt x="5204865" y="115164"/>
                  </a:cubicBezTo>
                  <a:cubicBezTo>
                    <a:pt x="5198536" y="116330"/>
                    <a:pt x="5194703" y="117164"/>
                    <a:pt x="5190462" y="118049"/>
                  </a:cubicBezTo>
                  <a:lnTo>
                    <a:pt x="5150926" y="151818"/>
                  </a:lnTo>
                  <a:lnTo>
                    <a:pt x="5148540" y="154775"/>
                  </a:lnTo>
                  <a:cubicBezTo>
                    <a:pt x="5138098" y="172017"/>
                    <a:pt x="5130952" y="193005"/>
                    <a:pt x="5126389" y="213971"/>
                  </a:cubicBezTo>
                  <a:cubicBezTo>
                    <a:pt x="5122663" y="259962"/>
                    <a:pt x="5185383" y="322504"/>
                    <a:pt x="5231297" y="318075"/>
                  </a:cubicBezTo>
                  <a:lnTo>
                    <a:pt x="5269943" y="307259"/>
                  </a:lnTo>
                  <a:lnTo>
                    <a:pt x="5277402" y="302322"/>
                  </a:lnTo>
                  <a:lnTo>
                    <a:pt x="5303926" y="281786"/>
                  </a:lnTo>
                  <a:cubicBezTo>
                    <a:pt x="5322315" y="261846"/>
                    <a:pt x="5333979" y="236652"/>
                    <a:pt x="5336204" y="213971"/>
                  </a:cubicBezTo>
                  <a:cubicBezTo>
                    <a:pt x="5335541" y="172015"/>
                    <a:pt x="5309136" y="135598"/>
                    <a:pt x="5272131" y="118049"/>
                  </a:cubicBezTo>
                  <a:cubicBezTo>
                    <a:pt x="5266216" y="117370"/>
                    <a:pt x="5264421" y="116196"/>
                    <a:pt x="5257728" y="115164"/>
                  </a:cubicBezTo>
                  <a:cubicBezTo>
                    <a:pt x="5254783" y="92635"/>
                    <a:pt x="5257457" y="38065"/>
                    <a:pt x="5257728" y="7064"/>
                  </a:cubicBezTo>
                  <a:cubicBezTo>
                    <a:pt x="5278134" y="4783"/>
                    <a:pt x="5298473" y="4100"/>
                    <a:pt x="5318878" y="4245"/>
                  </a:cubicBezTo>
                  <a:lnTo>
                    <a:pt x="5376514" y="6254"/>
                  </a:lnTo>
                  <a:lnTo>
                    <a:pt x="5379470" y="6115"/>
                  </a:lnTo>
                  <a:cubicBezTo>
                    <a:pt x="5424617" y="3593"/>
                    <a:pt x="5470860" y="1387"/>
                    <a:pt x="5507786" y="7064"/>
                  </a:cubicBezTo>
                  <a:cubicBezTo>
                    <a:pt x="5509368" y="49918"/>
                    <a:pt x="5512553" y="74405"/>
                    <a:pt x="5507786" y="115164"/>
                  </a:cubicBezTo>
                  <a:cubicBezTo>
                    <a:pt x="5504674" y="115049"/>
                    <a:pt x="5499859" y="116288"/>
                    <a:pt x="5493383" y="118049"/>
                  </a:cubicBezTo>
                  <a:cubicBezTo>
                    <a:pt x="5457814" y="140983"/>
                    <a:pt x="5424595" y="175434"/>
                    <a:pt x="5429310" y="213971"/>
                  </a:cubicBezTo>
                  <a:cubicBezTo>
                    <a:pt x="5432432" y="240892"/>
                    <a:pt x="5445226" y="266853"/>
                    <a:pt x="5463956" y="286116"/>
                  </a:cubicBezTo>
                  <a:lnTo>
                    <a:pt x="5495489" y="308876"/>
                  </a:lnTo>
                  <a:lnTo>
                    <a:pt x="5534218" y="318075"/>
                  </a:lnTo>
                  <a:cubicBezTo>
                    <a:pt x="5550277" y="319099"/>
                    <a:pt x="5565144" y="316339"/>
                    <a:pt x="5578342" y="310814"/>
                  </a:cubicBezTo>
                  <a:lnTo>
                    <a:pt x="5578560" y="310661"/>
                  </a:lnTo>
                  <a:lnTo>
                    <a:pt x="5602998" y="292546"/>
                  </a:lnTo>
                  <a:cubicBezTo>
                    <a:pt x="5620795" y="272232"/>
                    <a:pt x="5633152" y="243077"/>
                    <a:pt x="5639126" y="213971"/>
                  </a:cubicBezTo>
                  <a:lnTo>
                    <a:pt x="5627256" y="174262"/>
                  </a:lnTo>
                  <a:lnTo>
                    <a:pt x="5617840" y="157799"/>
                  </a:lnTo>
                  <a:cubicBezTo>
                    <a:pt x="5605492" y="141316"/>
                    <a:pt x="5589560" y="127571"/>
                    <a:pt x="5575052" y="118049"/>
                  </a:cubicBezTo>
                  <a:cubicBezTo>
                    <a:pt x="5570215" y="117068"/>
                    <a:pt x="5566016" y="116137"/>
                    <a:pt x="5560649" y="115164"/>
                  </a:cubicBezTo>
                  <a:cubicBezTo>
                    <a:pt x="5561256" y="64573"/>
                    <a:pt x="5565492" y="42832"/>
                    <a:pt x="5560649" y="7064"/>
                  </a:cubicBezTo>
                  <a:cubicBezTo>
                    <a:pt x="5615204" y="7501"/>
                    <a:pt x="5689195" y="1251"/>
                    <a:pt x="5742421" y="7064"/>
                  </a:cubicBezTo>
                  <a:cubicBezTo>
                    <a:pt x="5759450" y="7519"/>
                    <a:pt x="5777760" y="13563"/>
                    <a:pt x="5795712" y="23432"/>
                  </a:cubicBezTo>
                  <a:lnTo>
                    <a:pt x="5797892" y="25107"/>
                  </a:lnTo>
                  <a:lnTo>
                    <a:pt x="5804758" y="27341"/>
                  </a:lnTo>
                  <a:cubicBezTo>
                    <a:pt x="5859884" y="56514"/>
                    <a:pt x="5893214" y="110127"/>
                    <a:pt x="5903281" y="167923"/>
                  </a:cubicBezTo>
                  <a:cubicBezTo>
                    <a:pt x="5934120" y="471261"/>
                    <a:pt x="5936254" y="528703"/>
                    <a:pt x="5914200" y="764370"/>
                  </a:cubicBezTo>
                  <a:lnTo>
                    <a:pt x="5903322" y="877100"/>
                  </a:lnTo>
                  <a:lnTo>
                    <a:pt x="5903344" y="926552"/>
                  </a:lnTo>
                  <a:cubicBezTo>
                    <a:pt x="5899988" y="1052544"/>
                    <a:pt x="5889773" y="1153752"/>
                    <a:pt x="5903281" y="1282113"/>
                  </a:cubicBezTo>
                  <a:cubicBezTo>
                    <a:pt x="5916790" y="1410474"/>
                    <a:pt x="5914403" y="1564665"/>
                    <a:pt x="5909090" y="1714175"/>
                  </a:cubicBezTo>
                  <a:lnTo>
                    <a:pt x="5907284" y="1759805"/>
                  </a:lnTo>
                  <a:lnTo>
                    <a:pt x="5907378" y="1777036"/>
                  </a:lnTo>
                  <a:cubicBezTo>
                    <a:pt x="5907412" y="1824144"/>
                    <a:pt x="5906977" y="1876189"/>
                    <a:pt x="5905752" y="1937003"/>
                  </a:cubicBezTo>
                  <a:lnTo>
                    <a:pt x="5903395" y="2030748"/>
                  </a:lnTo>
                  <a:lnTo>
                    <a:pt x="5907340" y="2158964"/>
                  </a:lnTo>
                  <a:cubicBezTo>
                    <a:pt x="5910635" y="2266123"/>
                    <a:pt x="5912576" y="2384963"/>
                    <a:pt x="5903281" y="2527018"/>
                  </a:cubicBezTo>
                  <a:cubicBezTo>
                    <a:pt x="5900958" y="2562532"/>
                    <a:pt x="5898866" y="2593774"/>
                    <a:pt x="5897030" y="2621729"/>
                  </a:cubicBezTo>
                  <a:lnTo>
                    <a:pt x="5895519" y="2645703"/>
                  </a:lnTo>
                  <a:lnTo>
                    <a:pt x="5903281" y="2744876"/>
                  </a:lnTo>
                  <a:cubicBezTo>
                    <a:pt x="5924390" y="2976635"/>
                    <a:pt x="5925505" y="3129907"/>
                    <a:pt x="5915991" y="3271174"/>
                  </a:cubicBezTo>
                  <a:lnTo>
                    <a:pt x="5912438" y="3310233"/>
                  </a:lnTo>
                  <a:lnTo>
                    <a:pt x="5912219" y="3353265"/>
                  </a:lnTo>
                  <a:cubicBezTo>
                    <a:pt x="5909628" y="3442009"/>
                    <a:pt x="5904058" y="3537516"/>
                    <a:pt x="5903281" y="3684779"/>
                  </a:cubicBezTo>
                  <a:cubicBezTo>
                    <a:pt x="5901727" y="3979305"/>
                    <a:pt x="5935679" y="4151936"/>
                    <a:pt x="5903281" y="4525090"/>
                  </a:cubicBezTo>
                  <a:cubicBezTo>
                    <a:pt x="5902921" y="4617195"/>
                    <a:pt x="5830774" y="4693859"/>
                    <a:pt x="5742421" y="4685950"/>
                  </a:cubicBezTo>
                  <a:cubicBezTo>
                    <a:pt x="5697518" y="4689240"/>
                    <a:pt x="5647965" y="4690023"/>
                    <a:pt x="5593928" y="4689564"/>
                  </a:cubicBezTo>
                  <a:lnTo>
                    <a:pt x="5556605" y="4688746"/>
                  </a:lnTo>
                  <a:lnTo>
                    <a:pt x="5503653" y="4689542"/>
                  </a:lnTo>
                  <a:cubicBezTo>
                    <a:pt x="5308525" y="4690714"/>
                    <a:pt x="5128370" y="4688019"/>
                    <a:pt x="5003388" y="4686604"/>
                  </a:cubicBezTo>
                  <a:lnTo>
                    <a:pt x="4975744" y="4686339"/>
                  </a:lnTo>
                  <a:lnTo>
                    <a:pt x="4881599" y="4688735"/>
                  </a:lnTo>
                  <a:cubicBezTo>
                    <a:pt x="4747327" y="4689604"/>
                    <a:pt x="4653757" y="4680420"/>
                    <a:pt x="4532466" y="4677046"/>
                  </a:cubicBezTo>
                  <a:lnTo>
                    <a:pt x="4489098" y="4676514"/>
                  </a:lnTo>
                  <a:lnTo>
                    <a:pt x="4400790" y="4679415"/>
                  </a:lnTo>
                  <a:cubicBezTo>
                    <a:pt x="4367239" y="4680988"/>
                    <a:pt x="4332116" y="4683125"/>
                    <a:pt x="4295244" y="4685950"/>
                  </a:cubicBezTo>
                  <a:cubicBezTo>
                    <a:pt x="4184628" y="4694427"/>
                    <a:pt x="4105695" y="4696527"/>
                    <a:pt x="4035711" y="4695848"/>
                  </a:cubicBezTo>
                  <a:lnTo>
                    <a:pt x="4018301" y="4695470"/>
                  </a:lnTo>
                  <a:lnTo>
                    <a:pt x="3935258" y="4698681"/>
                  </a:lnTo>
                  <a:cubicBezTo>
                    <a:pt x="3764649" y="4702991"/>
                    <a:pt x="3665916" y="4693856"/>
                    <a:pt x="3491648" y="4688542"/>
                  </a:cubicBezTo>
                  <a:lnTo>
                    <a:pt x="3468202" y="4688013"/>
                  </a:lnTo>
                  <a:lnTo>
                    <a:pt x="3423629" y="4689002"/>
                  </a:lnTo>
                  <a:cubicBezTo>
                    <a:pt x="3326369" y="4691322"/>
                    <a:pt x="3261089" y="4693041"/>
                    <a:pt x="3126370" y="4685950"/>
                  </a:cubicBezTo>
                  <a:cubicBezTo>
                    <a:pt x="2991651" y="4678859"/>
                    <a:pt x="2862080" y="4687973"/>
                    <a:pt x="2688838" y="4691217"/>
                  </a:cubicBezTo>
                  <a:lnTo>
                    <a:pt x="2622190" y="4691865"/>
                  </a:lnTo>
                  <a:lnTo>
                    <a:pt x="2611197" y="4692970"/>
                  </a:lnTo>
                  <a:cubicBezTo>
                    <a:pt x="2431730" y="4704984"/>
                    <a:pt x="2145860" y="4688476"/>
                    <a:pt x="1929665" y="4685950"/>
                  </a:cubicBezTo>
                  <a:cubicBezTo>
                    <a:pt x="1867895" y="4685229"/>
                    <a:pt x="1804241" y="4683723"/>
                    <a:pt x="1739087" y="4682156"/>
                  </a:cubicBezTo>
                  <a:lnTo>
                    <a:pt x="1727914" y="4681923"/>
                  </a:lnTo>
                  <a:lnTo>
                    <a:pt x="1686181" y="4682966"/>
                  </a:lnTo>
                  <a:cubicBezTo>
                    <a:pt x="1629521" y="4684472"/>
                    <a:pt x="1573004" y="4685748"/>
                    <a:pt x="1512210" y="4685950"/>
                  </a:cubicBezTo>
                  <a:cubicBezTo>
                    <a:pt x="1329828" y="4686558"/>
                    <a:pt x="1181110" y="4700637"/>
                    <a:pt x="1028040" y="4696852"/>
                  </a:cubicBezTo>
                  <a:lnTo>
                    <a:pt x="948893" y="4691318"/>
                  </a:lnTo>
                  <a:lnTo>
                    <a:pt x="887925" y="4691932"/>
                  </a:lnTo>
                  <a:cubicBezTo>
                    <a:pt x="636175" y="4691598"/>
                    <a:pt x="349611" y="4676637"/>
                    <a:pt x="176354" y="4685950"/>
                  </a:cubicBezTo>
                  <a:cubicBezTo>
                    <a:pt x="159421" y="4685483"/>
                    <a:pt x="140841" y="4681332"/>
                    <a:pt x="122510" y="4673834"/>
                  </a:cubicBezTo>
                  <a:lnTo>
                    <a:pt x="116201" y="4669953"/>
                  </a:lnTo>
                  <a:lnTo>
                    <a:pt x="113677" y="4669281"/>
                  </a:lnTo>
                  <a:lnTo>
                    <a:pt x="102015" y="4661227"/>
                  </a:lnTo>
                  <a:lnTo>
                    <a:pt x="70163" y="4641635"/>
                  </a:lnTo>
                  <a:cubicBezTo>
                    <a:pt x="38294" y="4613926"/>
                    <a:pt x="15012" y="4574178"/>
                    <a:pt x="15495" y="4525090"/>
                  </a:cubicBezTo>
                  <a:lnTo>
                    <a:pt x="11506" y="4274549"/>
                  </a:lnTo>
                  <a:lnTo>
                    <a:pt x="8790" y="4166794"/>
                  </a:lnTo>
                  <a:cubicBezTo>
                    <a:pt x="6208" y="4047873"/>
                    <a:pt x="5861" y="3937380"/>
                    <a:pt x="15495" y="3859066"/>
                  </a:cubicBezTo>
                  <a:lnTo>
                    <a:pt x="15867" y="3854844"/>
                  </a:lnTo>
                  <a:lnTo>
                    <a:pt x="16106" y="3795754"/>
                  </a:lnTo>
                  <a:cubicBezTo>
                    <a:pt x="14699" y="3648036"/>
                    <a:pt x="9052" y="3504074"/>
                    <a:pt x="15495" y="3323757"/>
                  </a:cubicBezTo>
                  <a:lnTo>
                    <a:pt x="16390" y="3293151"/>
                  </a:lnTo>
                  <a:lnTo>
                    <a:pt x="15495" y="3236613"/>
                  </a:lnTo>
                  <a:cubicBezTo>
                    <a:pt x="15580" y="3128282"/>
                    <a:pt x="17407" y="3061324"/>
                    <a:pt x="18298" y="2993461"/>
                  </a:cubicBezTo>
                  <a:lnTo>
                    <a:pt x="18617" y="2956949"/>
                  </a:lnTo>
                  <a:lnTo>
                    <a:pt x="18234" y="2921461"/>
                  </a:lnTo>
                  <a:cubicBezTo>
                    <a:pt x="17892" y="2892993"/>
                    <a:pt x="17519" y="2863218"/>
                    <a:pt x="17158" y="2831551"/>
                  </a:cubicBezTo>
                  <a:lnTo>
                    <a:pt x="16753" y="2790644"/>
                  </a:lnTo>
                  <a:lnTo>
                    <a:pt x="15495" y="2744876"/>
                  </a:lnTo>
                  <a:cubicBezTo>
                    <a:pt x="13669" y="2688899"/>
                    <a:pt x="13080" y="2638146"/>
                    <a:pt x="13143" y="2588787"/>
                  </a:cubicBezTo>
                  <a:lnTo>
                    <a:pt x="14406" y="2469008"/>
                  </a:lnTo>
                  <a:lnTo>
                    <a:pt x="14368" y="2465648"/>
                  </a:lnTo>
                  <a:cubicBezTo>
                    <a:pt x="12201" y="2299935"/>
                    <a:pt x="8609" y="2315679"/>
                    <a:pt x="15495" y="2122424"/>
                  </a:cubicBezTo>
                  <a:lnTo>
                    <a:pt x="15870" y="2112285"/>
                  </a:lnTo>
                  <a:lnTo>
                    <a:pt x="15495" y="2078852"/>
                  </a:lnTo>
                  <a:cubicBezTo>
                    <a:pt x="10307" y="1777068"/>
                    <a:pt x="3885" y="1664137"/>
                    <a:pt x="15495" y="1412828"/>
                  </a:cubicBezTo>
                  <a:cubicBezTo>
                    <a:pt x="-6963" y="1205250"/>
                    <a:pt x="17624" y="1130369"/>
                    <a:pt x="15495" y="877519"/>
                  </a:cubicBezTo>
                  <a:cubicBezTo>
                    <a:pt x="11497" y="757012"/>
                    <a:pt x="-17277" y="435588"/>
                    <a:pt x="15495" y="167923"/>
                  </a:cubicBezTo>
                  <a:cubicBezTo>
                    <a:pt x="7711" y="108744"/>
                    <a:pt x="43725" y="48548"/>
                    <a:pt x="105990" y="21626"/>
                  </a:cubicBezTo>
                  <a:lnTo>
                    <a:pt x="119701" y="18788"/>
                  </a:lnTo>
                  <a:lnTo>
                    <a:pt x="144402" y="10537"/>
                  </a:lnTo>
                  <a:cubicBezTo>
                    <a:pt x="154822" y="8220"/>
                    <a:pt x="165520" y="7010"/>
                    <a:pt x="176354" y="7064"/>
                  </a:cubicBezTo>
                  <a:cubicBezTo>
                    <a:pt x="215909" y="6795"/>
                    <a:pt x="247774" y="5925"/>
                    <a:pt x="276540" y="5557"/>
                  </a:cubicBezTo>
                  <a:lnTo>
                    <a:pt x="284176" y="5698"/>
                  </a:lnTo>
                  <a:lnTo>
                    <a:pt x="302606" y="5228"/>
                  </a:lnTo>
                  <a:cubicBezTo>
                    <a:pt x="318346" y="5214"/>
                    <a:pt x="336303" y="5686"/>
                    <a:pt x="358126" y="7064"/>
                  </a:cubicBezTo>
                  <a:cubicBezTo>
                    <a:pt x="360417" y="60838"/>
                    <a:pt x="360008" y="66868"/>
                    <a:pt x="358126" y="115164"/>
                  </a:cubicBezTo>
                  <a:cubicBezTo>
                    <a:pt x="351812" y="116172"/>
                    <a:pt x="346470" y="116797"/>
                    <a:pt x="343723" y="118049"/>
                  </a:cubicBezTo>
                  <a:cubicBezTo>
                    <a:pt x="308312" y="131456"/>
                    <a:pt x="282392" y="170958"/>
                    <a:pt x="279649" y="213971"/>
                  </a:cubicBezTo>
                  <a:cubicBezTo>
                    <a:pt x="278856" y="228780"/>
                    <a:pt x="281673" y="242674"/>
                    <a:pt x="287181" y="255189"/>
                  </a:cubicBezTo>
                  <a:lnTo>
                    <a:pt x="307703" y="283750"/>
                  </a:lnTo>
                  <a:lnTo>
                    <a:pt x="343381" y="307328"/>
                  </a:lnTo>
                  <a:cubicBezTo>
                    <a:pt x="356577" y="313280"/>
                    <a:pt x="370680" y="317086"/>
                    <a:pt x="384557" y="318075"/>
                  </a:cubicBezTo>
                  <a:cubicBezTo>
                    <a:pt x="438991" y="320149"/>
                    <a:pt x="486145" y="265558"/>
                    <a:pt x="489465" y="213971"/>
                  </a:cubicBezTo>
                  <a:cubicBezTo>
                    <a:pt x="485471" y="177459"/>
                    <a:pt x="460221" y="130577"/>
                    <a:pt x="425392" y="118049"/>
                  </a:cubicBezTo>
                  <a:cubicBezTo>
                    <a:pt x="419786" y="117661"/>
                    <a:pt x="417507" y="115836"/>
                    <a:pt x="410989" y="115164"/>
                  </a:cubicBezTo>
                  <a:cubicBezTo>
                    <a:pt x="408429" y="85901"/>
                    <a:pt x="405590" y="34601"/>
                    <a:pt x="410989" y="7064"/>
                  </a:cubicBezTo>
                  <a:cubicBezTo>
                    <a:pt x="489178" y="11448"/>
                    <a:pt x="609948" y="4159"/>
                    <a:pt x="661047" y="7064"/>
                  </a:cubicBezTo>
                  <a:cubicBezTo>
                    <a:pt x="663639" y="47113"/>
                    <a:pt x="660800" y="80256"/>
                    <a:pt x="661047" y="115164"/>
                  </a:cubicBezTo>
                  <a:cubicBezTo>
                    <a:pt x="655019" y="115925"/>
                    <a:pt x="651232" y="117213"/>
                    <a:pt x="646644" y="118049"/>
                  </a:cubicBezTo>
                  <a:cubicBezTo>
                    <a:pt x="607374" y="135309"/>
                    <a:pt x="591002" y="170353"/>
                    <a:pt x="582571" y="213971"/>
                  </a:cubicBezTo>
                  <a:lnTo>
                    <a:pt x="590435" y="252410"/>
                  </a:lnTo>
                  <a:lnTo>
                    <a:pt x="611725" y="283636"/>
                  </a:lnTo>
                  <a:cubicBezTo>
                    <a:pt x="630699" y="302720"/>
                    <a:pt x="657438" y="315933"/>
                    <a:pt x="687478" y="318075"/>
                  </a:cubicBezTo>
                  <a:cubicBezTo>
                    <a:pt x="733254" y="324533"/>
                    <a:pt x="782572" y="272879"/>
                    <a:pt x="792386" y="213971"/>
                  </a:cubicBezTo>
                  <a:cubicBezTo>
                    <a:pt x="790559" y="173751"/>
                    <a:pt x="757502" y="134304"/>
                    <a:pt x="728313" y="118049"/>
                  </a:cubicBezTo>
                  <a:cubicBezTo>
                    <a:pt x="725133" y="117092"/>
                    <a:pt x="720297" y="115996"/>
                    <a:pt x="713910" y="115164"/>
                  </a:cubicBezTo>
                  <a:cubicBezTo>
                    <a:pt x="712892" y="109446"/>
                    <a:pt x="712606" y="101265"/>
                    <a:pt x="712695" y="91852"/>
                  </a:cubicBezTo>
                  <a:lnTo>
                    <a:pt x="712876" y="86471"/>
                  </a:lnTo>
                  <a:lnTo>
                    <a:pt x="711754" y="55341"/>
                  </a:lnTo>
                  <a:cubicBezTo>
                    <a:pt x="711395" y="37999"/>
                    <a:pt x="711755" y="22583"/>
                    <a:pt x="713910" y="7064"/>
                  </a:cubicBezTo>
                  <a:cubicBezTo>
                    <a:pt x="750389" y="1696"/>
                    <a:pt x="799342" y="4271"/>
                    <a:pt x="845956" y="6901"/>
                  </a:cubicBezTo>
                  <a:lnTo>
                    <a:pt x="898890" y="9295"/>
                  </a:lnTo>
                  <a:lnTo>
                    <a:pt x="963968" y="7064"/>
                  </a:lnTo>
                  <a:cubicBezTo>
                    <a:pt x="966735" y="44469"/>
                    <a:pt x="966881" y="63185"/>
                    <a:pt x="963968" y="115164"/>
                  </a:cubicBezTo>
                  <a:cubicBezTo>
                    <a:pt x="958835" y="116310"/>
                    <a:pt x="954001" y="117529"/>
                    <a:pt x="949565" y="118049"/>
                  </a:cubicBezTo>
                  <a:cubicBezTo>
                    <a:pt x="914778" y="133164"/>
                    <a:pt x="885241" y="169789"/>
                    <a:pt x="885492" y="213971"/>
                  </a:cubicBezTo>
                  <a:cubicBezTo>
                    <a:pt x="887269" y="241111"/>
                    <a:pt x="898765" y="267688"/>
                    <a:pt x="917182" y="287205"/>
                  </a:cubicBezTo>
                  <a:lnTo>
                    <a:pt x="924675" y="292552"/>
                  </a:lnTo>
                  <a:lnTo>
                    <a:pt x="951694" y="307935"/>
                  </a:lnTo>
                  <a:cubicBezTo>
                    <a:pt x="964283" y="312833"/>
                    <a:pt x="977543" y="316131"/>
                    <a:pt x="990400" y="318075"/>
                  </a:cubicBezTo>
                  <a:cubicBezTo>
                    <a:pt x="1041501" y="322091"/>
                    <a:pt x="1100123" y="259557"/>
                    <a:pt x="1095307" y="213971"/>
                  </a:cubicBezTo>
                  <a:cubicBezTo>
                    <a:pt x="1094589" y="172061"/>
                    <a:pt x="1068999" y="139118"/>
                    <a:pt x="1031234" y="118049"/>
                  </a:cubicBezTo>
                  <a:cubicBezTo>
                    <a:pt x="1027303" y="117257"/>
                    <a:pt x="1023251" y="115784"/>
                    <a:pt x="1016831" y="115164"/>
                  </a:cubicBezTo>
                  <a:cubicBezTo>
                    <a:pt x="1015786" y="71429"/>
                    <a:pt x="1014462" y="46575"/>
                    <a:pt x="1016831" y="7064"/>
                  </a:cubicBezTo>
                  <a:cubicBezTo>
                    <a:pt x="1068231" y="3400"/>
                    <a:pt x="1111884" y="5711"/>
                    <a:pt x="1152118" y="7783"/>
                  </a:cubicBezTo>
                  <a:lnTo>
                    <a:pt x="1178929" y="8771"/>
                  </a:lnTo>
                  <a:lnTo>
                    <a:pt x="1220084" y="6506"/>
                  </a:lnTo>
                  <a:cubicBezTo>
                    <a:pt x="1236929" y="5823"/>
                    <a:pt x="1252364" y="5740"/>
                    <a:pt x="1266889" y="7064"/>
                  </a:cubicBezTo>
                  <a:cubicBezTo>
                    <a:pt x="1265284" y="60076"/>
                    <a:pt x="1269113" y="84447"/>
                    <a:pt x="1266889" y="115164"/>
                  </a:cubicBezTo>
                  <a:cubicBezTo>
                    <a:pt x="1260651" y="115785"/>
                    <a:pt x="1258166" y="116479"/>
                    <a:pt x="1252486" y="118049"/>
                  </a:cubicBezTo>
                  <a:cubicBezTo>
                    <a:pt x="1212262" y="139194"/>
                    <a:pt x="1182844" y="172998"/>
                    <a:pt x="1188413" y="213971"/>
                  </a:cubicBezTo>
                  <a:cubicBezTo>
                    <a:pt x="1187200" y="268867"/>
                    <a:pt x="1239184" y="311114"/>
                    <a:pt x="1293321" y="318075"/>
                  </a:cubicBezTo>
                  <a:lnTo>
                    <a:pt x="1333085" y="307285"/>
                  </a:lnTo>
                  <a:lnTo>
                    <a:pt x="1363416" y="283763"/>
                  </a:lnTo>
                  <a:cubicBezTo>
                    <a:pt x="1381244" y="264219"/>
                    <a:pt x="1393191" y="238763"/>
                    <a:pt x="1398229" y="213971"/>
                  </a:cubicBezTo>
                  <a:cubicBezTo>
                    <a:pt x="1398562" y="202838"/>
                    <a:pt x="1397252" y="191797"/>
                    <a:pt x="1394468" y="181368"/>
                  </a:cubicBezTo>
                  <a:lnTo>
                    <a:pt x="1394305" y="180995"/>
                  </a:lnTo>
                  <a:lnTo>
                    <a:pt x="1381255" y="156792"/>
                  </a:lnTo>
                  <a:cubicBezTo>
                    <a:pt x="1368557" y="140227"/>
                    <a:pt x="1350839" y="126735"/>
                    <a:pt x="1334155" y="118049"/>
                  </a:cubicBezTo>
                  <a:cubicBezTo>
                    <a:pt x="1329780" y="117627"/>
                    <a:pt x="1323719" y="116481"/>
                    <a:pt x="1319752" y="115164"/>
                  </a:cubicBezTo>
                  <a:cubicBezTo>
                    <a:pt x="1321340" y="84268"/>
                    <a:pt x="1317751" y="41102"/>
                    <a:pt x="1319752" y="7064"/>
                  </a:cubicBezTo>
                  <a:cubicBezTo>
                    <a:pt x="1380540" y="8223"/>
                    <a:pt x="1459249" y="7111"/>
                    <a:pt x="1569811" y="7064"/>
                  </a:cubicBezTo>
                  <a:cubicBezTo>
                    <a:pt x="1573128" y="60775"/>
                    <a:pt x="1565088" y="65693"/>
                    <a:pt x="1569811" y="115164"/>
                  </a:cubicBezTo>
                  <a:cubicBezTo>
                    <a:pt x="1564956" y="116012"/>
                    <a:pt x="1560681" y="116515"/>
                    <a:pt x="1555408" y="118049"/>
                  </a:cubicBezTo>
                  <a:cubicBezTo>
                    <a:pt x="1521778" y="140942"/>
                    <a:pt x="1492866" y="172310"/>
                    <a:pt x="1491334" y="213971"/>
                  </a:cubicBezTo>
                  <a:cubicBezTo>
                    <a:pt x="1502515" y="262273"/>
                    <a:pt x="1538702" y="306428"/>
                    <a:pt x="1596242" y="318075"/>
                  </a:cubicBezTo>
                  <a:cubicBezTo>
                    <a:pt x="1653431" y="316688"/>
                    <a:pt x="1704691" y="278352"/>
                    <a:pt x="1701150" y="213971"/>
                  </a:cubicBezTo>
                  <a:lnTo>
                    <a:pt x="1697838" y="182977"/>
                  </a:lnTo>
                  <a:lnTo>
                    <a:pt x="1691020" y="167910"/>
                  </a:lnTo>
                  <a:lnTo>
                    <a:pt x="1685038" y="155198"/>
                  </a:lnTo>
                  <a:lnTo>
                    <a:pt x="1674915" y="144043"/>
                  </a:lnTo>
                  <a:lnTo>
                    <a:pt x="1663714" y="132206"/>
                  </a:lnTo>
                  <a:cubicBezTo>
                    <a:pt x="1655680" y="126051"/>
                    <a:pt x="1646690" y="121218"/>
                    <a:pt x="1637077" y="118049"/>
                  </a:cubicBezTo>
                  <a:cubicBezTo>
                    <a:pt x="1632483" y="116411"/>
                    <a:pt x="1626758" y="115273"/>
                    <a:pt x="1622673" y="115164"/>
                  </a:cubicBezTo>
                  <a:cubicBezTo>
                    <a:pt x="1621808" y="78155"/>
                    <a:pt x="1618244" y="53002"/>
                    <a:pt x="1622673" y="7064"/>
                  </a:cubicBezTo>
                  <a:cubicBezTo>
                    <a:pt x="1702935" y="9248"/>
                    <a:pt x="1780336" y="5367"/>
                    <a:pt x="1872732" y="7064"/>
                  </a:cubicBezTo>
                  <a:cubicBezTo>
                    <a:pt x="1878029" y="59535"/>
                    <a:pt x="1870795" y="78250"/>
                    <a:pt x="1872732" y="115164"/>
                  </a:cubicBezTo>
                  <a:cubicBezTo>
                    <a:pt x="1868884" y="116246"/>
                    <a:pt x="1864767" y="117314"/>
                    <a:pt x="1858329" y="118049"/>
                  </a:cubicBezTo>
                  <a:cubicBezTo>
                    <a:pt x="1840321" y="130574"/>
                    <a:pt x="1825261" y="142878"/>
                    <a:pt x="1814224" y="157888"/>
                  </a:cubicBezTo>
                  <a:lnTo>
                    <a:pt x="1807018" y="171280"/>
                  </a:lnTo>
                  <a:lnTo>
                    <a:pt x="1794255" y="213971"/>
                  </a:lnTo>
                  <a:cubicBezTo>
                    <a:pt x="1805641" y="272166"/>
                    <a:pt x="1840238" y="305852"/>
                    <a:pt x="1899163" y="318075"/>
                  </a:cubicBezTo>
                  <a:cubicBezTo>
                    <a:pt x="1954673" y="313304"/>
                    <a:pt x="1999564" y="258266"/>
                    <a:pt x="2004071" y="213971"/>
                  </a:cubicBezTo>
                  <a:lnTo>
                    <a:pt x="1985791" y="159920"/>
                  </a:lnTo>
                  <a:lnTo>
                    <a:pt x="1968006" y="137422"/>
                  </a:lnTo>
                  <a:cubicBezTo>
                    <a:pt x="1960346" y="130168"/>
                    <a:pt x="1951124" y="123616"/>
                    <a:pt x="1939998" y="118049"/>
                  </a:cubicBezTo>
                  <a:cubicBezTo>
                    <a:pt x="1934545" y="117517"/>
                    <a:pt x="1931563" y="116256"/>
                    <a:pt x="1925595" y="115164"/>
                  </a:cubicBezTo>
                  <a:cubicBezTo>
                    <a:pt x="1923428" y="90956"/>
                    <a:pt x="1926522" y="37912"/>
                    <a:pt x="1925595" y="7064"/>
                  </a:cubicBezTo>
                  <a:cubicBezTo>
                    <a:pt x="2012936" y="2729"/>
                    <a:pt x="2090003" y="3270"/>
                    <a:pt x="2175653" y="7064"/>
                  </a:cubicBezTo>
                  <a:cubicBezTo>
                    <a:pt x="2172893" y="49229"/>
                    <a:pt x="2177052" y="87925"/>
                    <a:pt x="2175653" y="115164"/>
                  </a:cubicBezTo>
                  <a:cubicBezTo>
                    <a:pt x="2168594" y="117001"/>
                    <a:pt x="2167924" y="116375"/>
                    <a:pt x="2161250" y="118049"/>
                  </a:cubicBezTo>
                  <a:lnTo>
                    <a:pt x="2116908" y="160572"/>
                  </a:lnTo>
                  <a:lnTo>
                    <a:pt x="2097177" y="213971"/>
                  </a:lnTo>
                  <a:cubicBezTo>
                    <a:pt x="2096341" y="228098"/>
                    <a:pt x="2098666" y="241201"/>
                    <a:pt x="2103576" y="253025"/>
                  </a:cubicBezTo>
                  <a:lnTo>
                    <a:pt x="2124979" y="283675"/>
                  </a:lnTo>
                  <a:lnTo>
                    <a:pt x="2125576" y="284464"/>
                  </a:lnTo>
                  <a:lnTo>
                    <a:pt x="2159474" y="306599"/>
                  </a:lnTo>
                  <a:cubicBezTo>
                    <a:pt x="2172431" y="312295"/>
                    <a:pt x="2186826" y="316205"/>
                    <a:pt x="2202084" y="318075"/>
                  </a:cubicBezTo>
                  <a:lnTo>
                    <a:pt x="2244939" y="310579"/>
                  </a:lnTo>
                  <a:lnTo>
                    <a:pt x="2277608" y="290445"/>
                  </a:lnTo>
                  <a:lnTo>
                    <a:pt x="2296039" y="264811"/>
                  </a:lnTo>
                  <a:lnTo>
                    <a:pt x="2299434" y="259721"/>
                  </a:lnTo>
                  <a:cubicBezTo>
                    <a:pt x="2304327" y="246869"/>
                    <a:pt x="2306946" y="231687"/>
                    <a:pt x="2306992" y="213971"/>
                  </a:cubicBezTo>
                  <a:cubicBezTo>
                    <a:pt x="2306056" y="177550"/>
                    <a:pt x="2283177" y="140982"/>
                    <a:pt x="2242919" y="118049"/>
                  </a:cubicBezTo>
                  <a:cubicBezTo>
                    <a:pt x="2238455" y="116869"/>
                    <a:pt x="2231688" y="115718"/>
                    <a:pt x="2228516" y="115164"/>
                  </a:cubicBezTo>
                  <a:cubicBezTo>
                    <a:pt x="2223826" y="75367"/>
                    <a:pt x="2230257" y="34592"/>
                    <a:pt x="2228516" y="7064"/>
                  </a:cubicBezTo>
                  <a:cubicBezTo>
                    <a:pt x="2244855" y="7840"/>
                    <a:pt x="2264093" y="8236"/>
                    <a:pt x="2284900" y="8390"/>
                  </a:cubicBezTo>
                  <a:lnTo>
                    <a:pt x="2325242" y="8317"/>
                  </a:lnTo>
                  <a:lnTo>
                    <a:pt x="2359583" y="7187"/>
                  </a:lnTo>
                  <a:cubicBezTo>
                    <a:pt x="2399775" y="5335"/>
                    <a:pt x="2437955" y="3443"/>
                    <a:pt x="2478574" y="7064"/>
                  </a:cubicBezTo>
                  <a:cubicBezTo>
                    <a:pt x="2482362" y="40808"/>
                    <a:pt x="2476874" y="66134"/>
                    <a:pt x="2478574" y="115164"/>
                  </a:cubicBezTo>
                  <a:cubicBezTo>
                    <a:pt x="2473425" y="115613"/>
                    <a:pt x="2467767" y="118065"/>
                    <a:pt x="2464171" y="118049"/>
                  </a:cubicBezTo>
                  <a:cubicBezTo>
                    <a:pt x="2447774" y="127972"/>
                    <a:pt x="2432130" y="139542"/>
                    <a:pt x="2420398" y="154837"/>
                  </a:cubicBezTo>
                  <a:lnTo>
                    <a:pt x="2419080" y="157238"/>
                  </a:lnTo>
                  <a:lnTo>
                    <a:pt x="2400098" y="213971"/>
                  </a:lnTo>
                  <a:cubicBezTo>
                    <a:pt x="2401456" y="269020"/>
                    <a:pt x="2457957" y="320581"/>
                    <a:pt x="2505006" y="318075"/>
                  </a:cubicBezTo>
                  <a:cubicBezTo>
                    <a:pt x="2518601" y="317609"/>
                    <a:pt x="2532772" y="314627"/>
                    <a:pt x="2546177" y="309477"/>
                  </a:cubicBezTo>
                  <a:lnTo>
                    <a:pt x="2574557" y="292712"/>
                  </a:lnTo>
                  <a:lnTo>
                    <a:pt x="2598169" y="259497"/>
                  </a:lnTo>
                  <a:cubicBezTo>
                    <a:pt x="2604322" y="246211"/>
                    <a:pt x="2608446" y="230942"/>
                    <a:pt x="2609913" y="213971"/>
                  </a:cubicBezTo>
                  <a:cubicBezTo>
                    <a:pt x="2613846" y="173667"/>
                    <a:pt x="2587045" y="130210"/>
                    <a:pt x="2545840" y="118049"/>
                  </a:cubicBezTo>
                  <a:cubicBezTo>
                    <a:pt x="2540063" y="117579"/>
                    <a:pt x="2536774" y="116784"/>
                    <a:pt x="2531437" y="115164"/>
                  </a:cubicBezTo>
                  <a:cubicBezTo>
                    <a:pt x="2531585" y="84399"/>
                    <a:pt x="2535322" y="46023"/>
                    <a:pt x="2531437" y="7064"/>
                  </a:cubicBezTo>
                  <a:cubicBezTo>
                    <a:pt x="2588425" y="2049"/>
                    <a:pt x="2627089" y="-148"/>
                    <a:pt x="2663432" y="7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A3FA07F-82D0-BB67-FD1A-97F4A777F225}"/>
              </a:ext>
            </a:extLst>
          </p:cNvPr>
          <p:cNvGrpSpPr/>
          <p:nvPr/>
        </p:nvGrpSpPr>
        <p:grpSpPr>
          <a:xfrm>
            <a:off x="860648" y="6144307"/>
            <a:ext cx="251246" cy="218165"/>
            <a:chOff x="9834336" y="1828800"/>
            <a:chExt cx="588758" cy="511240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C5F8EB4D-D2B1-6DF3-152C-B2735C578867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5A5EE7FB-5F0C-C4D4-2387-A52D460AA56F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478E1B9-79C9-D254-57F6-C39F8BE91FD2}"/>
              </a:ext>
            </a:extLst>
          </p:cNvPr>
          <p:cNvSpPr txBox="1"/>
          <p:nvPr/>
        </p:nvSpPr>
        <p:spPr>
          <a:xfrm>
            <a:off x="2493458" y="2911655"/>
            <a:ext cx="72050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우리 모두</a:t>
            </a:r>
            <a: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</a:t>
            </a:r>
            <a:b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인권을 지키는 신고의무자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06346445-8B9C-7AE3-D551-E0A51BA57A07}"/>
              </a:ext>
            </a:extLst>
          </p:cNvPr>
          <p:cNvSpPr/>
          <p:nvPr/>
        </p:nvSpPr>
        <p:spPr>
          <a:xfrm>
            <a:off x="5653843" y="2109461"/>
            <a:ext cx="802198" cy="80219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32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04</a:t>
            </a:r>
            <a:endParaRPr lang="ko-KR" altLang="en-US" sz="3200" spc="-30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971AD43F-9A52-C69F-3F4E-7A2692740212}"/>
              </a:ext>
            </a:extLst>
          </p:cNvPr>
          <p:cNvGrpSpPr/>
          <p:nvPr/>
        </p:nvGrpSpPr>
        <p:grpSpPr>
          <a:xfrm>
            <a:off x="10632504" y="599685"/>
            <a:ext cx="251246" cy="218165"/>
            <a:chOff x="9834336" y="1828800"/>
            <a:chExt cx="588758" cy="51124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E8F18C17-DAF9-E735-8301-572B9CFCA979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B198AA6D-FC49-9F74-3DE0-116AAE8282E0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9B289878-E80E-8A77-5700-728449EEC736}"/>
              </a:ext>
            </a:extLst>
          </p:cNvPr>
          <p:cNvGrpSpPr/>
          <p:nvPr/>
        </p:nvGrpSpPr>
        <p:grpSpPr>
          <a:xfrm>
            <a:off x="3160113" y="5077358"/>
            <a:ext cx="5886052" cy="930692"/>
            <a:chOff x="3169415" y="4579679"/>
            <a:chExt cx="5886052" cy="930692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05E328DF-8703-7F40-6D81-E71C86C8507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B73FB4D-5A60-FF03-E259-F55423B272F9}"/>
                </a:ext>
              </a:extLst>
            </p:cNvPr>
            <p:cNvSpPr txBox="1"/>
            <p:nvPr/>
          </p:nvSpPr>
          <p:spPr>
            <a:xfrm>
              <a:off x="3169415" y="5079484"/>
              <a:ext cx="58860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2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6544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01200-7F92-773D-08D6-ED276F01F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8391647-64B2-16C0-A96B-687FB8075249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CAD7EB1-4BB3-FABC-82A6-DE74BF960DE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A140D29F-FF2B-9454-BDA2-B2384D7F168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7F5AA6-42B3-89CB-2367-B2D02FF1EE36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BBFF7C33-66F2-C18D-61A0-07241AEF5A29}"/>
              </a:ext>
            </a:extLst>
          </p:cNvPr>
          <p:cNvGrpSpPr/>
          <p:nvPr/>
        </p:nvGrpSpPr>
        <p:grpSpPr>
          <a:xfrm>
            <a:off x="1127448" y="1916832"/>
            <a:ext cx="9685076" cy="3603821"/>
            <a:chOff x="1415480" y="1769395"/>
            <a:chExt cx="9685076" cy="3603821"/>
          </a:xfrm>
        </p:grpSpPr>
        <p:sp>
          <p:nvSpPr>
            <p:cNvPr id="30" name="화살표: 오른쪽 29">
              <a:extLst>
                <a:ext uri="{FF2B5EF4-FFF2-40B4-BE49-F238E27FC236}">
                  <a16:creationId xmlns:a16="http://schemas.microsoft.com/office/drawing/2014/main" id="{7AA1A818-84A9-0831-8482-1516898F28D2}"/>
                </a:ext>
              </a:extLst>
            </p:cNvPr>
            <p:cNvSpPr/>
            <p:nvPr/>
          </p:nvSpPr>
          <p:spPr>
            <a:xfrm>
              <a:off x="7104112" y="3752490"/>
              <a:ext cx="2448272" cy="1620726"/>
            </a:xfrm>
            <a:prstGeom prst="right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특히 법으로 </a:t>
              </a:r>
              <a:endParaRPr lang="en-US" altLang="ko-KR" sz="2000" b="1" dirty="0">
                <a:solidFill>
                  <a:schemeClr val="tx1"/>
                </a:solidFill>
              </a:endParaRPr>
            </a:p>
            <a:p>
              <a:pPr algn="ctr"/>
              <a:r>
                <a:rPr lang="ko-KR" altLang="en-US" sz="2000" b="1" dirty="0">
                  <a:solidFill>
                    <a:schemeClr val="tx1"/>
                  </a:solidFill>
                </a:rPr>
                <a:t>지정된</a:t>
              </a:r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81C1C7BC-6CD3-DE32-C00D-17F7B217D0B7}"/>
                </a:ext>
              </a:extLst>
            </p:cNvPr>
            <p:cNvGrpSpPr/>
            <p:nvPr/>
          </p:nvGrpSpPr>
          <p:grpSpPr>
            <a:xfrm>
              <a:off x="4763852" y="1769395"/>
              <a:ext cx="6336704" cy="1569315"/>
              <a:chOff x="-243515" y="2093482"/>
              <a:chExt cx="8188657" cy="1569315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E094EDA-C722-E32B-35F9-A549B87F16A7}"/>
                  </a:ext>
                </a:extLst>
              </p:cNvPr>
              <p:cNvSpPr txBox="1"/>
              <p:nvPr/>
            </p:nvSpPr>
            <p:spPr bwMode="auto">
              <a:xfrm>
                <a:off x="-243515" y="3062633"/>
                <a:ext cx="8188657" cy="6001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33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예방과 신속한 신고 및 지원</a:t>
                </a:r>
                <a:endParaRPr lang="ko-KR" altLang="en-US" sz="33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73E7FF12-6308-44AC-3EA5-91299945ADF9}"/>
                  </a:ext>
                </a:extLst>
              </p:cNvPr>
              <p:cNvSpPr/>
              <p:nvPr/>
            </p:nvSpPr>
            <p:spPr bwMode="auto">
              <a:xfrm>
                <a:off x="907123" y="2093482"/>
                <a:ext cx="5913259" cy="82756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75000"/>
                </a:scheme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</a:rPr>
                  <a:t>가장 중요한 부분</a:t>
                </a:r>
                <a:endPara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D66FBD03-8CB6-ADE7-4BC6-0A257E9213B2}"/>
                </a:ext>
              </a:extLst>
            </p:cNvPr>
            <p:cNvGrpSpPr/>
            <p:nvPr/>
          </p:nvGrpSpPr>
          <p:grpSpPr>
            <a:xfrm>
              <a:off x="1415480" y="2924930"/>
              <a:ext cx="3908265" cy="947099"/>
              <a:chOff x="2703932" y="1010880"/>
              <a:chExt cx="5071849" cy="951033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F7C4C4D-C22A-BEAD-6A8B-49758B0217A1}"/>
                  </a:ext>
                </a:extLst>
              </p:cNvPr>
              <p:cNvSpPr txBox="1"/>
              <p:nvPr/>
            </p:nvSpPr>
            <p:spPr bwMode="auto">
              <a:xfrm>
                <a:off x="2703932" y="1010880"/>
                <a:ext cx="5071849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600"/>
                  </a:spcBef>
                </a:pPr>
                <a:r>
                  <a:rPr lang="ko-KR" altLang="en-US" sz="4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장애인학대</a:t>
                </a: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6DA551A4-1274-32C8-80D2-0301165ACE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85173" y="1961913"/>
                <a:ext cx="3789759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FD7E1E4B-E8B7-8865-630D-83FE60BE283B}"/>
                </a:ext>
              </a:extLst>
            </p:cNvPr>
            <p:cNvSpPr/>
            <p:nvPr/>
          </p:nvSpPr>
          <p:spPr bwMode="auto">
            <a:xfrm>
              <a:off x="5572322" y="3752490"/>
              <a:ext cx="1817049" cy="1620726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모두의</a:t>
              </a:r>
              <a:endPara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관심과 실천</a:t>
              </a:r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7F0872D5-6AD8-4AC6-4FD4-B47450DAE8F4}"/>
                </a:ext>
              </a:extLst>
            </p:cNvPr>
            <p:cNvSpPr/>
            <p:nvPr/>
          </p:nvSpPr>
          <p:spPr bwMode="auto">
            <a:xfrm>
              <a:off x="8898172" y="3752490"/>
              <a:ext cx="1662323" cy="1620726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신고</a:t>
              </a:r>
              <a:endParaRPr lang="en-US" altLang="ko-KR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의무자</a:t>
              </a:r>
              <a:endParaRPr lang="ko-KR" altLang="en-US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009675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B16050-A88D-69D3-0AA8-7832B7FD4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4CC441E7-0866-CCFA-BA0E-F7B90B0EA1B7}"/>
              </a:ext>
            </a:extLst>
          </p:cNvPr>
          <p:cNvSpPr/>
          <p:nvPr/>
        </p:nvSpPr>
        <p:spPr>
          <a:xfrm>
            <a:off x="2855640" y="1844824"/>
            <a:ext cx="8640960" cy="4208505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73AAB-B4EA-2C38-D2EC-A0CE9F8BBEE9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BBDDE6-4097-02AD-770F-32E035E4A2DA}"/>
              </a:ext>
            </a:extLst>
          </p:cNvPr>
          <p:cNvSpPr txBox="1"/>
          <p:nvPr/>
        </p:nvSpPr>
        <p:spPr>
          <a:xfrm>
            <a:off x="4475559" y="2184393"/>
            <a:ext cx="54011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latinLnBrk="0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장애인학대와 장애인 대상 성범죄 신고의무와 절차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8A4B02A-6BA7-D76B-974A-F07A41865E21}"/>
              </a:ext>
            </a:extLst>
          </p:cNvPr>
          <p:cNvSpPr/>
          <p:nvPr/>
        </p:nvSpPr>
        <p:spPr bwMode="auto">
          <a:xfrm>
            <a:off x="4223793" y="1589187"/>
            <a:ext cx="5904654" cy="540062"/>
          </a:xfrm>
          <a:prstGeom prst="roundRect">
            <a:avLst>
              <a:gd name="adj" fmla="val 0"/>
            </a:avLst>
          </a:prstGeom>
          <a:solidFill>
            <a:srgbClr val="FF66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「장애인복지법」 제</a:t>
            </a:r>
            <a:r>
              <a:rPr lang="en-US" altLang="ko-KR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59</a:t>
            </a:r>
            <a:r>
              <a:rPr lang="ko-KR" altLang="en-US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조의 </a:t>
            </a:r>
            <a:r>
              <a:rPr lang="en-US" altLang="ko-KR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4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F003122-9163-DEDD-132E-E1C53AE80361}"/>
              </a:ext>
            </a:extLst>
          </p:cNvPr>
          <p:cNvSpPr/>
          <p:nvPr/>
        </p:nvSpPr>
        <p:spPr>
          <a:xfrm>
            <a:off x="3575721" y="3015390"/>
            <a:ext cx="7200798" cy="277090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pic>
        <p:nvPicPr>
          <p:cNvPr id="6" name="그림 5" descr="스크린샷, 그래픽, 디자인, 다채로움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10B91B1-6736-84E8-4E50-9D5934C9D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368877"/>
            <a:ext cx="2448271" cy="24482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D6CAD43-F18F-2910-4BF1-344010BB6524}"/>
              </a:ext>
            </a:extLst>
          </p:cNvPr>
          <p:cNvSpPr txBox="1"/>
          <p:nvPr/>
        </p:nvSpPr>
        <p:spPr bwMode="auto">
          <a:xfrm>
            <a:off x="4071566" y="3354401"/>
            <a:ext cx="6209108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  <a:defRPr b="1" spc="-5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ko-KR" altLang="en-US" spc="-100" dirty="0"/>
              <a:t>누구든지 장애인학대나 장애인 대상 성범죄를 알게 </a:t>
            </a:r>
            <a:r>
              <a:rPr lang="ko-KR" altLang="en-US" spc="-100"/>
              <a:t>된 경우</a:t>
            </a:r>
            <a:r>
              <a:rPr lang="en-US" altLang="ko-KR" spc="-100" dirty="0"/>
              <a:t>, </a:t>
            </a:r>
            <a:r>
              <a:rPr lang="ko-KR" altLang="en-US" spc="-100"/>
              <a:t>장애인권익옹호기관 또는</a:t>
            </a:r>
            <a:br>
              <a:rPr lang="en-US" altLang="ko-KR" spc="-100" dirty="0"/>
            </a:br>
            <a:r>
              <a:rPr lang="ko-KR" altLang="en-US" spc="-100"/>
              <a:t>수사기관에 신고가능</a:t>
            </a:r>
            <a:endParaRPr lang="en-US" altLang="ko-KR" spc="-100" dirty="0"/>
          </a:p>
          <a:p>
            <a:r>
              <a:rPr lang="ko-KR" altLang="en-US" spc="-100" dirty="0"/>
              <a:t>특정한 직무를 </a:t>
            </a:r>
            <a:r>
              <a:rPr lang="ko-KR" altLang="en-US" spc="-100"/>
              <a:t>수행하는 종사자는</a:t>
            </a:r>
            <a:br>
              <a:rPr lang="en-US" altLang="ko-KR" spc="-100" dirty="0"/>
            </a:br>
            <a:r>
              <a:rPr lang="ko-KR" altLang="en-US" spc="-100" dirty="0"/>
              <a:t>더 엄격한 </a:t>
            </a:r>
            <a:r>
              <a:rPr lang="ko-KR" altLang="en-US" spc="-100"/>
              <a:t>의무 부여</a:t>
            </a:r>
            <a:endParaRPr lang="en-US" altLang="ko-KR" spc="-100" dirty="0"/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423B8EBF-8DF5-D76D-8E30-DE5C21328D96}"/>
              </a:ext>
            </a:extLst>
          </p:cNvPr>
          <p:cNvSpPr/>
          <p:nvPr/>
        </p:nvSpPr>
        <p:spPr bwMode="auto">
          <a:xfrm>
            <a:off x="335360" y="95164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신고의무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9DFA04D2-634B-E8E5-E3CE-6E41B6577A6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6EEB7464-2B9D-6DAD-9894-C59138972941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04DF0B4-1C5F-586D-154C-3C94CD7E11D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116885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493BF-0165-2FD7-4C6A-C4E7B2BF9F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의류, 바퀴, 사람, 자전거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8A41DD6-C261-C8C9-43A5-A7CB1487D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842" y="4037106"/>
            <a:ext cx="1996763" cy="1879390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E58998AD-3DEE-1568-B465-AA6682ACD97F}"/>
              </a:ext>
            </a:extLst>
          </p:cNvPr>
          <p:cNvSpPr/>
          <p:nvPr/>
        </p:nvSpPr>
        <p:spPr>
          <a:xfrm>
            <a:off x="2135560" y="1700808"/>
            <a:ext cx="9505578" cy="4496538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7B9345-349A-5C46-D82E-FFF6BCDAD1D0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6790985-566E-6AF7-807E-6A9ABC0A1888}"/>
              </a:ext>
            </a:extLst>
          </p:cNvPr>
          <p:cNvSpPr/>
          <p:nvPr/>
        </p:nvSpPr>
        <p:spPr bwMode="auto">
          <a:xfrm>
            <a:off x="3936022" y="1445171"/>
            <a:ext cx="5904654" cy="540062"/>
          </a:xfrm>
          <a:prstGeom prst="roundRect">
            <a:avLst>
              <a:gd name="adj" fmla="val 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신고의무자 직군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C5CB4F-2832-895D-E2CE-88596054B677}"/>
              </a:ext>
            </a:extLst>
          </p:cNvPr>
          <p:cNvSpPr txBox="1"/>
          <p:nvPr/>
        </p:nvSpPr>
        <p:spPr bwMode="auto">
          <a:xfrm>
            <a:off x="2351584" y="2317846"/>
            <a:ext cx="9145017" cy="32624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  <a:defRPr b="1" spc="-5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ko-KR" altLang="en-US" sz="2200" spc="-100"/>
              <a:t>사회복지전담공무원 및 사회복지시설의 장과 그 종사자</a:t>
            </a:r>
            <a:br>
              <a:rPr lang="ko-KR" altLang="en-US" sz="2200" spc="-100"/>
            </a:br>
            <a:r>
              <a:rPr lang="en-US" altLang="ko-KR" sz="2200" spc="-100"/>
              <a:t>(</a:t>
            </a:r>
            <a:r>
              <a:rPr lang="ko-KR" altLang="en-US" sz="2200" spc="-100"/>
              <a:t>사회복지시설 사회복무요원 포함</a:t>
            </a:r>
            <a:r>
              <a:rPr lang="en-US" altLang="ko-KR" sz="2200" spc="-100"/>
              <a:t>)</a:t>
            </a:r>
          </a:p>
          <a:p>
            <a:r>
              <a:rPr lang="ko-KR" altLang="en-US" sz="2200" spc="-100"/>
              <a:t>서비스 지원 종합조사를 하는 자와 활동지원인력 및 활동지원기관의 장과 그 종사자</a:t>
            </a:r>
          </a:p>
          <a:p>
            <a:r>
              <a:rPr lang="ko-KR" altLang="en-US" sz="2200" spc="-100"/>
              <a:t>의료인 및 의료기관의 장</a:t>
            </a:r>
          </a:p>
          <a:p>
            <a:r>
              <a:rPr lang="ko-KR" altLang="en-US" sz="2200" spc="-100"/>
              <a:t>의료기사</a:t>
            </a:r>
          </a:p>
          <a:p>
            <a:r>
              <a:rPr lang="ko-KR" altLang="en-US" sz="2200" spc="-100"/>
              <a:t>응급구조사</a:t>
            </a:r>
          </a:p>
          <a:p>
            <a:r>
              <a:rPr lang="en-US" altLang="ko-KR" sz="2200" spc="-100"/>
              <a:t>119</a:t>
            </a:r>
            <a:r>
              <a:rPr lang="ko-KR" altLang="en-US" sz="2200" spc="-100"/>
              <a:t>구급대의 대원</a:t>
            </a:r>
          </a:p>
          <a:p>
            <a:r>
              <a:rPr lang="ko-KR" altLang="en-US" sz="2200" spc="-100"/>
              <a:t>정신건강복지센터</a:t>
            </a:r>
            <a:r>
              <a:rPr lang="en-US" altLang="ko-KR" sz="2200" spc="-100"/>
              <a:t>, </a:t>
            </a:r>
            <a:r>
              <a:rPr lang="ko-KR" altLang="en-US" sz="2200" spc="-100"/>
              <a:t>정신의료기관</a:t>
            </a:r>
            <a:r>
              <a:rPr lang="en-US" altLang="ko-KR" sz="2200" spc="-100"/>
              <a:t>, </a:t>
            </a:r>
            <a:r>
              <a:rPr lang="ko-KR" altLang="en-US" sz="2200" spc="-100"/>
              <a:t>정신요양시설</a:t>
            </a:r>
            <a:r>
              <a:rPr lang="en-US" altLang="ko-KR" sz="2200" spc="-100"/>
              <a:t>, </a:t>
            </a:r>
            <a:r>
              <a:rPr lang="ko-KR" altLang="en-US" sz="2200" spc="-100"/>
              <a:t>정신재활시설의 장과 그 종사자</a:t>
            </a:r>
            <a:endParaRPr lang="en-US" altLang="ko-KR" sz="2200" spc="-100" dirty="0"/>
          </a:p>
        </p:txBody>
      </p:sp>
      <p:pic>
        <p:nvPicPr>
          <p:cNvPr id="4" name="그림 3" descr="의류, 신발류, 만화 영화, 사람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2D65C65-0B07-2412-05E0-10BEE6BF54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491" r="37110"/>
          <a:stretch>
            <a:fillRect/>
          </a:stretch>
        </p:blipFill>
        <p:spPr>
          <a:xfrm>
            <a:off x="119336" y="4040256"/>
            <a:ext cx="613366" cy="1964284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B75222C-D65E-975C-0642-A29048A0D222}"/>
              </a:ext>
            </a:extLst>
          </p:cNvPr>
          <p:cNvSpPr/>
          <p:nvPr/>
        </p:nvSpPr>
        <p:spPr bwMode="auto">
          <a:xfrm>
            <a:off x="263352" y="847417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장애인학대 신고의무자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BC849AA-3D06-E0CF-D2EC-DC417CEC2618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27EBF322-A356-A548-DCD2-A818855E08D9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8BCA90-DECE-33A0-0CCF-ED44DAF3DB8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510236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C4DCD-72C1-3844-5968-6192373F7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270A53F6-0A16-172E-2475-8BC5ACA577FB}"/>
              </a:ext>
            </a:extLst>
          </p:cNvPr>
          <p:cNvSpPr/>
          <p:nvPr/>
        </p:nvSpPr>
        <p:spPr>
          <a:xfrm>
            <a:off x="2135560" y="1596758"/>
            <a:ext cx="9505578" cy="4496538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DF3BE2-4113-6088-2D42-9F5BD686C097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6322F3C9-E6DD-800F-1F17-BDB70D4F0099}"/>
              </a:ext>
            </a:extLst>
          </p:cNvPr>
          <p:cNvSpPr/>
          <p:nvPr/>
        </p:nvSpPr>
        <p:spPr bwMode="auto">
          <a:xfrm>
            <a:off x="3936022" y="1341121"/>
            <a:ext cx="5904654" cy="540062"/>
          </a:xfrm>
          <a:prstGeom prst="roundRect">
            <a:avLst>
              <a:gd name="adj" fmla="val 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신고의무자 직군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8DE4FB-8DF3-1CB4-6CC1-D067DBB7F9DE}"/>
              </a:ext>
            </a:extLst>
          </p:cNvPr>
          <p:cNvSpPr txBox="1"/>
          <p:nvPr/>
        </p:nvSpPr>
        <p:spPr bwMode="auto">
          <a:xfrm>
            <a:off x="2351584" y="2136820"/>
            <a:ext cx="9145017" cy="39395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  <a:defRPr b="1" spc="-5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ko-KR" altLang="en-US" sz="2200" spc="-100"/>
              <a:t>어린이집의 원장 등 보육교직원</a:t>
            </a:r>
          </a:p>
          <a:p>
            <a:r>
              <a:rPr lang="ko-KR" altLang="en-US" sz="2200" spc="-100"/>
              <a:t>유아 대상 교직원 및 강사 등</a:t>
            </a:r>
          </a:p>
          <a:p>
            <a:r>
              <a:rPr lang="ko-KR" altLang="en-US" sz="2200" spc="-100"/>
              <a:t>초ㆍ중등학교의 장과 그 종사자</a:t>
            </a:r>
          </a:p>
          <a:p>
            <a:r>
              <a:rPr lang="ko-KR" altLang="en-US" sz="2200" spc="-100"/>
              <a:t>학원의 운영자ㆍ강사ㆍ직원 및 교습소의 교습자ㆍ직원</a:t>
            </a:r>
          </a:p>
          <a:p>
            <a:r>
              <a:rPr lang="ko-KR" altLang="en-US" sz="2200" spc="-100"/>
              <a:t>성폭력피해상담소</a:t>
            </a:r>
            <a:r>
              <a:rPr lang="en-US" altLang="ko-KR" sz="2200" spc="-100"/>
              <a:t>, </a:t>
            </a:r>
            <a:r>
              <a:rPr lang="ko-KR" altLang="en-US" sz="2200" spc="-100"/>
              <a:t>성폭력피해자보호시설 및 성폭력피해자통합지원센터의 장과 그 종사자</a:t>
            </a:r>
          </a:p>
          <a:p>
            <a:r>
              <a:rPr lang="ko-KR" altLang="en-US" sz="2200" spc="-100"/>
              <a:t>성매매 방지 및 피해자 보호 관련 지원시설의 장과 그 종사자</a:t>
            </a:r>
            <a:r>
              <a:rPr lang="en-US" altLang="ko-KR" sz="2200" spc="-100"/>
              <a:t>, </a:t>
            </a:r>
            <a:r>
              <a:rPr lang="ko-KR" altLang="en-US" sz="2200" spc="-100"/>
              <a:t>성매매피해상담소의 장과 그 종사자</a:t>
            </a:r>
          </a:p>
          <a:p>
            <a:r>
              <a:rPr lang="ko-KR" altLang="en-US" sz="2200" spc="-100"/>
              <a:t>가정폭력 관련 상담소의 장과 그 종사자</a:t>
            </a:r>
            <a:r>
              <a:rPr lang="en-US" altLang="ko-KR" sz="2200" spc="-100"/>
              <a:t>, </a:t>
            </a:r>
            <a:r>
              <a:rPr lang="ko-KR" altLang="en-US" sz="2200" spc="-100"/>
              <a:t>가정폭력피해자 보호시설의 장과 그 종사자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2967602-5FC7-C507-D436-999990CD3463}"/>
              </a:ext>
            </a:extLst>
          </p:cNvPr>
          <p:cNvGrpSpPr/>
          <p:nvPr/>
        </p:nvGrpSpPr>
        <p:grpSpPr>
          <a:xfrm>
            <a:off x="334839" y="3636120"/>
            <a:ext cx="1872208" cy="2428507"/>
            <a:chOff x="119336" y="3861048"/>
            <a:chExt cx="1572266" cy="2039442"/>
          </a:xfrm>
        </p:grpSpPr>
        <p:pic>
          <p:nvPicPr>
            <p:cNvPr id="4" name="그림 3" descr="의류, 신발류, 만화 영화, 사람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2A70A36E-00D4-23D3-E06B-E0BD29004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0491" r="37110"/>
            <a:stretch>
              <a:fillRect/>
            </a:stretch>
          </p:blipFill>
          <p:spPr>
            <a:xfrm>
              <a:off x="119336" y="3936206"/>
              <a:ext cx="613366" cy="1964284"/>
            </a:xfrm>
            <a:prstGeom prst="rect">
              <a:avLst/>
            </a:prstGeom>
          </p:spPr>
        </p:pic>
        <p:pic>
          <p:nvPicPr>
            <p:cNvPr id="2" name="그림 1" descr="의류, 신발류, 만화 영화, 사람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E0448822-CFBF-69F7-D414-EABF332CB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3599" t="-3826" r="71200" b="1"/>
            <a:stretch>
              <a:fillRect/>
            </a:stretch>
          </p:blipFill>
          <p:spPr>
            <a:xfrm>
              <a:off x="479376" y="3861048"/>
              <a:ext cx="613366" cy="2039442"/>
            </a:xfrm>
            <a:prstGeom prst="rect">
              <a:avLst/>
            </a:prstGeom>
          </p:spPr>
        </p:pic>
        <p:pic>
          <p:nvPicPr>
            <p:cNvPr id="3" name="그림 2" descr="의류, 신발류, 만화 영화, 사람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C99C6893-5384-2E4B-5EA2-6BBB67D9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9845" t="-3826" r="-2696" b="1"/>
            <a:stretch>
              <a:fillRect/>
            </a:stretch>
          </p:blipFill>
          <p:spPr>
            <a:xfrm>
              <a:off x="880367" y="3861048"/>
              <a:ext cx="811235" cy="2039442"/>
            </a:xfrm>
            <a:prstGeom prst="rect">
              <a:avLst/>
            </a:prstGeom>
          </p:spPr>
        </p:pic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1117DBFC-5107-0FB1-7CBE-FC0E8CEF5EDE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5D684FC5-18E8-41C1-5796-FB5234B463C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4EE7151-E536-ABA9-7B67-7112BF75041B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580616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AC5CB-CF9D-B01C-A09D-0C57ED8B2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6E5509DD-6784-FE99-4C57-912D5E7CDB1B}"/>
              </a:ext>
            </a:extLst>
          </p:cNvPr>
          <p:cNvSpPr/>
          <p:nvPr/>
        </p:nvSpPr>
        <p:spPr>
          <a:xfrm>
            <a:off x="2135560" y="1596758"/>
            <a:ext cx="9505578" cy="4640554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63183A-55AF-4CC4-E7E2-93636A1D941E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2961150-9A77-E130-8A8B-7BCA7E0FDF46}"/>
              </a:ext>
            </a:extLst>
          </p:cNvPr>
          <p:cNvSpPr/>
          <p:nvPr/>
        </p:nvSpPr>
        <p:spPr bwMode="auto">
          <a:xfrm>
            <a:off x="3936022" y="1341121"/>
            <a:ext cx="5904654" cy="540062"/>
          </a:xfrm>
          <a:prstGeom prst="roundRect">
            <a:avLst>
              <a:gd name="adj" fmla="val 0"/>
            </a:avLst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32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신고의무자 직군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947D502-3480-3487-38B9-66DE7D1519FB}"/>
              </a:ext>
            </a:extLst>
          </p:cNvPr>
          <p:cNvSpPr txBox="1"/>
          <p:nvPr/>
        </p:nvSpPr>
        <p:spPr bwMode="auto">
          <a:xfrm>
            <a:off x="2351584" y="2011481"/>
            <a:ext cx="9145017" cy="42011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  <a:defRPr b="1" spc="-5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>
              <a:spcBef>
                <a:spcPts val="300"/>
              </a:spcBef>
            </a:pPr>
            <a:r>
              <a:rPr lang="ko-KR" altLang="en-US" sz="2200" spc="-100"/>
              <a:t>건강가정지원센터의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다문화가족지원센터의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아동권리보장원 및 가정위탁지원센터의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한부모가족복지시설의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청소년시설의 장과 그 종사자</a:t>
            </a:r>
            <a:r>
              <a:rPr lang="en-US" altLang="ko-KR" sz="2200" spc="-100"/>
              <a:t>, </a:t>
            </a:r>
            <a:r>
              <a:rPr lang="ko-KR" altLang="en-US" sz="2200" spc="-100"/>
              <a:t>청소년단체의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청소년 보호ㆍ재활센터의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장기요양요원 및 장기요양인정 신청의 조사를 하는 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/>
              <a:t>장애인평생교육시설의 장과 그 종사자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>
                <a:solidFill>
                  <a:srgbClr val="FF6600"/>
                </a:solidFill>
              </a:rPr>
              <a:t>특별교통수단 운행기관의 장과 운전자</a:t>
            </a:r>
          </a:p>
          <a:p>
            <a:pPr>
              <a:spcBef>
                <a:spcPts val="300"/>
              </a:spcBef>
            </a:pPr>
            <a:r>
              <a:rPr lang="ko-KR" altLang="en-US" sz="2200" spc="-100">
                <a:solidFill>
                  <a:srgbClr val="FF6600"/>
                </a:solidFill>
              </a:rPr>
              <a:t>장애인 직무수행을 지도하는 자</a:t>
            </a:r>
            <a:r>
              <a:rPr lang="en-US" altLang="ko-KR" sz="2200" spc="-100">
                <a:solidFill>
                  <a:srgbClr val="FF6600"/>
                </a:solidFill>
              </a:rPr>
              <a:t>, </a:t>
            </a:r>
            <a:r>
              <a:rPr lang="ko-KR" altLang="en-US" sz="2200" spc="-100">
                <a:solidFill>
                  <a:srgbClr val="FF6600"/>
                </a:solidFill>
              </a:rPr>
              <a:t>근로지원인</a:t>
            </a:r>
          </a:p>
          <a:p>
            <a:pPr>
              <a:spcBef>
                <a:spcPts val="300"/>
              </a:spcBef>
            </a:pPr>
            <a:r>
              <a:rPr lang="ko-KR" altLang="en-US" sz="2200" spc="-100">
                <a:solidFill>
                  <a:srgbClr val="FF6600"/>
                </a:solidFill>
              </a:rPr>
              <a:t>상시종사자 </a:t>
            </a:r>
            <a:r>
              <a:rPr lang="en-US" altLang="ko-KR" sz="2200" spc="-100">
                <a:solidFill>
                  <a:srgbClr val="FF6600"/>
                </a:solidFill>
              </a:rPr>
              <a:t>30</a:t>
            </a:r>
            <a:r>
              <a:rPr lang="ko-KR" altLang="en-US" sz="2200" spc="-100">
                <a:solidFill>
                  <a:srgbClr val="FF6600"/>
                </a:solidFill>
              </a:rPr>
              <a:t>인 이상인 사회서비스 제공기관 장과 그 종사자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48384A5-5817-9469-0EBE-BFAC9BCC999B}"/>
              </a:ext>
            </a:extLst>
          </p:cNvPr>
          <p:cNvGrpSpPr/>
          <p:nvPr/>
        </p:nvGrpSpPr>
        <p:grpSpPr>
          <a:xfrm>
            <a:off x="263352" y="3636120"/>
            <a:ext cx="1943695" cy="2428507"/>
            <a:chOff x="59302" y="3861048"/>
            <a:chExt cx="1632300" cy="2039442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50035D89-7F08-96F0-3B19-F173EE91B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-4968" t="-1752" r="-12865"/>
            <a:stretch>
              <a:fillRect/>
            </a:stretch>
          </p:blipFill>
          <p:spPr>
            <a:xfrm>
              <a:off x="59302" y="3928997"/>
              <a:ext cx="786133" cy="1945198"/>
            </a:xfrm>
            <a:prstGeom prst="rect">
              <a:avLst/>
            </a:prstGeom>
          </p:spPr>
        </p:pic>
        <p:pic>
          <p:nvPicPr>
            <p:cNvPr id="2" name="그림 1" descr="의류, 신발류, 만화 영화, 사람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452BE71A-6F7A-D4CC-BA00-AB97DFEC7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3599" t="-3826" r="71200" b="1"/>
            <a:stretch>
              <a:fillRect/>
            </a:stretch>
          </p:blipFill>
          <p:spPr>
            <a:xfrm>
              <a:off x="479376" y="3861048"/>
              <a:ext cx="613366" cy="2039442"/>
            </a:xfrm>
            <a:prstGeom prst="rect">
              <a:avLst/>
            </a:prstGeom>
          </p:spPr>
        </p:pic>
        <p:pic>
          <p:nvPicPr>
            <p:cNvPr id="3" name="그림 2" descr="의류, 신발류, 만화 영화, 사람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EFE0D733-413A-04E6-EA70-6A3E28797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59845" t="-3826" r="-2696" b="1"/>
            <a:stretch>
              <a:fillRect/>
            </a:stretch>
          </p:blipFill>
          <p:spPr>
            <a:xfrm>
              <a:off x="880367" y="3861048"/>
              <a:ext cx="811235" cy="2039442"/>
            </a:xfrm>
            <a:prstGeom prst="rect">
              <a:avLst/>
            </a:prstGeom>
          </p:spPr>
        </p:pic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FEF50EF-8307-5DF2-257D-E3923DEBF90C}"/>
              </a:ext>
            </a:extLst>
          </p:cNvPr>
          <p:cNvGrpSpPr/>
          <p:nvPr/>
        </p:nvGrpSpPr>
        <p:grpSpPr>
          <a:xfrm>
            <a:off x="8229104" y="4581128"/>
            <a:ext cx="2691432" cy="1008112"/>
            <a:chOff x="8229104" y="4581128"/>
            <a:chExt cx="2691432" cy="1008112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4D48EAE4-7504-F945-4397-163237230597}"/>
                </a:ext>
              </a:extLst>
            </p:cNvPr>
            <p:cNvSpPr/>
            <p:nvPr/>
          </p:nvSpPr>
          <p:spPr>
            <a:xfrm>
              <a:off x="8688288" y="4581128"/>
              <a:ext cx="2232248" cy="1008112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ko-KR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2025</a:t>
              </a:r>
              <a:r>
                <a: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년</a:t>
              </a:r>
              <a:br>
                <a: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</a:br>
              <a:r>
                <a: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「장애인복지법」</a:t>
              </a:r>
              <a:br>
                <a: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</a:br>
              <a:r>
                <a: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개정으로 신규 직군 포함</a:t>
              </a:r>
            </a:p>
            <a:p>
              <a:pPr algn="ctr"/>
              <a:r>
                <a:rPr lang="en-US" altLang="ko-KR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(2026. 05. 12 </a:t>
              </a:r>
              <a:r>
                <a: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시행</a:t>
              </a:r>
              <a:r>
                <a:rPr lang="en-US" altLang="ko-KR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) </a:t>
              </a:r>
            </a:p>
          </p:txBody>
        </p:sp>
        <p:sp>
          <p:nvSpPr>
            <p:cNvPr id="9" name="이등변 삼각형 8">
              <a:extLst>
                <a:ext uri="{FF2B5EF4-FFF2-40B4-BE49-F238E27FC236}">
                  <a16:creationId xmlns:a16="http://schemas.microsoft.com/office/drawing/2014/main" id="{43C0327B-D4F8-B0F6-6001-6BB39A6EA259}"/>
                </a:ext>
              </a:extLst>
            </p:cNvPr>
            <p:cNvSpPr/>
            <p:nvPr/>
          </p:nvSpPr>
          <p:spPr>
            <a:xfrm rot="13767043">
              <a:off x="8445781" y="4854496"/>
              <a:ext cx="268992" cy="702346"/>
            </a:xfrm>
            <a:prstGeom prst="triangl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9E863A30-5BBA-80AE-7307-4A8C65B092C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94ACB5C9-BC91-7D31-9610-B6C42901D9E2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365A50-96EA-F67E-243C-845EC134D751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511300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1F01-5DDD-E8A4-BDFB-5742DF2FF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5BF9370-BFA8-A5FC-3353-BBD4B89871BD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69FEDD2A-A326-B8B0-078D-12EDC5707A26}"/>
              </a:ext>
            </a:extLst>
          </p:cNvPr>
          <p:cNvGrpSpPr/>
          <p:nvPr/>
        </p:nvGrpSpPr>
        <p:grpSpPr>
          <a:xfrm>
            <a:off x="587375" y="2204864"/>
            <a:ext cx="11017249" cy="2997001"/>
            <a:chOff x="623889" y="1128497"/>
            <a:chExt cx="12175615" cy="2997001"/>
          </a:xfrm>
        </p:grpSpPr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27793964-8DEB-A97D-5A5E-5E073FE67B07}"/>
                </a:ext>
              </a:extLst>
            </p:cNvPr>
            <p:cNvSpPr/>
            <p:nvPr/>
          </p:nvSpPr>
          <p:spPr>
            <a:xfrm>
              <a:off x="623889" y="1392318"/>
              <a:ext cx="3990442" cy="2733180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9" name="사각형: 둥근 모서리 18">
              <a:extLst>
                <a:ext uri="{FF2B5EF4-FFF2-40B4-BE49-F238E27FC236}">
                  <a16:creationId xmlns:a16="http://schemas.microsoft.com/office/drawing/2014/main" id="{A73EDB77-A567-3BCC-A340-408CAB1B6508}"/>
                </a:ext>
              </a:extLst>
            </p:cNvPr>
            <p:cNvSpPr/>
            <p:nvPr/>
          </p:nvSpPr>
          <p:spPr bwMode="auto">
            <a:xfrm>
              <a:off x="1102589" y="1128497"/>
              <a:ext cx="3033047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보건복지부 장관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B420452-DD0C-3D83-68E8-0A64427BE029}"/>
                </a:ext>
              </a:extLst>
            </p:cNvPr>
            <p:cNvSpPr txBox="1"/>
            <p:nvPr/>
          </p:nvSpPr>
          <p:spPr bwMode="auto">
            <a:xfrm>
              <a:off x="809847" y="1836284"/>
              <a:ext cx="3557961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신고의무자에게 학대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·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성범죄 신고 절차와 방법 안내 등</a:t>
              </a:r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CC6DD466-4105-0216-7BF5-FFFD51BF2D3E}"/>
                </a:ext>
              </a:extLst>
            </p:cNvPr>
            <p:cNvSpPr/>
            <p:nvPr/>
          </p:nvSpPr>
          <p:spPr>
            <a:xfrm>
              <a:off x="4727848" y="1392318"/>
              <a:ext cx="3990442" cy="2733180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76B59A92-8DAB-1841-C023-F26827A502F3}"/>
                </a:ext>
              </a:extLst>
            </p:cNvPr>
            <p:cNvSpPr/>
            <p:nvPr/>
          </p:nvSpPr>
          <p:spPr bwMode="auto">
            <a:xfrm>
              <a:off x="5206547" y="1128497"/>
              <a:ext cx="3033047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국가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·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지자체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8FB3D41-7BF6-8B15-FEA5-F262AE53FE31}"/>
                </a:ext>
              </a:extLst>
            </p:cNvPr>
            <p:cNvSpPr txBox="1"/>
            <p:nvPr/>
          </p:nvSpPr>
          <p:spPr bwMode="auto">
            <a:xfrm>
              <a:off x="4913806" y="1836284"/>
              <a:ext cx="3557961" cy="12772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학대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·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성범죄 예방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상시 신고 접수 체계 마련 등</a:t>
              </a:r>
            </a:p>
          </p:txBody>
        </p:sp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E4C053FB-C164-89A1-BEAA-FC611AE35F1F}"/>
                </a:ext>
              </a:extLst>
            </p:cNvPr>
            <p:cNvSpPr/>
            <p:nvPr/>
          </p:nvSpPr>
          <p:spPr>
            <a:xfrm>
              <a:off x="8809062" y="1392318"/>
              <a:ext cx="3990442" cy="2733180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1069D839-3DC5-BB89-BE7F-C931583A3256}"/>
                </a:ext>
              </a:extLst>
            </p:cNvPr>
            <p:cNvSpPr/>
            <p:nvPr/>
          </p:nvSpPr>
          <p:spPr bwMode="auto">
            <a:xfrm>
              <a:off x="9287760" y="1128497"/>
              <a:ext cx="3033047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기관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(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시설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)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9BEF44F-DA23-7891-5795-96791B34715E}"/>
                </a:ext>
              </a:extLst>
            </p:cNvPr>
            <p:cNvSpPr txBox="1"/>
            <p:nvPr/>
          </p:nvSpPr>
          <p:spPr bwMode="auto">
            <a:xfrm>
              <a:off x="8995019" y="1836284"/>
              <a:ext cx="3557961" cy="20159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직원 대상 신고의무 교육 실시</a:t>
              </a:r>
            </a:p>
            <a:p>
              <a:pPr marL="179388" indent="-179388" latinLnBrk="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교육 결과를</a:t>
              </a:r>
              <a:b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관계 중앙행정기관에 제출 등</a:t>
              </a:r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5CC60ED4-60B6-5719-00AD-1887E4356316}"/>
              </a:ext>
            </a:extLst>
          </p:cNvPr>
          <p:cNvGrpSpPr/>
          <p:nvPr/>
        </p:nvGrpSpPr>
        <p:grpSpPr>
          <a:xfrm>
            <a:off x="3011486" y="5446528"/>
            <a:ext cx="6096000" cy="646331"/>
            <a:chOff x="3048000" y="4681775"/>
            <a:chExt cx="6096000" cy="646331"/>
          </a:xfrm>
        </p:grpSpPr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B4AA4730-1A65-7F14-D3E0-9FAB09E21A28}"/>
                </a:ext>
              </a:extLst>
            </p:cNvPr>
            <p:cNvSpPr/>
            <p:nvPr/>
          </p:nvSpPr>
          <p:spPr>
            <a:xfrm>
              <a:off x="3412066" y="4681775"/>
              <a:ext cx="2179877" cy="64633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7984D2F-42D4-4760-7A0D-26D4BB9D4FEE}"/>
                </a:ext>
              </a:extLst>
            </p:cNvPr>
            <p:cNvSpPr txBox="1"/>
            <p:nvPr/>
          </p:nvSpPr>
          <p:spPr>
            <a:xfrm>
              <a:off x="3048000" y="4681775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신고의무자 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의</a:t>
              </a:r>
              <a:r>
                <a:rPr lang="ko-KR" altLang="en-US" sz="3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 법정 의무 교육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92AEC758-5628-919E-C1BB-12580751672B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88DF4C9B-6AAF-1A5E-B394-2FFB81C2F64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230A706-925F-DAD6-FFAD-F5A9438CA9E0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DB35B143-F277-F672-ECB3-AA9635BA23DA}"/>
              </a:ext>
            </a:extLst>
          </p:cNvPr>
          <p:cNvSpPr/>
          <p:nvPr/>
        </p:nvSpPr>
        <p:spPr bwMode="auto">
          <a:xfrm>
            <a:off x="335360" y="951645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신고의무자 제도 추진체계 </a:t>
            </a:r>
          </a:p>
        </p:txBody>
      </p:sp>
    </p:spTree>
    <p:extLst>
      <p:ext uri="{BB962C8B-B14F-4D97-AF65-F5344CB8AC3E}">
        <p14:creationId xmlns:p14="http://schemas.microsoft.com/office/powerpoint/2010/main" val="304163435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A8CEE-49F0-3341-3C4C-5713B3015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C55E937-AD35-5BF8-3A65-03155364B76D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BD9AD94-263C-04D4-A205-C8182A0DACB7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D1B63B9-BCA3-32B4-BDD7-C2A94B280782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0FB4D4F-E17B-9EAF-17B2-B16D073A244E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41868AC-E70B-A34F-3692-21AAA7AEC3C2}"/>
              </a:ext>
            </a:extLst>
          </p:cNvPr>
          <p:cNvGrpSpPr/>
          <p:nvPr/>
        </p:nvGrpSpPr>
        <p:grpSpPr>
          <a:xfrm>
            <a:off x="0" y="1005660"/>
            <a:ext cx="6338863" cy="831263"/>
            <a:chOff x="1381730" y="1127198"/>
            <a:chExt cx="8226094" cy="83471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24AE23-744F-8A87-D152-5CD811BFBD68}"/>
                </a:ext>
              </a:extLst>
            </p:cNvPr>
            <p:cNvSpPr txBox="1"/>
            <p:nvPr/>
          </p:nvSpPr>
          <p:spPr bwMode="auto">
            <a:xfrm>
              <a:off x="1381730" y="1127198"/>
              <a:ext cx="8226094" cy="7726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신고의무자 법적 역할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D7BB1F30-4BC4-A576-E0E5-E3B635DAB5DD}"/>
                </a:ext>
              </a:extLst>
            </p:cNvPr>
            <p:cNvCxnSpPr>
              <a:cxnSpLocks/>
            </p:cNvCxnSpPr>
            <p:nvPr/>
          </p:nvCxnSpPr>
          <p:spPr>
            <a:xfrm>
              <a:off x="2377614" y="1961913"/>
              <a:ext cx="644780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8B3F5FAA-27DE-D610-F3CA-116B9B8C22B9}"/>
              </a:ext>
            </a:extLst>
          </p:cNvPr>
          <p:cNvGrpSpPr/>
          <p:nvPr/>
        </p:nvGrpSpPr>
        <p:grpSpPr>
          <a:xfrm>
            <a:off x="969818" y="2657358"/>
            <a:ext cx="10252364" cy="3400553"/>
            <a:chOff x="812812" y="2349994"/>
            <a:chExt cx="10252364" cy="3400553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F2A92960-C9A8-DEAA-194C-2A9491A61891}"/>
                </a:ext>
              </a:extLst>
            </p:cNvPr>
            <p:cNvGrpSpPr/>
            <p:nvPr/>
          </p:nvGrpSpPr>
          <p:grpSpPr>
            <a:xfrm>
              <a:off x="812812" y="2349994"/>
              <a:ext cx="10252364" cy="1729516"/>
              <a:chOff x="812812" y="2349994"/>
              <a:chExt cx="10252364" cy="1729516"/>
            </a:xfrm>
          </p:grpSpPr>
          <p:sp>
            <p:nvSpPr>
              <p:cNvPr id="24" name="직사각형 23">
                <a:extLst>
                  <a:ext uri="{FF2B5EF4-FFF2-40B4-BE49-F238E27FC236}">
                    <a16:creationId xmlns:a16="http://schemas.microsoft.com/office/drawing/2014/main" id="{711E85E1-352B-624D-EF90-9931E54C15CB}"/>
                  </a:ext>
                </a:extLst>
              </p:cNvPr>
              <p:cNvSpPr/>
              <p:nvPr/>
            </p:nvSpPr>
            <p:spPr>
              <a:xfrm>
                <a:off x="2964782" y="2855015"/>
                <a:ext cx="8100394" cy="122449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ko-KR" sz="3000" dirty="0">
                    <a:solidFill>
                      <a:schemeClr val="tx1"/>
                    </a:solidFill>
                  </a:rPr>
                  <a:t>      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장애인복지법 제</a:t>
                </a:r>
                <a:r>
                  <a:rPr lang="en-US" altLang="ko-KR" sz="2600" dirty="0">
                    <a:solidFill>
                      <a:schemeClr val="tx1"/>
                    </a:solidFill>
                  </a:rPr>
                  <a:t>90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조</a:t>
                </a:r>
                <a:endParaRPr lang="en-US" altLang="ko-KR" sz="2600" dirty="0">
                  <a:solidFill>
                    <a:schemeClr val="tx1"/>
                  </a:solidFill>
                </a:endParaRPr>
              </a:p>
              <a:p>
                <a:r>
                  <a:rPr lang="en-US" altLang="ko-KR" sz="2600" dirty="0">
                    <a:solidFill>
                      <a:schemeClr val="tx1"/>
                    </a:solidFill>
                  </a:rPr>
                  <a:t>      : 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최대 </a:t>
                </a:r>
                <a:r>
                  <a:rPr lang="en-US" altLang="ko-KR" sz="2600" dirty="0">
                    <a:solidFill>
                      <a:schemeClr val="tx1"/>
                    </a:solidFill>
                  </a:rPr>
                  <a:t>300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만원 이하의 과태료 부과</a:t>
                </a:r>
                <a:endParaRPr lang="en-US" altLang="ko-KR" sz="2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C8B18ABD-3BEF-A64A-9E13-52FD17B86D6A}"/>
                  </a:ext>
                </a:extLst>
              </p:cNvPr>
              <p:cNvSpPr/>
              <p:nvPr/>
            </p:nvSpPr>
            <p:spPr>
              <a:xfrm>
                <a:off x="812812" y="2349994"/>
                <a:ext cx="2438247" cy="1501183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800" dirty="0"/>
                  <a:t>신고</a:t>
                </a:r>
                <a:endParaRPr lang="en-US" altLang="ko-KR" sz="2800" dirty="0"/>
              </a:p>
              <a:p>
                <a:pPr algn="ctr"/>
                <a:r>
                  <a:rPr lang="ko-KR" altLang="en-US" sz="2800" dirty="0"/>
                  <a:t>미 이행 시</a:t>
                </a:r>
              </a:p>
            </p:txBody>
          </p:sp>
        </p:grp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1DFDC926-B866-9B8B-23D9-70F7346DE217}"/>
                </a:ext>
              </a:extLst>
            </p:cNvPr>
            <p:cNvGrpSpPr/>
            <p:nvPr/>
          </p:nvGrpSpPr>
          <p:grpSpPr>
            <a:xfrm>
              <a:off x="812812" y="4021031"/>
              <a:ext cx="10252364" cy="1729516"/>
              <a:chOff x="812812" y="2349994"/>
              <a:chExt cx="10252364" cy="1729516"/>
            </a:xfrm>
          </p:grpSpPr>
          <p:sp>
            <p:nvSpPr>
              <p:cNvPr id="28" name="직사각형 27">
                <a:extLst>
                  <a:ext uri="{FF2B5EF4-FFF2-40B4-BE49-F238E27FC236}">
                    <a16:creationId xmlns:a16="http://schemas.microsoft.com/office/drawing/2014/main" id="{5B893DB3-615A-18B6-5BC1-A1B8E32754BF}"/>
                  </a:ext>
                </a:extLst>
              </p:cNvPr>
              <p:cNvSpPr/>
              <p:nvPr/>
            </p:nvSpPr>
            <p:spPr>
              <a:xfrm>
                <a:off x="2964782" y="2855015"/>
                <a:ext cx="8100394" cy="122449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ko-KR" sz="3000" dirty="0">
                    <a:solidFill>
                      <a:schemeClr val="tx1"/>
                    </a:solidFill>
                  </a:rPr>
                  <a:t>      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장애인복지법 제</a:t>
                </a:r>
                <a:r>
                  <a:rPr lang="en-US" altLang="ko-KR" sz="2600" dirty="0">
                    <a:solidFill>
                      <a:schemeClr val="tx1"/>
                    </a:solidFill>
                  </a:rPr>
                  <a:t>88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조</a:t>
                </a:r>
                <a:r>
                  <a:rPr lang="en-US" altLang="ko-KR" sz="2600" dirty="0">
                    <a:solidFill>
                      <a:schemeClr val="tx1"/>
                    </a:solidFill>
                  </a:rPr>
                  <a:t>2</a:t>
                </a:r>
              </a:p>
              <a:p>
                <a:pPr algn="just"/>
                <a:r>
                  <a:rPr lang="en-US" altLang="ko-KR" sz="2600" dirty="0">
                    <a:solidFill>
                      <a:schemeClr val="tx1"/>
                    </a:solidFill>
                  </a:rPr>
                  <a:t>      : 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가중처벌 규정에  따라 원래 받아야 할 형벌보다 </a:t>
                </a:r>
                <a:endParaRPr lang="en-US" altLang="ko-KR" sz="2600" dirty="0">
                  <a:solidFill>
                    <a:schemeClr val="tx1"/>
                  </a:solidFill>
                </a:endParaRPr>
              </a:p>
              <a:p>
                <a:pPr algn="just"/>
                <a:r>
                  <a:rPr lang="en-US" altLang="ko-KR" sz="2600" dirty="0">
                    <a:solidFill>
                      <a:schemeClr val="tx1"/>
                    </a:solidFill>
                  </a:rPr>
                  <a:t>        </a:t>
                </a:r>
                <a:r>
                  <a:rPr lang="ko-KR" altLang="en-US" sz="2600" dirty="0">
                    <a:solidFill>
                      <a:schemeClr val="tx1"/>
                    </a:solidFill>
                  </a:rPr>
                  <a:t>형량이 절반까지 무겁게 처벌 </a:t>
                </a:r>
                <a:endParaRPr lang="en-US" altLang="ko-KR" sz="2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타원 28">
                <a:extLst>
                  <a:ext uri="{FF2B5EF4-FFF2-40B4-BE49-F238E27FC236}">
                    <a16:creationId xmlns:a16="http://schemas.microsoft.com/office/drawing/2014/main" id="{C3C802CB-A779-1CE1-F03A-2681BE5027EF}"/>
                  </a:ext>
                </a:extLst>
              </p:cNvPr>
              <p:cNvSpPr/>
              <p:nvPr/>
            </p:nvSpPr>
            <p:spPr>
              <a:xfrm>
                <a:off x="812812" y="2349994"/>
                <a:ext cx="2438247" cy="150118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800" dirty="0"/>
                  <a:t>장애인</a:t>
                </a:r>
                <a:endParaRPr lang="en-US" altLang="ko-KR" sz="2800" dirty="0"/>
              </a:p>
              <a:p>
                <a:pPr algn="ctr"/>
                <a:r>
                  <a:rPr lang="ko-KR" altLang="en-US" sz="2800" dirty="0"/>
                  <a:t>학대</a:t>
                </a:r>
                <a:r>
                  <a:rPr lang="en-US" altLang="ko-KR" sz="2800" dirty="0"/>
                  <a:t> </a:t>
                </a:r>
                <a:r>
                  <a:rPr lang="ko-KR" altLang="en-US" sz="2800" dirty="0"/>
                  <a:t>시</a:t>
                </a:r>
              </a:p>
            </p:txBody>
          </p:sp>
        </p:grp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B63B5C3-15C2-4CE4-A1DB-04A027C59E20}"/>
              </a:ext>
            </a:extLst>
          </p:cNvPr>
          <p:cNvSpPr txBox="1"/>
          <p:nvPr/>
        </p:nvSpPr>
        <p:spPr bwMode="auto">
          <a:xfrm>
            <a:off x="6397646" y="2008289"/>
            <a:ext cx="4824536" cy="78483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</a:rPr>
              <a:t>장애인학대나 성범죄를 직무상 알게 된 경우에는 </a:t>
            </a:r>
            <a:r>
              <a:rPr lang="ko-KR" altLang="en-US" sz="25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지체 없이 신고</a:t>
            </a:r>
            <a:r>
              <a:rPr lang="ko-KR" altLang="en-US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</a:rPr>
              <a:t>해야 함</a:t>
            </a:r>
          </a:p>
        </p:txBody>
      </p:sp>
    </p:spTree>
    <p:extLst>
      <p:ext uri="{BB962C8B-B14F-4D97-AF65-F5344CB8AC3E}">
        <p14:creationId xmlns:p14="http://schemas.microsoft.com/office/powerpoint/2010/main" val="40067482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01F51-3162-5211-0E71-0B89B32DF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6F4787B-9CD6-71AA-7145-9A9441D7F32C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94A4966-E83E-146B-87AA-9B07E2D0F1A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F8D8C2FC-2638-7F88-3031-C45DE52BD322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E9BE824-69BD-EB74-51F6-BA2B57F3B06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D779C68E-089E-9561-FFEE-BD4F0C5E31CA}"/>
              </a:ext>
            </a:extLst>
          </p:cNvPr>
          <p:cNvGrpSpPr/>
          <p:nvPr/>
        </p:nvGrpSpPr>
        <p:grpSpPr>
          <a:xfrm>
            <a:off x="-61258" y="889822"/>
            <a:ext cx="6338863" cy="947099"/>
            <a:chOff x="1302234" y="1010880"/>
            <a:chExt cx="8226094" cy="95103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BA660FE-968C-9182-2D40-0B5CD03051C4}"/>
                </a:ext>
              </a:extLst>
            </p:cNvPr>
            <p:cNvSpPr txBox="1"/>
            <p:nvPr/>
          </p:nvSpPr>
          <p:spPr bwMode="auto">
            <a:xfrm>
              <a:off x="1302234" y="1010880"/>
              <a:ext cx="8226094" cy="7726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장애인학대 신고방법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83BBA148-D980-C4D6-FC62-EE794CE5A0C0}"/>
                </a:ext>
              </a:extLst>
            </p:cNvPr>
            <p:cNvCxnSpPr>
              <a:cxnSpLocks/>
            </p:cNvCxnSpPr>
            <p:nvPr/>
          </p:nvCxnSpPr>
          <p:spPr>
            <a:xfrm>
              <a:off x="3285173" y="1961913"/>
              <a:ext cx="46517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F069D1E-9308-D317-D4DD-CF0939ADFC4A}"/>
              </a:ext>
            </a:extLst>
          </p:cNvPr>
          <p:cNvGrpSpPr/>
          <p:nvPr/>
        </p:nvGrpSpPr>
        <p:grpSpPr>
          <a:xfrm>
            <a:off x="839416" y="2344952"/>
            <a:ext cx="10033648" cy="2366104"/>
            <a:chOff x="911424" y="3108302"/>
            <a:chExt cx="10033648" cy="2366104"/>
          </a:xfrm>
        </p:grpSpPr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4282233C-4183-2C1C-6018-B1B828098D36}"/>
                </a:ext>
              </a:extLst>
            </p:cNvPr>
            <p:cNvGrpSpPr/>
            <p:nvPr/>
          </p:nvGrpSpPr>
          <p:grpSpPr>
            <a:xfrm>
              <a:off x="911424" y="3140968"/>
              <a:ext cx="3060780" cy="1535107"/>
              <a:chOff x="839416" y="2780928"/>
              <a:chExt cx="3060780" cy="1535107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EB020B2-A6A5-00F2-1CDE-846D8F035BDD}"/>
                  </a:ext>
                </a:extLst>
              </p:cNvPr>
              <p:cNvSpPr txBox="1"/>
              <p:nvPr/>
            </p:nvSpPr>
            <p:spPr bwMode="auto">
              <a:xfrm>
                <a:off x="839416" y="3284984"/>
                <a:ext cx="3060780" cy="1031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누구든지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 </a:t>
                </a:r>
                <a:endParaRPr lang="en-US" altLang="ko-KR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endParaRPr>
              </a:p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신고 가능</a:t>
                </a:r>
                <a:endParaRPr lang="ko-KR" altLang="en-US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3EDD56D6-AE73-63EF-05DA-634FA74D9FB8}"/>
                  </a:ext>
                </a:extLst>
              </p:cNvPr>
              <p:cNvSpPr/>
              <p:nvPr/>
            </p:nvSpPr>
            <p:spPr>
              <a:xfrm>
                <a:off x="1271464" y="2780928"/>
                <a:ext cx="2016224" cy="50405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3000" dirty="0"/>
                  <a:t>누가</a:t>
                </a:r>
                <a:r>
                  <a:rPr lang="en-US" altLang="ko-KR" sz="3000" dirty="0"/>
                  <a:t>?</a:t>
                </a:r>
                <a:endParaRPr lang="ko-KR" altLang="en-US" sz="3000" dirty="0"/>
              </a:p>
            </p:txBody>
          </p: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BA2845A3-A544-0517-B750-E87AC18AE403}"/>
                </a:ext>
              </a:extLst>
            </p:cNvPr>
            <p:cNvGrpSpPr/>
            <p:nvPr/>
          </p:nvGrpSpPr>
          <p:grpSpPr>
            <a:xfrm>
              <a:off x="4224823" y="3108302"/>
              <a:ext cx="3060780" cy="2366104"/>
              <a:chOff x="839416" y="2780928"/>
              <a:chExt cx="3060780" cy="2366104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0F42F48-25D7-AA58-C4F8-BDB531B0152C}"/>
                  </a:ext>
                </a:extLst>
              </p:cNvPr>
              <p:cNvSpPr txBox="1"/>
              <p:nvPr/>
            </p:nvSpPr>
            <p:spPr bwMode="auto">
              <a:xfrm>
                <a:off x="839416" y="3284984"/>
                <a:ext cx="3060780" cy="18620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장애인학대 및 </a:t>
                </a:r>
                <a:endParaRPr lang="en-US" altLang="ko-KR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endParaRPr>
              </a:p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성범죄를 알거나 </a:t>
                </a:r>
                <a:endParaRPr lang="en-US" altLang="ko-KR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endParaRPr>
              </a:p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의심될 경우</a:t>
                </a:r>
                <a:endParaRPr lang="en-US" altLang="ko-KR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endParaRPr>
              </a:p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altLang="ko-KR" sz="1600" u="sng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0000"/>
                    </a:solidFill>
                    <a:latin typeface="+mj-ea"/>
                    <a:ea typeface="+mj-ea"/>
                  </a:rPr>
                  <a:t>(</a:t>
                </a:r>
                <a:r>
                  <a:rPr lang="ko-KR" altLang="en-US" sz="1600" u="sng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0000"/>
                    </a:solidFill>
                    <a:latin typeface="+mj-ea"/>
                    <a:ea typeface="+mj-ea"/>
                  </a:rPr>
                  <a:t>미등록 장애인도 해당</a:t>
                </a:r>
                <a:r>
                  <a:rPr lang="en-US" altLang="ko-KR" sz="1600" u="sng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0000"/>
                    </a:solidFill>
                    <a:latin typeface="+mj-ea"/>
                    <a:ea typeface="+mj-ea"/>
                  </a:rPr>
                  <a:t>)</a:t>
                </a:r>
                <a:endParaRPr lang="ko-KR" altLang="en-US" sz="1600" u="sng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C89695A5-F6A2-4468-E8C8-A4607DC1E43C}"/>
                  </a:ext>
                </a:extLst>
              </p:cNvPr>
              <p:cNvSpPr/>
              <p:nvPr/>
            </p:nvSpPr>
            <p:spPr>
              <a:xfrm>
                <a:off x="1271464" y="2780928"/>
                <a:ext cx="2016224" cy="50405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3000" dirty="0"/>
                  <a:t>언제</a:t>
                </a:r>
                <a:r>
                  <a:rPr lang="en-US" altLang="ko-KR" sz="3000" dirty="0"/>
                  <a:t>?</a:t>
                </a:r>
                <a:endParaRPr lang="ko-KR" altLang="en-US" sz="3000" dirty="0"/>
              </a:p>
            </p:txBody>
          </p:sp>
        </p:grp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7B606B8C-3AE7-9D76-1F93-0EB21C0C4D79}"/>
                </a:ext>
              </a:extLst>
            </p:cNvPr>
            <p:cNvGrpSpPr/>
            <p:nvPr/>
          </p:nvGrpSpPr>
          <p:grpSpPr>
            <a:xfrm>
              <a:off x="7884292" y="3108302"/>
              <a:ext cx="3060780" cy="1965995"/>
              <a:chOff x="839416" y="2780928"/>
              <a:chExt cx="3060780" cy="1965995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0994239-8460-1AF6-BC56-AF20AC163BBB}"/>
                  </a:ext>
                </a:extLst>
              </p:cNvPr>
              <p:cNvSpPr txBox="1"/>
              <p:nvPr/>
            </p:nvSpPr>
            <p:spPr bwMode="auto">
              <a:xfrm>
                <a:off x="839416" y="3284984"/>
                <a:ext cx="3060780" cy="1461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전화</a:t>
                </a:r>
                <a: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, 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이메일</a:t>
                </a:r>
                <a: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, 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우편</a:t>
                </a:r>
                <a: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, 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팩스</a:t>
                </a:r>
                <a: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, 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문자</a:t>
                </a:r>
                <a: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, 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카카오톡</a:t>
                </a:r>
                <a: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, </a:t>
                </a:r>
              </a:p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latin typeface="+mj-ea"/>
                    <a:ea typeface="+mj-ea"/>
                  </a:rPr>
                  <a:t>직접 방문</a:t>
                </a:r>
                <a:endParaRPr lang="ko-KR" altLang="en-US" sz="2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B267A50C-35AB-9304-2BFC-556E7C6B4AC9}"/>
                  </a:ext>
                </a:extLst>
              </p:cNvPr>
              <p:cNvSpPr/>
              <p:nvPr/>
            </p:nvSpPr>
            <p:spPr>
              <a:xfrm>
                <a:off x="1271464" y="2780928"/>
                <a:ext cx="2016224" cy="504056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3000" dirty="0"/>
                  <a:t>어떻게</a:t>
                </a:r>
                <a:r>
                  <a:rPr lang="en-US" altLang="ko-KR" sz="3000" dirty="0"/>
                  <a:t>?</a:t>
                </a:r>
                <a:endParaRPr lang="ko-KR" altLang="en-US" sz="3000" dirty="0"/>
              </a:p>
            </p:txBody>
          </p:sp>
        </p:grp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BEFE0196-E8F0-736B-2DB0-42C8F73D6351}"/>
              </a:ext>
            </a:extLst>
          </p:cNvPr>
          <p:cNvGrpSpPr/>
          <p:nvPr/>
        </p:nvGrpSpPr>
        <p:grpSpPr>
          <a:xfrm>
            <a:off x="799805" y="4792423"/>
            <a:ext cx="10040226" cy="1260498"/>
            <a:chOff x="1528797" y="5193196"/>
            <a:chExt cx="9103707" cy="1260498"/>
          </a:xfrm>
        </p:grpSpPr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09B338CF-4F81-D420-1FB1-90D2B0A45C62}"/>
                </a:ext>
              </a:extLst>
            </p:cNvPr>
            <p:cNvSpPr/>
            <p:nvPr/>
          </p:nvSpPr>
          <p:spPr>
            <a:xfrm>
              <a:off x="3287688" y="5229199"/>
              <a:ext cx="7344816" cy="122449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신고자 관련 정보</a:t>
              </a:r>
              <a:r>
                <a:rPr lang="en-US" altLang="ko-KR" sz="2000" dirty="0">
                  <a:solidFill>
                    <a:schemeClr val="tx1"/>
                  </a:solidFill>
                </a:rPr>
                <a:t>: </a:t>
              </a:r>
              <a:r>
                <a:rPr lang="ko-KR" altLang="en-US" sz="2000" dirty="0">
                  <a:solidFill>
                    <a:schemeClr val="tx1"/>
                  </a:solidFill>
                </a:rPr>
                <a:t>신고자 인적사항</a:t>
              </a:r>
              <a:r>
                <a:rPr lang="en-US" altLang="ko-KR" sz="2000" dirty="0">
                  <a:solidFill>
                    <a:schemeClr val="tx1"/>
                  </a:solidFill>
                </a:rPr>
                <a:t>, </a:t>
              </a:r>
              <a:r>
                <a:rPr lang="ko-KR" altLang="en-US" sz="2000" dirty="0">
                  <a:solidFill>
                    <a:schemeClr val="tx1"/>
                  </a:solidFill>
                </a:rPr>
                <a:t>학대 사실을 알게 된 경위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피해자 관련 정보</a:t>
              </a:r>
              <a:r>
                <a:rPr lang="en-US" altLang="ko-KR" sz="2000" dirty="0">
                  <a:solidFill>
                    <a:schemeClr val="tx1"/>
                  </a:solidFill>
                </a:rPr>
                <a:t>: </a:t>
              </a:r>
              <a:r>
                <a:rPr lang="ko-KR" altLang="en-US" sz="2000" dirty="0">
                  <a:solidFill>
                    <a:schemeClr val="tx1"/>
                  </a:solidFill>
                </a:rPr>
                <a:t>학대피해장애인 인적 사항</a:t>
              </a:r>
              <a:r>
                <a:rPr lang="en-US" altLang="ko-KR" sz="2000" dirty="0">
                  <a:solidFill>
                    <a:schemeClr val="tx1"/>
                  </a:solidFill>
                </a:rPr>
                <a:t>, </a:t>
              </a:r>
              <a:r>
                <a:rPr lang="ko-KR" altLang="en-US" sz="2000" dirty="0">
                  <a:solidFill>
                    <a:schemeClr val="tx1"/>
                  </a:solidFill>
                </a:rPr>
                <a:t>현재 상황 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학대 관련 정보</a:t>
              </a:r>
              <a:r>
                <a:rPr lang="en-US" altLang="ko-KR" sz="2000" dirty="0">
                  <a:solidFill>
                    <a:schemeClr val="tx1"/>
                  </a:solidFill>
                </a:rPr>
                <a:t>: </a:t>
              </a:r>
              <a:r>
                <a:rPr lang="ko-KR" altLang="en-US" sz="2000" dirty="0">
                  <a:solidFill>
                    <a:schemeClr val="tx1"/>
                  </a:solidFill>
                </a:rPr>
                <a:t>학대 발생 경위 등 구체적 학대 내용</a:t>
              </a:r>
            </a:p>
          </p:txBody>
        </p:sp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771B6B20-7178-F8F7-D5C6-A2BEE1940D4F}"/>
                </a:ext>
              </a:extLst>
            </p:cNvPr>
            <p:cNvSpPr/>
            <p:nvPr/>
          </p:nvSpPr>
          <p:spPr>
            <a:xfrm>
              <a:off x="1528797" y="5193196"/>
              <a:ext cx="1793966" cy="684435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dirty="0"/>
                <a:t>신고 시</a:t>
              </a:r>
              <a:endParaRPr lang="en-US" altLang="ko-KR" sz="2000" dirty="0"/>
            </a:p>
            <a:p>
              <a:pPr algn="ctr"/>
              <a:r>
                <a:rPr lang="ko-KR" altLang="en-US" sz="2000" dirty="0"/>
                <a:t>필요 정보</a:t>
              </a:r>
            </a:p>
          </p:txBody>
        </p:sp>
      </p:grpSp>
      <p:sp>
        <p:nvSpPr>
          <p:cNvPr id="27" name="타원 26">
            <a:extLst>
              <a:ext uri="{FF2B5EF4-FFF2-40B4-BE49-F238E27FC236}">
                <a16:creationId xmlns:a16="http://schemas.microsoft.com/office/drawing/2014/main" id="{7279AF66-C3E2-F01B-95FE-21C7FA24BF4D}"/>
              </a:ext>
            </a:extLst>
          </p:cNvPr>
          <p:cNvSpPr/>
          <p:nvPr/>
        </p:nvSpPr>
        <p:spPr bwMode="auto">
          <a:xfrm>
            <a:off x="9616511" y="4361657"/>
            <a:ext cx="1978515" cy="1803648"/>
          </a:xfrm>
          <a:prstGeom prst="ellipse">
            <a:avLst/>
          </a:prstGeom>
          <a:solidFill>
            <a:srgbClr val="008A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defTabSz="457200" latinLnBrk="0">
              <a:spcBef>
                <a:spcPts val="600"/>
              </a:spcBef>
            </a:pPr>
            <a:r>
              <a: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다 알지 못해도</a:t>
            </a:r>
            <a:endParaRPr lang="en-US" altLang="ko-KR" sz="18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algn="ctr" defTabSz="457200" latinLnBrk="0">
              <a:spcBef>
                <a:spcPts val="600"/>
              </a:spcBef>
            </a:pPr>
            <a:r>
              <a: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인지범위 내</a:t>
            </a:r>
            <a:r>
              <a: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 </a:t>
            </a:r>
            <a:endParaRPr lang="en-US" altLang="ko-KR" sz="18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algn="ctr" defTabSz="457200" latinLnBrk="0">
              <a:spcBef>
                <a:spcPts val="600"/>
              </a:spcBef>
            </a:pPr>
            <a:r>
              <a: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정보로도 </a:t>
            </a:r>
            <a:endParaRPr lang="en-US" altLang="ko-KR" sz="18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algn="ctr" defTabSz="457200" latinLnBrk="0">
              <a:spcBef>
                <a:spcPts val="600"/>
              </a:spcBef>
            </a:pPr>
            <a:r>
              <a: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신고 가능</a:t>
            </a:r>
            <a:endParaRPr lang="ko-KR" altLang="en-US" sz="18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52046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9FDC5-22D6-F33A-FD04-B3379419A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3E9062C-F7FD-D407-863A-947BE2C72045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B753DE0-54BC-2C16-E13D-67A6D32753EC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B1E4DF25-490F-8196-8C5B-2BCB03A3B468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1F5E52A-CB48-7EDD-1994-6CC202D00C27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1B9994F4-EBDB-7F1C-C0E8-3FF2C60909E7}"/>
              </a:ext>
            </a:extLst>
          </p:cNvPr>
          <p:cNvGrpSpPr/>
          <p:nvPr/>
        </p:nvGrpSpPr>
        <p:grpSpPr>
          <a:xfrm>
            <a:off x="-101264" y="938100"/>
            <a:ext cx="6338863" cy="947099"/>
            <a:chOff x="1302234" y="1010880"/>
            <a:chExt cx="8226094" cy="95103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8B7ED17-53A2-61A9-DDBA-873EBCFFDBAB}"/>
                </a:ext>
              </a:extLst>
            </p:cNvPr>
            <p:cNvSpPr txBox="1"/>
            <p:nvPr/>
          </p:nvSpPr>
          <p:spPr bwMode="auto">
            <a:xfrm>
              <a:off x="1302234" y="1010880"/>
              <a:ext cx="8226094" cy="7726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장애인학대 신고방법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429A138C-DD41-E6D2-036E-9EFDD50948A2}"/>
                </a:ext>
              </a:extLst>
            </p:cNvPr>
            <p:cNvCxnSpPr>
              <a:cxnSpLocks/>
            </p:cNvCxnSpPr>
            <p:nvPr/>
          </p:nvCxnSpPr>
          <p:spPr>
            <a:xfrm>
              <a:off x="3285173" y="1961913"/>
              <a:ext cx="46517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A35EC6FC-A01D-C365-00C5-9C6DEF33826B}"/>
              </a:ext>
            </a:extLst>
          </p:cNvPr>
          <p:cNvGrpSpPr/>
          <p:nvPr/>
        </p:nvGrpSpPr>
        <p:grpSpPr>
          <a:xfrm>
            <a:off x="623392" y="2276872"/>
            <a:ext cx="10345328" cy="3926919"/>
            <a:chOff x="623392" y="2276872"/>
            <a:chExt cx="10345328" cy="3926919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41284BB3-6647-7418-DF82-0777808AD458}"/>
                </a:ext>
              </a:extLst>
            </p:cNvPr>
            <p:cNvSpPr/>
            <p:nvPr/>
          </p:nvSpPr>
          <p:spPr>
            <a:xfrm>
              <a:off x="623392" y="2276872"/>
              <a:ext cx="2952328" cy="461662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</a:rPr>
                <a:t>카카오톡 신고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21" name="그림 20" descr="텍스트, 폰트, 로고, 그래픽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3A38A7FF-F33A-9A1C-0C99-13E3F3B24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3060" y="3855034"/>
              <a:ext cx="1853100" cy="1648464"/>
            </a:xfrm>
            <a:prstGeom prst="rect">
              <a:avLst/>
            </a:prstGeom>
          </p:spPr>
        </p:pic>
        <p:pic>
          <p:nvPicPr>
            <p:cNvPr id="25" name="그림 24" descr="텍스트, 스크린샷, 폰트, 번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98B2E321-5BFE-F6E7-E6DD-BD932B421D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20136" y="3788105"/>
              <a:ext cx="3648584" cy="2415686"/>
            </a:xfrm>
            <a:prstGeom prst="rect">
              <a:avLst/>
            </a:prstGeom>
          </p:spPr>
        </p:pic>
        <p:pic>
          <p:nvPicPr>
            <p:cNvPr id="27" name="그림 26" descr="텍스트, 스크린샷, 폰트, 번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4D795B21-0D19-4B2A-6505-4B5B1C143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61636" y="3766354"/>
              <a:ext cx="3312368" cy="2247171"/>
            </a:xfrm>
            <a:prstGeom prst="rect">
              <a:avLst/>
            </a:prstGeom>
          </p:spPr>
        </p:pic>
        <p:grpSp>
          <p:nvGrpSpPr>
            <p:cNvPr id="44" name="그룹 43">
              <a:extLst>
                <a:ext uri="{FF2B5EF4-FFF2-40B4-BE49-F238E27FC236}">
                  <a16:creationId xmlns:a16="http://schemas.microsoft.com/office/drawing/2014/main" id="{1F131E93-0AF0-F48A-FF7F-3A3768E7D555}"/>
                </a:ext>
              </a:extLst>
            </p:cNvPr>
            <p:cNvGrpSpPr/>
            <p:nvPr/>
          </p:nvGrpSpPr>
          <p:grpSpPr>
            <a:xfrm>
              <a:off x="1368695" y="3141037"/>
              <a:ext cx="9454609" cy="506626"/>
              <a:chOff x="1368695" y="3141037"/>
              <a:chExt cx="9454609" cy="506626"/>
            </a:xfrm>
          </p:grpSpPr>
          <p:sp>
            <p:nvSpPr>
              <p:cNvPr id="38" name="직사각형 37">
                <a:extLst>
                  <a:ext uri="{FF2B5EF4-FFF2-40B4-BE49-F238E27FC236}">
                    <a16:creationId xmlns:a16="http://schemas.microsoft.com/office/drawing/2014/main" id="{F548B352-88C9-9400-F47C-EEA0F7E38721}"/>
                  </a:ext>
                </a:extLst>
              </p:cNvPr>
              <p:cNvSpPr/>
              <p:nvPr/>
            </p:nvSpPr>
            <p:spPr>
              <a:xfrm>
                <a:off x="7508041" y="3141037"/>
                <a:ext cx="3315263" cy="50662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800" dirty="0">
                    <a:solidFill>
                      <a:schemeClr val="tx1"/>
                    </a:solidFill>
                    <a:latin typeface="+mj-ea"/>
                  </a:rPr>
                  <a:t>1644-8295 </a:t>
                </a:r>
                <a:r>
                  <a:rPr lang="ko-KR" altLang="en-US" sz="1800" dirty="0">
                    <a:solidFill>
                      <a:schemeClr val="tx1"/>
                    </a:solidFill>
                    <a:latin typeface="+mj-ea"/>
                  </a:rPr>
                  <a:t>채널 선택</a:t>
                </a:r>
              </a:p>
            </p:txBody>
          </p:sp>
          <p:sp>
            <p:nvSpPr>
              <p:cNvPr id="39" name="직사각형 38">
                <a:extLst>
                  <a:ext uri="{FF2B5EF4-FFF2-40B4-BE49-F238E27FC236}">
                    <a16:creationId xmlns:a16="http://schemas.microsoft.com/office/drawing/2014/main" id="{0C2DE1EB-957D-286B-650E-CA49A617D1C1}"/>
                  </a:ext>
                </a:extLst>
              </p:cNvPr>
              <p:cNvSpPr/>
              <p:nvPr/>
            </p:nvSpPr>
            <p:spPr>
              <a:xfrm>
                <a:off x="1368695" y="3141037"/>
                <a:ext cx="1461722" cy="50662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800" b="1" dirty="0">
                    <a:solidFill>
                      <a:schemeClr val="tx1"/>
                    </a:solidFill>
                    <a:latin typeface="+mj-ea"/>
                    <a:ea typeface="+mj-ea"/>
                  </a:rPr>
                  <a:t>앱 실행</a:t>
                </a:r>
                <a:r>
                  <a:rPr lang="en-US" altLang="ko-KR" sz="1800" b="1" dirty="0">
                    <a:solidFill>
                      <a:schemeClr val="tx1"/>
                    </a:solidFill>
                    <a:latin typeface="+mj-ea"/>
                    <a:ea typeface="+mj-ea"/>
                  </a:rPr>
                  <a:t> </a:t>
                </a:r>
                <a:endParaRPr lang="ko-KR" altLang="en-US" sz="1800" b="1" dirty="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ADE99F01-A6C0-631B-A469-8C34DBDF70C5}"/>
                  </a:ext>
                </a:extLst>
              </p:cNvPr>
              <p:cNvSpPr/>
              <p:nvPr/>
            </p:nvSpPr>
            <p:spPr>
              <a:xfrm>
                <a:off x="3899898" y="3141037"/>
                <a:ext cx="2720117" cy="50662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800" dirty="0">
                    <a:solidFill>
                      <a:schemeClr val="tx1"/>
                    </a:solidFill>
                    <a:latin typeface="+mj-ea"/>
                    <a:ea typeface="+mj-ea"/>
                  </a:rPr>
                  <a:t>검색창에 장애인학대 입력</a:t>
                </a:r>
              </a:p>
            </p:txBody>
          </p:sp>
          <p:sp>
            <p:nvSpPr>
              <p:cNvPr id="41" name="화살표: 오른쪽 40">
                <a:extLst>
                  <a:ext uri="{FF2B5EF4-FFF2-40B4-BE49-F238E27FC236}">
                    <a16:creationId xmlns:a16="http://schemas.microsoft.com/office/drawing/2014/main" id="{1EA49167-EB59-8779-6ECB-18BBEE2E0069}"/>
                  </a:ext>
                </a:extLst>
              </p:cNvPr>
              <p:cNvSpPr/>
              <p:nvPr/>
            </p:nvSpPr>
            <p:spPr>
              <a:xfrm>
                <a:off x="3135140" y="3245159"/>
                <a:ext cx="426496" cy="288032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화살표: 오른쪽 41">
                <a:extLst>
                  <a:ext uri="{FF2B5EF4-FFF2-40B4-BE49-F238E27FC236}">
                    <a16:creationId xmlns:a16="http://schemas.microsoft.com/office/drawing/2014/main" id="{619A0825-CC1E-204F-2AE6-526D07526CE0}"/>
                  </a:ext>
                </a:extLst>
              </p:cNvPr>
              <p:cNvSpPr/>
              <p:nvPr/>
            </p:nvSpPr>
            <p:spPr>
              <a:xfrm>
                <a:off x="6874004" y="3245159"/>
                <a:ext cx="426496" cy="288032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4821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B4C45-EACC-05E8-542D-86D2EF755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224351D-DC58-FF7C-BADC-A38E8D77356D}"/>
              </a:ext>
            </a:extLst>
          </p:cNvPr>
          <p:cNvGrpSpPr/>
          <p:nvPr/>
        </p:nvGrpSpPr>
        <p:grpSpPr>
          <a:xfrm>
            <a:off x="1271464" y="908720"/>
            <a:ext cx="9865095" cy="5344670"/>
            <a:chOff x="3075622" y="1250824"/>
            <a:chExt cx="5949168" cy="4799733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BF1FBB1B-4DE3-6138-EA8C-8FE5F5EBECA6}"/>
                </a:ext>
              </a:extLst>
            </p:cNvPr>
            <p:cNvSpPr/>
            <p:nvPr/>
          </p:nvSpPr>
          <p:spPr>
            <a:xfrm flipH="1">
              <a:off x="3075622" y="1574800"/>
              <a:ext cx="5915748" cy="4475757"/>
            </a:xfrm>
            <a:custGeom>
              <a:avLst/>
              <a:gdLst>
                <a:gd name="connsiteX0" fmla="*/ 7648 w 5915748"/>
                <a:gd name="connsiteY0" fmla="*/ 0 h 3863040"/>
                <a:gd name="connsiteX1" fmla="*/ 5901244 w 5915748"/>
                <a:gd name="connsiteY1" fmla="*/ 0 h 3863040"/>
                <a:gd name="connsiteX2" fmla="*/ 5897352 w 5915748"/>
                <a:gd name="connsiteY2" fmla="*/ 40338 h 3863040"/>
                <a:gd name="connsiteX3" fmla="*/ 5897374 w 5915748"/>
                <a:gd name="connsiteY3" fmla="*/ 89790 h 3863040"/>
                <a:gd name="connsiteX4" fmla="*/ 5897311 w 5915748"/>
                <a:gd name="connsiteY4" fmla="*/ 445351 h 3863040"/>
                <a:gd name="connsiteX5" fmla="*/ 5903120 w 5915748"/>
                <a:gd name="connsiteY5" fmla="*/ 877413 h 3863040"/>
                <a:gd name="connsiteX6" fmla="*/ 5901314 w 5915748"/>
                <a:gd name="connsiteY6" fmla="*/ 923043 h 3863040"/>
                <a:gd name="connsiteX7" fmla="*/ 5901408 w 5915748"/>
                <a:gd name="connsiteY7" fmla="*/ 940274 h 3863040"/>
                <a:gd name="connsiteX8" fmla="*/ 5899782 w 5915748"/>
                <a:gd name="connsiteY8" fmla="*/ 1100241 h 3863040"/>
                <a:gd name="connsiteX9" fmla="*/ 5897425 w 5915748"/>
                <a:gd name="connsiteY9" fmla="*/ 1193986 h 3863040"/>
                <a:gd name="connsiteX10" fmla="*/ 5901370 w 5915748"/>
                <a:gd name="connsiteY10" fmla="*/ 1322202 h 3863040"/>
                <a:gd name="connsiteX11" fmla="*/ 5897311 w 5915748"/>
                <a:gd name="connsiteY11" fmla="*/ 1690256 h 3863040"/>
                <a:gd name="connsiteX12" fmla="*/ 5891060 w 5915748"/>
                <a:gd name="connsiteY12" fmla="*/ 1784967 h 3863040"/>
                <a:gd name="connsiteX13" fmla="*/ 5889549 w 5915748"/>
                <a:gd name="connsiteY13" fmla="*/ 1808941 h 3863040"/>
                <a:gd name="connsiteX14" fmla="*/ 5897311 w 5915748"/>
                <a:gd name="connsiteY14" fmla="*/ 1908114 h 3863040"/>
                <a:gd name="connsiteX15" fmla="*/ 5910021 w 5915748"/>
                <a:gd name="connsiteY15" fmla="*/ 2434412 h 3863040"/>
                <a:gd name="connsiteX16" fmla="*/ 5906468 w 5915748"/>
                <a:gd name="connsiteY16" fmla="*/ 2473471 h 3863040"/>
                <a:gd name="connsiteX17" fmla="*/ 5906249 w 5915748"/>
                <a:gd name="connsiteY17" fmla="*/ 2516503 h 3863040"/>
                <a:gd name="connsiteX18" fmla="*/ 5897311 w 5915748"/>
                <a:gd name="connsiteY18" fmla="*/ 2848017 h 3863040"/>
                <a:gd name="connsiteX19" fmla="*/ 5897311 w 5915748"/>
                <a:gd name="connsiteY19" fmla="*/ 3688328 h 3863040"/>
                <a:gd name="connsiteX20" fmla="*/ 5736451 w 5915748"/>
                <a:gd name="connsiteY20" fmla="*/ 3849188 h 3863040"/>
                <a:gd name="connsiteX21" fmla="*/ 5587958 w 5915748"/>
                <a:gd name="connsiteY21" fmla="*/ 3852802 h 3863040"/>
                <a:gd name="connsiteX22" fmla="*/ 5550635 w 5915748"/>
                <a:gd name="connsiteY22" fmla="*/ 3851984 h 3863040"/>
                <a:gd name="connsiteX23" fmla="*/ 5497683 w 5915748"/>
                <a:gd name="connsiteY23" fmla="*/ 3852780 h 3863040"/>
                <a:gd name="connsiteX24" fmla="*/ 4997418 w 5915748"/>
                <a:gd name="connsiteY24" fmla="*/ 3849842 h 3863040"/>
                <a:gd name="connsiteX25" fmla="*/ 4969774 w 5915748"/>
                <a:gd name="connsiteY25" fmla="*/ 3849577 h 3863040"/>
                <a:gd name="connsiteX26" fmla="*/ 4875629 w 5915748"/>
                <a:gd name="connsiteY26" fmla="*/ 3851973 h 3863040"/>
                <a:gd name="connsiteX27" fmla="*/ 4526496 w 5915748"/>
                <a:gd name="connsiteY27" fmla="*/ 3840284 h 3863040"/>
                <a:gd name="connsiteX28" fmla="*/ 4483128 w 5915748"/>
                <a:gd name="connsiteY28" fmla="*/ 3839752 h 3863040"/>
                <a:gd name="connsiteX29" fmla="*/ 4394820 w 5915748"/>
                <a:gd name="connsiteY29" fmla="*/ 3842653 h 3863040"/>
                <a:gd name="connsiteX30" fmla="*/ 4289274 w 5915748"/>
                <a:gd name="connsiteY30" fmla="*/ 3849188 h 3863040"/>
                <a:gd name="connsiteX31" fmla="*/ 4029741 w 5915748"/>
                <a:gd name="connsiteY31" fmla="*/ 3859086 h 3863040"/>
                <a:gd name="connsiteX32" fmla="*/ 4012331 w 5915748"/>
                <a:gd name="connsiteY32" fmla="*/ 3858708 h 3863040"/>
                <a:gd name="connsiteX33" fmla="*/ 3929288 w 5915748"/>
                <a:gd name="connsiteY33" fmla="*/ 3861919 h 3863040"/>
                <a:gd name="connsiteX34" fmla="*/ 3485678 w 5915748"/>
                <a:gd name="connsiteY34" fmla="*/ 3851780 h 3863040"/>
                <a:gd name="connsiteX35" fmla="*/ 3462232 w 5915748"/>
                <a:gd name="connsiteY35" fmla="*/ 3851251 h 3863040"/>
                <a:gd name="connsiteX36" fmla="*/ 3417659 w 5915748"/>
                <a:gd name="connsiteY36" fmla="*/ 3852240 h 3863040"/>
                <a:gd name="connsiteX37" fmla="*/ 3120400 w 5915748"/>
                <a:gd name="connsiteY37" fmla="*/ 3849188 h 3863040"/>
                <a:gd name="connsiteX38" fmla="*/ 2682868 w 5915748"/>
                <a:gd name="connsiteY38" fmla="*/ 3854455 h 3863040"/>
                <a:gd name="connsiteX39" fmla="*/ 2616220 w 5915748"/>
                <a:gd name="connsiteY39" fmla="*/ 3855103 h 3863040"/>
                <a:gd name="connsiteX40" fmla="*/ 2605227 w 5915748"/>
                <a:gd name="connsiteY40" fmla="*/ 3856208 h 3863040"/>
                <a:gd name="connsiteX41" fmla="*/ 1923695 w 5915748"/>
                <a:gd name="connsiteY41" fmla="*/ 3849188 h 3863040"/>
                <a:gd name="connsiteX42" fmla="*/ 1733117 w 5915748"/>
                <a:gd name="connsiteY42" fmla="*/ 3845394 h 3863040"/>
                <a:gd name="connsiteX43" fmla="*/ 1721944 w 5915748"/>
                <a:gd name="connsiteY43" fmla="*/ 3845161 h 3863040"/>
                <a:gd name="connsiteX44" fmla="*/ 1680211 w 5915748"/>
                <a:gd name="connsiteY44" fmla="*/ 3846204 h 3863040"/>
                <a:gd name="connsiteX45" fmla="*/ 1506240 w 5915748"/>
                <a:gd name="connsiteY45" fmla="*/ 3849188 h 3863040"/>
                <a:gd name="connsiteX46" fmla="*/ 1022070 w 5915748"/>
                <a:gd name="connsiteY46" fmla="*/ 3860090 h 3863040"/>
                <a:gd name="connsiteX47" fmla="*/ 942923 w 5915748"/>
                <a:gd name="connsiteY47" fmla="*/ 3854556 h 3863040"/>
                <a:gd name="connsiteX48" fmla="*/ 881955 w 5915748"/>
                <a:gd name="connsiteY48" fmla="*/ 3855170 h 3863040"/>
                <a:gd name="connsiteX49" fmla="*/ 170384 w 5915748"/>
                <a:gd name="connsiteY49" fmla="*/ 3849188 h 3863040"/>
                <a:gd name="connsiteX50" fmla="*/ 116540 w 5915748"/>
                <a:gd name="connsiteY50" fmla="*/ 3837072 h 3863040"/>
                <a:gd name="connsiteX51" fmla="*/ 110231 w 5915748"/>
                <a:gd name="connsiteY51" fmla="*/ 3833191 h 3863040"/>
                <a:gd name="connsiteX52" fmla="*/ 107707 w 5915748"/>
                <a:gd name="connsiteY52" fmla="*/ 3832519 h 3863040"/>
                <a:gd name="connsiteX53" fmla="*/ 96045 w 5915748"/>
                <a:gd name="connsiteY53" fmla="*/ 3824465 h 3863040"/>
                <a:gd name="connsiteX54" fmla="*/ 64193 w 5915748"/>
                <a:gd name="connsiteY54" fmla="*/ 3804873 h 3863040"/>
                <a:gd name="connsiteX55" fmla="*/ 9525 w 5915748"/>
                <a:gd name="connsiteY55" fmla="*/ 3688328 h 3863040"/>
                <a:gd name="connsiteX56" fmla="*/ 5536 w 5915748"/>
                <a:gd name="connsiteY56" fmla="*/ 3437787 h 3863040"/>
                <a:gd name="connsiteX57" fmla="*/ 2820 w 5915748"/>
                <a:gd name="connsiteY57" fmla="*/ 3330032 h 3863040"/>
                <a:gd name="connsiteX58" fmla="*/ 9525 w 5915748"/>
                <a:gd name="connsiteY58" fmla="*/ 3022304 h 3863040"/>
                <a:gd name="connsiteX59" fmla="*/ 9897 w 5915748"/>
                <a:gd name="connsiteY59" fmla="*/ 3018082 h 3863040"/>
                <a:gd name="connsiteX60" fmla="*/ 10136 w 5915748"/>
                <a:gd name="connsiteY60" fmla="*/ 2958992 h 3863040"/>
                <a:gd name="connsiteX61" fmla="*/ 9525 w 5915748"/>
                <a:gd name="connsiteY61" fmla="*/ 2486995 h 3863040"/>
                <a:gd name="connsiteX62" fmla="*/ 10420 w 5915748"/>
                <a:gd name="connsiteY62" fmla="*/ 2456389 h 3863040"/>
                <a:gd name="connsiteX63" fmla="*/ 9525 w 5915748"/>
                <a:gd name="connsiteY63" fmla="*/ 2399851 h 3863040"/>
                <a:gd name="connsiteX64" fmla="*/ 12328 w 5915748"/>
                <a:gd name="connsiteY64" fmla="*/ 2156699 h 3863040"/>
                <a:gd name="connsiteX65" fmla="*/ 12647 w 5915748"/>
                <a:gd name="connsiteY65" fmla="*/ 2120187 h 3863040"/>
                <a:gd name="connsiteX66" fmla="*/ 12264 w 5915748"/>
                <a:gd name="connsiteY66" fmla="*/ 2084699 h 3863040"/>
                <a:gd name="connsiteX67" fmla="*/ 11188 w 5915748"/>
                <a:gd name="connsiteY67" fmla="*/ 1994789 h 3863040"/>
                <a:gd name="connsiteX68" fmla="*/ 10783 w 5915748"/>
                <a:gd name="connsiteY68" fmla="*/ 1953882 h 3863040"/>
                <a:gd name="connsiteX69" fmla="*/ 9525 w 5915748"/>
                <a:gd name="connsiteY69" fmla="*/ 1908114 h 3863040"/>
                <a:gd name="connsiteX70" fmla="*/ 7173 w 5915748"/>
                <a:gd name="connsiteY70" fmla="*/ 1752025 h 3863040"/>
                <a:gd name="connsiteX71" fmla="*/ 8436 w 5915748"/>
                <a:gd name="connsiteY71" fmla="*/ 1632246 h 3863040"/>
                <a:gd name="connsiteX72" fmla="*/ 8398 w 5915748"/>
                <a:gd name="connsiteY72" fmla="*/ 1628886 h 3863040"/>
                <a:gd name="connsiteX73" fmla="*/ 9525 w 5915748"/>
                <a:gd name="connsiteY73" fmla="*/ 1285662 h 3863040"/>
                <a:gd name="connsiteX74" fmla="*/ 9900 w 5915748"/>
                <a:gd name="connsiteY74" fmla="*/ 1275523 h 3863040"/>
                <a:gd name="connsiteX75" fmla="*/ 9525 w 5915748"/>
                <a:gd name="connsiteY75" fmla="*/ 1242090 h 3863040"/>
                <a:gd name="connsiteX76" fmla="*/ 9525 w 5915748"/>
                <a:gd name="connsiteY76" fmla="*/ 576066 h 3863040"/>
                <a:gd name="connsiteX77" fmla="*/ 9525 w 5915748"/>
                <a:gd name="connsiteY77" fmla="*/ 40757 h 38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915748" h="3863040">
                  <a:moveTo>
                    <a:pt x="7648" y="0"/>
                  </a:moveTo>
                  <a:lnTo>
                    <a:pt x="5901244" y="0"/>
                  </a:lnTo>
                  <a:lnTo>
                    <a:pt x="5897352" y="40338"/>
                  </a:lnTo>
                  <a:lnTo>
                    <a:pt x="5897374" y="89790"/>
                  </a:lnTo>
                  <a:cubicBezTo>
                    <a:pt x="5894018" y="215782"/>
                    <a:pt x="5883803" y="316990"/>
                    <a:pt x="5897311" y="445351"/>
                  </a:cubicBezTo>
                  <a:cubicBezTo>
                    <a:pt x="5910820" y="573712"/>
                    <a:pt x="5908433" y="727903"/>
                    <a:pt x="5903120" y="877413"/>
                  </a:cubicBezTo>
                  <a:lnTo>
                    <a:pt x="5901314" y="923043"/>
                  </a:lnTo>
                  <a:lnTo>
                    <a:pt x="5901408" y="940274"/>
                  </a:lnTo>
                  <a:cubicBezTo>
                    <a:pt x="5901442" y="987382"/>
                    <a:pt x="5901007" y="1039427"/>
                    <a:pt x="5899782" y="1100241"/>
                  </a:cubicBezTo>
                  <a:lnTo>
                    <a:pt x="5897425" y="1193986"/>
                  </a:lnTo>
                  <a:lnTo>
                    <a:pt x="5901370" y="1322202"/>
                  </a:lnTo>
                  <a:cubicBezTo>
                    <a:pt x="5904665" y="1429361"/>
                    <a:pt x="5906606" y="1548201"/>
                    <a:pt x="5897311" y="1690256"/>
                  </a:cubicBezTo>
                  <a:cubicBezTo>
                    <a:pt x="5894988" y="1725770"/>
                    <a:pt x="5892896" y="1757012"/>
                    <a:pt x="5891060" y="1784967"/>
                  </a:cubicBezTo>
                  <a:lnTo>
                    <a:pt x="5889549" y="1808941"/>
                  </a:lnTo>
                  <a:lnTo>
                    <a:pt x="5897311" y="1908114"/>
                  </a:lnTo>
                  <a:cubicBezTo>
                    <a:pt x="5918420" y="2139873"/>
                    <a:pt x="5919535" y="2293145"/>
                    <a:pt x="5910021" y="2434412"/>
                  </a:cubicBezTo>
                  <a:lnTo>
                    <a:pt x="5906468" y="2473471"/>
                  </a:lnTo>
                  <a:lnTo>
                    <a:pt x="5906249" y="2516503"/>
                  </a:lnTo>
                  <a:cubicBezTo>
                    <a:pt x="5903658" y="2605247"/>
                    <a:pt x="5898088" y="2700754"/>
                    <a:pt x="5897311" y="2848017"/>
                  </a:cubicBezTo>
                  <a:cubicBezTo>
                    <a:pt x="5895757" y="3142543"/>
                    <a:pt x="5929709" y="3315174"/>
                    <a:pt x="5897311" y="3688328"/>
                  </a:cubicBezTo>
                  <a:cubicBezTo>
                    <a:pt x="5896951" y="3780433"/>
                    <a:pt x="5824804" y="3857097"/>
                    <a:pt x="5736451" y="3849188"/>
                  </a:cubicBezTo>
                  <a:cubicBezTo>
                    <a:pt x="5691548" y="3852478"/>
                    <a:pt x="5641995" y="3853261"/>
                    <a:pt x="5587958" y="3852802"/>
                  </a:cubicBezTo>
                  <a:lnTo>
                    <a:pt x="5550635" y="3851984"/>
                  </a:lnTo>
                  <a:lnTo>
                    <a:pt x="5497683" y="3852780"/>
                  </a:lnTo>
                  <a:cubicBezTo>
                    <a:pt x="5302555" y="3853952"/>
                    <a:pt x="5122400" y="3851257"/>
                    <a:pt x="4997418" y="3849842"/>
                  </a:cubicBezTo>
                  <a:lnTo>
                    <a:pt x="4969774" y="3849577"/>
                  </a:lnTo>
                  <a:lnTo>
                    <a:pt x="4875629" y="3851973"/>
                  </a:lnTo>
                  <a:cubicBezTo>
                    <a:pt x="4741357" y="3852842"/>
                    <a:pt x="4647787" y="3843658"/>
                    <a:pt x="4526496" y="3840284"/>
                  </a:cubicBezTo>
                  <a:lnTo>
                    <a:pt x="4483128" y="3839752"/>
                  </a:lnTo>
                  <a:lnTo>
                    <a:pt x="4394820" y="3842653"/>
                  </a:lnTo>
                  <a:cubicBezTo>
                    <a:pt x="4361269" y="3844226"/>
                    <a:pt x="4326146" y="3846363"/>
                    <a:pt x="4289274" y="3849188"/>
                  </a:cubicBezTo>
                  <a:cubicBezTo>
                    <a:pt x="4178658" y="3857665"/>
                    <a:pt x="4099725" y="3859765"/>
                    <a:pt x="4029741" y="3859086"/>
                  </a:cubicBezTo>
                  <a:lnTo>
                    <a:pt x="4012331" y="3858708"/>
                  </a:lnTo>
                  <a:lnTo>
                    <a:pt x="3929288" y="3861919"/>
                  </a:lnTo>
                  <a:cubicBezTo>
                    <a:pt x="3758679" y="3866229"/>
                    <a:pt x="3659946" y="3857094"/>
                    <a:pt x="3485678" y="3851780"/>
                  </a:cubicBezTo>
                  <a:lnTo>
                    <a:pt x="3462232" y="3851251"/>
                  </a:lnTo>
                  <a:lnTo>
                    <a:pt x="3417659" y="3852240"/>
                  </a:lnTo>
                  <a:cubicBezTo>
                    <a:pt x="3320399" y="3854560"/>
                    <a:pt x="3255119" y="3856279"/>
                    <a:pt x="3120400" y="3849188"/>
                  </a:cubicBezTo>
                  <a:cubicBezTo>
                    <a:pt x="2985681" y="3842097"/>
                    <a:pt x="2856110" y="3851211"/>
                    <a:pt x="2682868" y="3854455"/>
                  </a:cubicBezTo>
                  <a:lnTo>
                    <a:pt x="2616220" y="3855103"/>
                  </a:lnTo>
                  <a:lnTo>
                    <a:pt x="2605227" y="3856208"/>
                  </a:lnTo>
                  <a:cubicBezTo>
                    <a:pt x="2425760" y="3868222"/>
                    <a:pt x="2139890" y="3851714"/>
                    <a:pt x="1923695" y="3849188"/>
                  </a:cubicBezTo>
                  <a:cubicBezTo>
                    <a:pt x="1861925" y="3848467"/>
                    <a:pt x="1798271" y="3846961"/>
                    <a:pt x="1733117" y="3845394"/>
                  </a:cubicBezTo>
                  <a:lnTo>
                    <a:pt x="1721944" y="3845161"/>
                  </a:lnTo>
                  <a:lnTo>
                    <a:pt x="1680211" y="3846204"/>
                  </a:lnTo>
                  <a:cubicBezTo>
                    <a:pt x="1623551" y="3847710"/>
                    <a:pt x="1567034" y="3848986"/>
                    <a:pt x="1506240" y="3849188"/>
                  </a:cubicBezTo>
                  <a:cubicBezTo>
                    <a:pt x="1323858" y="3849796"/>
                    <a:pt x="1175140" y="3863875"/>
                    <a:pt x="1022070" y="3860090"/>
                  </a:cubicBezTo>
                  <a:lnTo>
                    <a:pt x="942923" y="3854556"/>
                  </a:lnTo>
                  <a:lnTo>
                    <a:pt x="881955" y="3855170"/>
                  </a:lnTo>
                  <a:cubicBezTo>
                    <a:pt x="630205" y="3854836"/>
                    <a:pt x="343641" y="3839875"/>
                    <a:pt x="170384" y="3849188"/>
                  </a:cubicBezTo>
                  <a:cubicBezTo>
                    <a:pt x="153451" y="3848721"/>
                    <a:pt x="134871" y="3844570"/>
                    <a:pt x="116540" y="3837072"/>
                  </a:cubicBezTo>
                  <a:lnTo>
                    <a:pt x="110231" y="3833191"/>
                  </a:lnTo>
                  <a:lnTo>
                    <a:pt x="107707" y="3832519"/>
                  </a:lnTo>
                  <a:lnTo>
                    <a:pt x="96045" y="3824465"/>
                  </a:lnTo>
                  <a:lnTo>
                    <a:pt x="64193" y="3804873"/>
                  </a:lnTo>
                  <a:cubicBezTo>
                    <a:pt x="32324" y="3777164"/>
                    <a:pt x="9042" y="3737416"/>
                    <a:pt x="9525" y="3688328"/>
                  </a:cubicBezTo>
                  <a:lnTo>
                    <a:pt x="5536" y="3437787"/>
                  </a:lnTo>
                  <a:lnTo>
                    <a:pt x="2820" y="3330032"/>
                  </a:lnTo>
                  <a:cubicBezTo>
                    <a:pt x="238" y="3211111"/>
                    <a:pt x="-109" y="3100618"/>
                    <a:pt x="9525" y="3022304"/>
                  </a:cubicBezTo>
                  <a:lnTo>
                    <a:pt x="9897" y="3018082"/>
                  </a:lnTo>
                  <a:lnTo>
                    <a:pt x="10136" y="2958992"/>
                  </a:lnTo>
                  <a:cubicBezTo>
                    <a:pt x="8729" y="2811274"/>
                    <a:pt x="3082" y="2667312"/>
                    <a:pt x="9525" y="2486995"/>
                  </a:cubicBezTo>
                  <a:lnTo>
                    <a:pt x="10420" y="2456389"/>
                  </a:lnTo>
                  <a:lnTo>
                    <a:pt x="9525" y="2399851"/>
                  </a:lnTo>
                  <a:cubicBezTo>
                    <a:pt x="9610" y="2291520"/>
                    <a:pt x="11437" y="2224562"/>
                    <a:pt x="12328" y="2156699"/>
                  </a:cubicBezTo>
                  <a:lnTo>
                    <a:pt x="12647" y="2120187"/>
                  </a:lnTo>
                  <a:lnTo>
                    <a:pt x="12264" y="2084699"/>
                  </a:lnTo>
                  <a:cubicBezTo>
                    <a:pt x="11922" y="2056231"/>
                    <a:pt x="11549" y="2026456"/>
                    <a:pt x="11188" y="1994789"/>
                  </a:cubicBezTo>
                  <a:lnTo>
                    <a:pt x="10783" y="1953882"/>
                  </a:lnTo>
                  <a:lnTo>
                    <a:pt x="9525" y="1908114"/>
                  </a:lnTo>
                  <a:cubicBezTo>
                    <a:pt x="7699" y="1852137"/>
                    <a:pt x="7110" y="1801384"/>
                    <a:pt x="7173" y="1752025"/>
                  </a:cubicBezTo>
                  <a:lnTo>
                    <a:pt x="8436" y="1632246"/>
                  </a:lnTo>
                  <a:lnTo>
                    <a:pt x="8398" y="1628886"/>
                  </a:lnTo>
                  <a:cubicBezTo>
                    <a:pt x="6231" y="1463173"/>
                    <a:pt x="2639" y="1478917"/>
                    <a:pt x="9525" y="1285662"/>
                  </a:cubicBezTo>
                  <a:lnTo>
                    <a:pt x="9900" y="1275523"/>
                  </a:lnTo>
                  <a:lnTo>
                    <a:pt x="9525" y="1242090"/>
                  </a:lnTo>
                  <a:cubicBezTo>
                    <a:pt x="4337" y="940306"/>
                    <a:pt x="-2085" y="827375"/>
                    <a:pt x="9525" y="576066"/>
                  </a:cubicBezTo>
                  <a:cubicBezTo>
                    <a:pt x="-12933" y="368488"/>
                    <a:pt x="11654" y="293607"/>
                    <a:pt x="9525" y="40757"/>
                  </a:cubicBezTo>
                  <a:close/>
                </a:path>
              </a:pathLst>
            </a:custGeom>
            <a:solidFill>
              <a:srgbClr val="8FAD58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2BE9396D-CA5F-9D71-A869-9DDDABBAE617}"/>
                </a:ext>
              </a:extLst>
            </p:cNvPr>
            <p:cNvSpPr/>
            <p:nvPr/>
          </p:nvSpPr>
          <p:spPr>
            <a:xfrm>
              <a:off x="3095912" y="1250824"/>
              <a:ext cx="5928878" cy="4699802"/>
            </a:xfrm>
            <a:custGeom>
              <a:avLst/>
              <a:gdLst>
                <a:gd name="connsiteX0" fmla="*/ 2663432 w 5928878"/>
                <a:gd name="connsiteY0" fmla="*/ 7 h 4699802"/>
                <a:gd name="connsiteX1" fmla="*/ 2781496 w 5928878"/>
                <a:gd name="connsiteY1" fmla="*/ 7064 h 4699802"/>
                <a:gd name="connsiteX2" fmla="*/ 2781496 w 5928878"/>
                <a:gd name="connsiteY2" fmla="*/ 115164 h 4699802"/>
                <a:gd name="connsiteX3" fmla="*/ 2767092 w 5928878"/>
                <a:gd name="connsiteY3" fmla="*/ 118049 h 4699802"/>
                <a:gd name="connsiteX4" fmla="*/ 2721213 w 5928878"/>
                <a:gd name="connsiteY4" fmla="*/ 161333 h 4699802"/>
                <a:gd name="connsiteX5" fmla="*/ 2703019 w 5928878"/>
                <a:gd name="connsiteY5" fmla="*/ 213971 h 4699802"/>
                <a:gd name="connsiteX6" fmla="*/ 2708879 w 5928878"/>
                <a:gd name="connsiteY6" fmla="*/ 253811 h 4699802"/>
                <a:gd name="connsiteX7" fmla="*/ 2728535 w 5928878"/>
                <a:gd name="connsiteY7" fmla="*/ 282076 h 4699802"/>
                <a:gd name="connsiteX8" fmla="*/ 2807927 w 5928878"/>
                <a:gd name="connsiteY8" fmla="*/ 318075 h 4699802"/>
                <a:gd name="connsiteX9" fmla="*/ 2912835 w 5928878"/>
                <a:gd name="connsiteY9" fmla="*/ 213971 h 4699802"/>
                <a:gd name="connsiteX10" fmla="*/ 2902651 w 5928878"/>
                <a:gd name="connsiteY10" fmla="*/ 174209 h 4699802"/>
                <a:gd name="connsiteX11" fmla="*/ 2892435 w 5928878"/>
                <a:gd name="connsiteY11" fmla="*/ 150837 h 4699802"/>
                <a:gd name="connsiteX12" fmla="*/ 2874285 w 5928878"/>
                <a:gd name="connsiteY12" fmla="*/ 129707 h 4699802"/>
                <a:gd name="connsiteX13" fmla="*/ 2848761 w 5928878"/>
                <a:gd name="connsiteY13" fmla="*/ 118049 h 4699802"/>
                <a:gd name="connsiteX14" fmla="*/ 2834358 w 5928878"/>
                <a:gd name="connsiteY14" fmla="*/ 115164 h 4699802"/>
                <a:gd name="connsiteX15" fmla="*/ 2834358 w 5928878"/>
                <a:gd name="connsiteY15" fmla="*/ 7064 h 4699802"/>
                <a:gd name="connsiteX16" fmla="*/ 3084417 w 5928878"/>
                <a:gd name="connsiteY16" fmla="*/ 7064 h 4699802"/>
                <a:gd name="connsiteX17" fmla="*/ 3084417 w 5928878"/>
                <a:gd name="connsiteY17" fmla="*/ 115164 h 4699802"/>
                <a:gd name="connsiteX18" fmla="*/ 3070014 w 5928878"/>
                <a:gd name="connsiteY18" fmla="*/ 118049 h 4699802"/>
                <a:gd name="connsiteX19" fmla="*/ 3026781 w 5928878"/>
                <a:gd name="connsiteY19" fmla="*/ 153499 h 4699802"/>
                <a:gd name="connsiteX20" fmla="*/ 3013614 w 5928878"/>
                <a:gd name="connsiteY20" fmla="*/ 180084 h 4699802"/>
                <a:gd name="connsiteX21" fmla="*/ 3005940 w 5928878"/>
                <a:gd name="connsiteY21" fmla="*/ 213971 h 4699802"/>
                <a:gd name="connsiteX22" fmla="*/ 3045460 w 5928878"/>
                <a:gd name="connsiteY22" fmla="*/ 288983 h 4699802"/>
                <a:gd name="connsiteX23" fmla="*/ 3073423 w 5928878"/>
                <a:gd name="connsiteY23" fmla="*/ 310755 h 4699802"/>
                <a:gd name="connsiteX24" fmla="*/ 3110848 w 5928878"/>
                <a:gd name="connsiteY24" fmla="*/ 318075 h 4699802"/>
                <a:gd name="connsiteX25" fmla="*/ 3184548 w 5928878"/>
                <a:gd name="connsiteY25" fmla="*/ 284795 h 4699802"/>
                <a:gd name="connsiteX26" fmla="*/ 3187374 w 5928878"/>
                <a:gd name="connsiteY26" fmla="*/ 281098 h 4699802"/>
                <a:gd name="connsiteX27" fmla="*/ 3203845 w 5928878"/>
                <a:gd name="connsiteY27" fmla="*/ 258238 h 4699802"/>
                <a:gd name="connsiteX28" fmla="*/ 3215756 w 5928878"/>
                <a:gd name="connsiteY28" fmla="*/ 213971 h 4699802"/>
                <a:gd name="connsiteX29" fmla="*/ 3151683 w 5928878"/>
                <a:gd name="connsiteY29" fmla="*/ 118049 h 4699802"/>
                <a:gd name="connsiteX30" fmla="*/ 3137279 w 5928878"/>
                <a:gd name="connsiteY30" fmla="*/ 115164 h 4699802"/>
                <a:gd name="connsiteX31" fmla="*/ 3137279 w 5928878"/>
                <a:gd name="connsiteY31" fmla="*/ 7064 h 4699802"/>
                <a:gd name="connsiteX32" fmla="*/ 3387338 w 5928878"/>
                <a:gd name="connsiteY32" fmla="*/ 7064 h 4699802"/>
                <a:gd name="connsiteX33" fmla="*/ 3389507 w 5928878"/>
                <a:gd name="connsiteY33" fmla="*/ 34000 h 4699802"/>
                <a:gd name="connsiteX34" fmla="*/ 3389780 w 5928878"/>
                <a:gd name="connsiteY34" fmla="*/ 54078 h 4699802"/>
                <a:gd name="connsiteX35" fmla="*/ 3390004 w 5928878"/>
                <a:gd name="connsiteY35" fmla="*/ 58387 h 4699802"/>
                <a:gd name="connsiteX36" fmla="*/ 3387338 w 5928878"/>
                <a:gd name="connsiteY36" fmla="*/ 115164 h 4699802"/>
                <a:gd name="connsiteX37" fmla="*/ 3372935 w 5928878"/>
                <a:gd name="connsiteY37" fmla="*/ 118049 h 4699802"/>
                <a:gd name="connsiteX38" fmla="*/ 3308862 w 5928878"/>
                <a:gd name="connsiteY38" fmla="*/ 213971 h 4699802"/>
                <a:gd name="connsiteX39" fmla="*/ 3413769 w 5928878"/>
                <a:gd name="connsiteY39" fmla="*/ 318075 h 4699802"/>
                <a:gd name="connsiteX40" fmla="*/ 3518677 w 5928878"/>
                <a:gd name="connsiteY40" fmla="*/ 213971 h 4699802"/>
                <a:gd name="connsiteX41" fmla="*/ 3454604 w 5928878"/>
                <a:gd name="connsiteY41" fmla="*/ 118049 h 4699802"/>
                <a:gd name="connsiteX42" fmla="*/ 3440201 w 5928878"/>
                <a:gd name="connsiteY42" fmla="*/ 115164 h 4699802"/>
                <a:gd name="connsiteX43" fmla="*/ 3440056 w 5928878"/>
                <a:gd name="connsiteY43" fmla="*/ 90906 h 4699802"/>
                <a:gd name="connsiteX44" fmla="*/ 3440201 w 5928878"/>
                <a:gd name="connsiteY44" fmla="*/ 84054 h 4699802"/>
                <a:gd name="connsiteX45" fmla="*/ 3440201 w 5928878"/>
                <a:gd name="connsiteY45" fmla="*/ 7064 h 4699802"/>
                <a:gd name="connsiteX46" fmla="*/ 3690259 w 5928878"/>
                <a:gd name="connsiteY46" fmla="*/ 7064 h 4699802"/>
                <a:gd name="connsiteX47" fmla="*/ 3691799 w 5928878"/>
                <a:gd name="connsiteY47" fmla="*/ 37264 h 4699802"/>
                <a:gd name="connsiteX48" fmla="*/ 3690409 w 5928878"/>
                <a:gd name="connsiteY48" fmla="*/ 61066 h 4699802"/>
                <a:gd name="connsiteX49" fmla="*/ 3690259 w 5928878"/>
                <a:gd name="connsiteY49" fmla="*/ 115164 h 4699802"/>
                <a:gd name="connsiteX50" fmla="*/ 3675856 w 5928878"/>
                <a:gd name="connsiteY50" fmla="*/ 118049 h 4699802"/>
                <a:gd name="connsiteX51" fmla="*/ 3646942 w 5928878"/>
                <a:gd name="connsiteY51" fmla="*/ 133742 h 4699802"/>
                <a:gd name="connsiteX52" fmla="*/ 3628312 w 5928878"/>
                <a:gd name="connsiteY52" fmla="*/ 155894 h 4699802"/>
                <a:gd name="connsiteX53" fmla="*/ 3611783 w 5928878"/>
                <a:gd name="connsiteY53" fmla="*/ 213971 h 4699802"/>
                <a:gd name="connsiteX54" fmla="*/ 3623044 w 5928878"/>
                <a:gd name="connsiteY54" fmla="*/ 249625 h 4699802"/>
                <a:gd name="connsiteX55" fmla="*/ 3633886 w 5928878"/>
                <a:gd name="connsiteY55" fmla="*/ 266489 h 4699802"/>
                <a:gd name="connsiteX56" fmla="*/ 3645300 w 5928878"/>
                <a:gd name="connsiteY56" fmla="*/ 281935 h 4699802"/>
                <a:gd name="connsiteX57" fmla="*/ 3716691 w 5928878"/>
                <a:gd name="connsiteY57" fmla="*/ 318075 h 4699802"/>
                <a:gd name="connsiteX58" fmla="*/ 3789389 w 5928878"/>
                <a:gd name="connsiteY58" fmla="*/ 290356 h 4699802"/>
                <a:gd name="connsiteX59" fmla="*/ 3798304 w 5928878"/>
                <a:gd name="connsiteY59" fmla="*/ 277505 h 4699802"/>
                <a:gd name="connsiteX60" fmla="*/ 3812379 w 5928878"/>
                <a:gd name="connsiteY60" fmla="*/ 255517 h 4699802"/>
                <a:gd name="connsiteX61" fmla="*/ 3821598 w 5928878"/>
                <a:gd name="connsiteY61" fmla="*/ 213971 h 4699802"/>
                <a:gd name="connsiteX62" fmla="*/ 3757525 w 5928878"/>
                <a:gd name="connsiteY62" fmla="*/ 118049 h 4699802"/>
                <a:gd name="connsiteX63" fmla="*/ 3743122 w 5928878"/>
                <a:gd name="connsiteY63" fmla="*/ 115164 h 4699802"/>
                <a:gd name="connsiteX64" fmla="*/ 3743122 w 5928878"/>
                <a:gd name="connsiteY64" fmla="*/ 7064 h 4699802"/>
                <a:gd name="connsiteX65" fmla="*/ 3852564 w 5928878"/>
                <a:gd name="connsiteY65" fmla="*/ 5643 h 4699802"/>
                <a:gd name="connsiteX66" fmla="*/ 3877261 w 5928878"/>
                <a:gd name="connsiteY66" fmla="*/ 6448 h 4699802"/>
                <a:gd name="connsiteX67" fmla="*/ 3940557 w 5928878"/>
                <a:gd name="connsiteY67" fmla="*/ 3516 h 4699802"/>
                <a:gd name="connsiteX68" fmla="*/ 3993180 w 5928878"/>
                <a:gd name="connsiteY68" fmla="*/ 7064 h 4699802"/>
                <a:gd name="connsiteX69" fmla="*/ 3993180 w 5928878"/>
                <a:gd name="connsiteY69" fmla="*/ 115164 h 4699802"/>
                <a:gd name="connsiteX70" fmla="*/ 3978777 w 5928878"/>
                <a:gd name="connsiteY70" fmla="*/ 118049 h 4699802"/>
                <a:gd name="connsiteX71" fmla="*/ 3931526 w 5928878"/>
                <a:gd name="connsiteY71" fmla="*/ 154363 h 4699802"/>
                <a:gd name="connsiteX72" fmla="*/ 3930642 w 5928878"/>
                <a:gd name="connsiteY72" fmla="*/ 155375 h 4699802"/>
                <a:gd name="connsiteX73" fmla="*/ 3914704 w 5928878"/>
                <a:gd name="connsiteY73" fmla="*/ 213971 h 4699802"/>
                <a:gd name="connsiteX74" fmla="*/ 3926265 w 5928878"/>
                <a:gd name="connsiteY74" fmla="*/ 254166 h 4699802"/>
                <a:gd name="connsiteX75" fmla="*/ 3930346 w 5928878"/>
                <a:gd name="connsiteY75" fmla="*/ 260577 h 4699802"/>
                <a:gd name="connsiteX76" fmla="*/ 3946625 w 5928878"/>
                <a:gd name="connsiteY76" fmla="*/ 283816 h 4699802"/>
                <a:gd name="connsiteX77" fmla="*/ 4019612 w 5928878"/>
                <a:gd name="connsiteY77" fmla="*/ 318075 h 4699802"/>
                <a:gd name="connsiteX78" fmla="*/ 4124520 w 5928878"/>
                <a:gd name="connsiteY78" fmla="*/ 213971 h 4699802"/>
                <a:gd name="connsiteX79" fmla="*/ 4060446 w 5928878"/>
                <a:gd name="connsiteY79" fmla="*/ 118049 h 4699802"/>
                <a:gd name="connsiteX80" fmla="*/ 4046043 w 5928878"/>
                <a:gd name="connsiteY80" fmla="*/ 115164 h 4699802"/>
                <a:gd name="connsiteX81" fmla="*/ 4046532 w 5928878"/>
                <a:gd name="connsiteY81" fmla="*/ 61765 h 4699802"/>
                <a:gd name="connsiteX82" fmla="*/ 4046554 w 5928878"/>
                <a:gd name="connsiteY82" fmla="*/ 45156 h 4699802"/>
                <a:gd name="connsiteX83" fmla="*/ 4046138 w 5928878"/>
                <a:gd name="connsiteY83" fmla="*/ 34653 h 4699802"/>
                <a:gd name="connsiteX84" fmla="*/ 4046043 w 5928878"/>
                <a:gd name="connsiteY84" fmla="*/ 7064 h 4699802"/>
                <a:gd name="connsiteX85" fmla="*/ 4094447 w 5928878"/>
                <a:gd name="connsiteY85" fmla="*/ 12470 h 4699802"/>
                <a:gd name="connsiteX86" fmla="*/ 4101652 w 5928878"/>
                <a:gd name="connsiteY86" fmla="*/ 12658 h 4699802"/>
                <a:gd name="connsiteX87" fmla="*/ 4148284 w 5928878"/>
                <a:gd name="connsiteY87" fmla="*/ 13143 h 4699802"/>
                <a:gd name="connsiteX88" fmla="*/ 4296102 w 5928878"/>
                <a:gd name="connsiteY88" fmla="*/ 7064 h 4699802"/>
                <a:gd name="connsiteX89" fmla="*/ 4297032 w 5928878"/>
                <a:gd name="connsiteY89" fmla="*/ 60327 h 4699802"/>
                <a:gd name="connsiteX90" fmla="*/ 4296362 w 5928878"/>
                <a:gd name="connsiteY90" fmla="*/ 74171 h 4699802"/>
                <a:gd name="connsiteX91" fmla="*/ 4296102 w 5928878"/>
                <a:gd name="connsiteY91" fmla="*/ 115164 h 4699802"/>
                <a:gd name="connsiteX92" fmla="*/ 4281698 w 5928878"/>
                <a:gd name="connsiteY92" fmla="*/ 118049 h 4699802"/>
                <a:gd name="connsiteX93" fmla="*/ 4239537 w 5928878"/>
                <a:gd name="connsiteY93" fmla="*/ 156981 h 4699802"/>
                <a:gd name="connsiteX94" fmla="*/ 4217625 w 5928878"/>
                <a:gd name="connsiteY94" fmla="*/ 213971 h 4699802"/>
                <a:gd name="connsiteX95" fmla="*/ 4228696 w 5928878"/>
                <a:gd name="connsiteY95" fmla="*/ 256082 h 4699802"/>
                <a:gd name="connsiteX96" fmla="*/ 4248295 w 5928878"/>
                <a:gd name="connsiteY96" fmla="*/ 285292 h 4699802"/>
                <a:gd name="connsiteX97" fmla="*/ 4278539 w 5928878"/>
                <a:gd name="connsiteY97" fmla="*/ 306515 h 4699802"/>
                <a:gd name="connsiteX98" fmla="*/ 4281265 w 5928878"/>
                <a:gd name="connsiteY98" fmla="*/ 308240 h 4699802"/>
                <a:gd name="connsiteX99" fmla="*/ 4322533 w 5928878"/>
                <a:gd name="connsiteY99" fmla="*/ 318075 h 4699802"/>
                <a:gd name="connsiteX100" fmla="*/ 4427441 w 5928878"/>
                <a:gd name="connsiteY100" fmla="*/ 213971 h 4699802"/>
                <a:gd name="connsiteX101" fmla="*/ 4363367 w 5928878"/>
                <a:gd name="connsiteY101" fmla="*/ 118049 h 4699802"/>
                <a:gd name="connsiteX102" fmla="*/ 4348964 w 5928878"/>
                <a:gd name="connsiteY102" fmla="*/ 115164 h 4699802"/>
                <a:gd name="connsiteX103" fmla="*/ 4348964 w 5928878"/>
                <a:gd name="connsiteY103" fmla="*/ 7064 h 4699802"/>
                <a:gd name="connsiteX104" fmla="*/ 4415167 w 5928878"/>
                <a:gd name="connsiteY104" fmla="*/ 5052 h 4699802"/>
                <a:gd name="connsiteX105" fmla="*/ 4422446 w 5928878"/>
                <a:gd name="connsiteY105" fmla="*/ 5375 h 4699802"/>
                <a:gd name="connsiteX106" fmla="*/ 4424283 w 5928878"/>
                <a:gd name="connsiteY106" fmla="*/ 5333 h 4699802"/>
                <a:gd name="connsiteX107" fmla="*/ 4599023 w 5928878"/>
                <a:gd name="connsiteY107" fmla="*/ 7064 h 4699802"/>
                <a:gd name="connsiteX108" fmla="*/ 4599023 w 5928878"/>
                <a:gd name="connsiteY108" fmla="*/ 115164 h 4699802"/>
                <a:gd name="connsiteX109" fmla="*/ 4584620 w 5928878"/>
                <a:gd name="connsiteY109" fmla="*/ 118049 h 4699802"/>
                <a:gd name="connsiteX110" fmla="*/ 4520546 w 5928878"/>
                <a:gd name="connsiteY110" fmla="*/ 213971 h 4699802"/>
                <a:gd name="connsiteX111" fmla="*/ 4529624 w 5928878"/>
                <a:gd name="connsiteY111" fmla="*/ 255174 h 4699802"/>
                <a:gd name="connsiteX112" fmla="*/ 4552676 w 5928878"/>
                <a:gd name="connsiteY112" fmla="*/ 287265 h 4699802"/>
                <a:gd name="connsiteX113" fmla="*/ 4585525 w 5928878"/>
                <a:gd name="connsiteY113" fmla="*/ 308876 h 4699802"/>
                <a:gd name="connsiteX114" fmla="*/ 4625454 w 5928878"/>
                <a:gd name="connsiteY114" fmla="*/ 318075 h 4699802"/>
                <a:gd name="connsiteX115" fmla="*/ 4666609 w 5928878"/>
                <a:gd name="connsiteY115" fmla="*/ 307895 h 4699802"/>
                <a:gd name="connsiteX116" fmla="*/ 4701946 w 5928878"/>
                <a:gd name="connsiteY116" fmla="*/ 284286 h 4699802"/>
                <a:gd name="connsiteX117" fmla="*/ 4724680 w 5928878"/>
                <a:gd name="connsiteY117" fmla="*/ 250368 h 4699802"/>
                <a:gd name="connsiteX118" fmla="*/ 4730362 w 5928878"/>
                <a:gd name="connsiteY118" fmla="*/ 213971 h 4699802"/>
                <a:gd name="connsiteX119" fmla="*/ 4666289 w 5928878"/>
                <a:gd name="connsiteY119" fmla="*/ 118049 h 4699802"/>
                <a:gd name="connsiteX120" fmla="*/ 4651886 w 5928878"/>
                <a:gd name="connsiteY120" fmla="*/ 115164 h 4699802"/>
                <a:gd name="connsiteX121" fmla="*/ 4651886 w 5928878"/>
                <a:gd name="connsiteY121" fmla="*/ 7064 h 4699802"/>
                <a:gd name="connsiteX122" fmla="*/ 4709439 w 5928878"/>
                <a:gd name="connsiteY122" fmla="*/ 3934 h 4699802"/>
                <a:gd name="connsiteX123" fmla="*/ 4732879 w 5928878"/>
                <a:gd name="connsiteY123" fmla="*/ 4505 h 4699802"/>
                <a:gd name="connsiteX124" fmla="*/ 4782414 w 5928878"/>
                <a:gd name="connsiteY124" fmla="*/ 4432 h 4699802"/>
                <a:gd name="connsiteX125" fmla="*/ 4901944 w 5928878"/>
                <a:gd name="connsiteY125" fmla="*/ 7064 h 4699802"/>
                <a:gd name="connsiteX126" fmla="*/ 4901944 w 5928878"/>
                <a:gd name="connsiteY126" fmla="*/ 115164 h 4699802"/>
                <a:gd name="connsiteX127" fmla="*/ 4887541 w 5928878"/>
                <a:gd name="connsiteY127" fmla="*/ 118049 h 4699802"/>
                <a:gd name="connsiteX128" fmla="*/ 4823468 w 5928878"/>
                <a:gd name="connsiteY128" fmla="*/ 213971 h 4699802"/>
                <a:gd name="connsiteX129" fmla="*/ 4831523 w 5928878"/>
                <a:gd name="connsiteY129" fmla="*/ 255415 h 4699802"/>
                <a:gd name="connsiteX130" fmla="*/ 4831549 w 5928878"/>
                <a:gd name="connsiteY130" fmla="*/ 255455 h 4699802"/>
                <a:gd name="connsiteX131" fmla="*/ 4853570 w 5928878"/>
                <a:gd name="connsiteY131" fmla="*/ 287669 h 4699802"/>
                <a:gd name="connsiteX132" fmla="*/ 4859860 w 5928878"/>
                <a:gd name="connsiteY132" fmla="*/ 291957 h 4699802"/>
                <a:gd name="connsiteX133" fmla="*/ 4886302 w 5928878"/>
                <a:gd name="connsiteY133" fmla="*/ 309095 h 4699802"/>
                <a:gd name="connsiteX134" fmla="*/ 4928375 w 5928878"/>
                <a:gd name="connsiteY134" fmla="*/ 318075 h 4699802"/>
                <a:gd name="connsiteX135" fmla="*/ 5005628 w 5928878"/>
                <a:gd name="connsiteY135" fmla="*/ 281394 h 4699802"/>
                <a:gd name="connsiteX136" fmla="*/ 5018560 w 5928878"/>
                <a:gd name="connsiteY136" fmla="*/ 263859 h 4699802"/>
                <a:gd name="connsiteX137" fmla="*/ 5023401 w 5928878"/>
                <a:gd name="connsiteY137" fmla="*/ 255308 h 4699802"/>
                <a:gd name="connsiteX138" fmla="*/ 5033283 w 5928878"/>
                <a:gd name="connsiteY138" fmla="*/ 213971 h 4699802"/>
                <a:gd name="connsiteX139" fmla="*/ 4969210 w 5928878"/>
                <a:gd name="connsiteY139" fmla="*/ 118049 h 4699802"/>
                <a:gd name="connsiteX140" fmla="*/ 4954807 w 5928878"/>
                <a:gd name="connsiteY140" fmla="*/ 115164 h 4699802"/>
                <a:gd name="connsiteX141" fmla="*/ 4954807 w 5928878"/>
                <a:gd name="connsiteY141" fmla="*/ 7064 h 4699802"/>
                <a:gd name="connsiteX142" fmla="*/ 5012164 w 5928878"/>
                <a:gd name="connsiteY142" fmla="*/ 9617 h 4699802"/>
                <a:gd name="connsiteX143" fmla="*/ 5045870 w 5928878"/>
                <a:gd name="connsiteY143" fmla="*/ 10485 h 4699802"/>
                <a:gd name="connsiteX144" fmla="*/ 5075779 w 5928878"/>
                <a:gd name="connsiteY144" fmla="*/ 9849 h 4699802"/>
                <a:gd name="connsiteX145" fmla="*/ 5204865 w 5928878"/>
                <a:gd name="connsiteY145" fmla="*/ 7064 h 4699802"/>
                <a:gd name="connsiteX146" fmla="*/ 5204865 w 5928878"/>
                <a:gd name="connsiteY146" fmla="*/ 115164 h 4699802"/>
                <a:gd name="connsiteX147" fmla="*/ 5190462 w 5928878"/>
                <a:gd name="connsiteY147" fmla="*/ 118049 h 4699802"/>
                <a:gd name="connsiteX148" fmla="*/ 5150926 w 5928878"/>
                <a:gd name="connsiteY148" fmla="*/ 151818 h 4699802"/>
                <a:gd name="connsiteX149" fmla="*/ 5148540 w 5928878"/>
                <a:gd name="connsiteY149" fmla="*/ 154775 h 4699802"/>
                <a:gd name="connsiteX150" fmla="*/ 5126389 w 5928878"/>
                <a:gd name="connsiteY150" fmla="*/ 213971 h 4699802"/>
                <a:gd name="connsiteX151" fmla="*/ 5231297 w 5928878"/>
                <a:gd name="connsiteY151" fmla="*/ 318075 h 4699802"/>
                <a:gd name="connsiteX152" fmla="*/ 5269943 w 5928878"/>
                <a:gd name="connsiteY152" fmla="*/ 307259 h 4699802"/>
                <a:gd name="connsiteX153" fmla="*/ 5277402 w 5928878"/>
                <a:gd name="connsiteY153" fmla="*/ 302322 h 4699802"/>
                <a:gd name="connsiteX154" fmla="*/ 5303926 w 5928878"/>
                <a:gd name="connsiteY154" fmla="*/ 281786 h 4699802"/>
                <a:gd name="connsiteX155" fmla="*/ 5336204 w 5928878"/>
                <a:gd name="connsiteY155" fmla="*/ 213971 h 4699802"/>
                <a:gd name="connsiteX156" fmla="*/ 5272131 w 5928878"/>
                <a:gd name="connsiteY156" fmla="*/ 118049 h 4699802"/>
                <a:gd name="connsiteX157" fmla="*/ 5257728 w 5928878"/>
                <a:gd name="connsiteY157" fmla="*/ 115164 h 4699802"/>
                <a:gd name="connsiteX158" fmla="*/ 5257728 w 5928878"/>
                <a:gd name="connsiteY158" fmla="*/ 7064 h 4699802"/>
                <a:gd name="connsiteX159" fmla="*/ 5318878 w 5928878"/>
                <a:gd name="connsiteY159" fmla="*/ 4245 h 4699802"/>
                <a:gd name="connsiteX160" fmla="*/ 5376514 w 5928878"/>
                <a:gd name="connsiteY160" fmla="*/ 6254 h 4699802"/>
                <a:gd name="connsiteX161" fmla="*/ 5379470 w 5928878"/>
                <a:gd name="connsiteY161" fmla="*/ 6115 h 4699802"/>
                <a:gd name="connsiteX162" fmla="*/ 5507786 w 5928878"/>
                <a:gd name="connsiteY162" fmla="*/ 7064 h 4699802"/>
                <a:gd name="connsiteX163" fmla="*/ 5507786 w 5928878"/>
                <a:gd name="connsiteY163" fmla="*/ 115164 h 4699802"/>
                <a:gd name="connsiteX164" fmla="*/ 5493383 w 5928878"/>
                <a:gd name="connsiteY164" fmla="*/ 118049 h 4699802"/>
                <a:gd name="connsiteX165" fmla="*/ 5429310 w 5928878"/>
                <a:gd name="connsiteY165" fmla="*/ 213971 h 4699802"/>
                <a:gd name="connsiteX166" fmla="*/ 5463956 w 5928878"/>
                <a:gd name="connsiteY166" fmla="*/ 286116 h 4699802"/>
                <a:gd name="connsiteX167" fmla="*/ 5495489 w 5928878"/>
                <a:gd name="connsiteY167" fmla="*/ 308876 h 4699802"/>
                <a:gd name="connsiteX168" fmla="*/ 5534218 w 5928878"/>
                <a:gd name="connsiteY168" fmla="*/ 318075 h 4699802"/>
                <a:gd name="connsiteX169" fmla="*/ 5578342 w 5928878"/>
                <a:gd name="connsiteY169" fmla="*/ 310814 h 4699802"/>
                <a:gd name="connsiteX170" fmla="*/ 5578560 w 5928878"/>
                <a:gd name="connsiteY170" fmla="*/ 310661 h 4699802"/>
                <a:gd name="connsiteX171" fmla="*/ 5602998 w 5928878"/>
                <a:gd name="connsiteY171" fmla="*/ 292546 h 4699802"/>
                <a:gd name="connsiteX172" fmla="*/ 5639126 w 5928878"/>
                <a:gd name="connsiteY172" fmla="*/ 213971 h 4699802"/>
                <a:gd name="connsiteX173" fmla="*/ 5627256 w 5928878"/>
                <a:gd name="connsiteY173" fmla="*/ 174262 h 4699802"/>
                <a:gd name="connsiteX174" fmla="*/ 5617840 w 5928878"/>
                <a:gd name="connsiteY174" fmla="*/ 157799 h 4699802"/>
                <a:gd name="connsiteX175" fmla="*/ 5575052 w 5928878"/>
                <a:gd name="connsiteY175" fmla="*/ 118049 h 4699802"/>
                <a:gd name="connsiteX176" fmla="*/ 5560649 w 5928878"/>
                <a:gd name="connsiteY176" fmla="*/ 115164 h 4699802"/>
                <a:gd name="connsiteX177" fmla="*/ 5560649 w 5928878"/>
                <a:gd name="connsiteY177" fmla="*/ 7064 h 4699802"/>
                <a:gd name="connsiteX178" fmla="*/ 5742421 w 5928878"/>
                <a:gd name="connsiteY178" fmla="*/ 7064 h 4699802"/>
                <a:gd name="connsiteX179" fmla="*/ 5795712 w 5928878"/>
                <a:gd name="connsiteY179" fmla="*/ 23432 h 4699802"/>
                <a:gd name="connsiteX180" fmla="*/ 5797892 w 5928878"/>
                <a:gd name="connsiteY180" fmla="*/ 25107 h 4699802"/>
                <a:gd name="connsiteX181" fmla="*/ 5804758 w 5928878"/>
                <a:gd name="connsiteY181" fmla="*/ 27341 h 4699802"/>
                <a:gd name="connsiteX182" fmla="*/ 5903281 w 5928878"/>
                <a:gd name="connsiteY182" fmla="*/ 167923 h 4699802"/>
                <a:gd name="connsiteX183" fmla="*/ 5914200 w 5928878"/>
                <a:gd name="connsiteY183" fmla="*/ 764370 h 4699802"/>
                <a:gd name="connsiteX184" fmla="*/ 5903322 w 5928878"/>
                <a:gd name="connsiteY184" fmla="*/ 877100 h 4699802"/>
                <a:gd name="connsiteX185" fmla="*/ 5903344 w 5928878"/>
                <a:gd name="connsiteY185" fmla="*/ 926552 h 4699802"/>
                <a:gd name="connsiteX186" fmla="*/ 5903281 w 5928878"/>
                <a:gd name="connsiteY186" fmla="*/ 1282113 h 4699802"/>
                <a:gd name="connsiteX187" fmla="*/ 5909090 w 5928878"/>
                <a:gd name="connsiteY187" fmla="*/ 1714175 h 4699802"/>
                <a:gd name="connsiteX188" fmla="*/ 5907284 w 5928878"/>
                <a:gd name="connsiteY188" fmla="*/ 1759805 h 4699802"/>
                <a:gd name="connsiteX189" fmla="*/ 5907378 w 5928878"/>
                <a:gd name="connsiteY189" fmla="*/ 1777036 h 4699802"/>
                <a:gd name="connsiteX190" fmla="*/ 5905752 w 5928878"/>
                <a:gd name="connsiteY190" fmla="*/ 1937003 h 4699802"/>
                <a:gd name="connsiteX191" fmla="*/ 5903395 w 5928878"/>
                <a:gd name="connsiteY191" fmla="*/ 2030748 h 4699802"/>
                <a:gd name="connsiteX192" fmla="*/ 5907340 w 5928878"/>
                <a:gd name="connsiteY192" fmla="*/ 2158964 h 4699802"/>
                <a:gd name="connsiteX193" fmla="*/ 5903281 w 5928878"/>
                <a:gd name="connsiteY193" fmla="*/ 2527018 h 4699802"/>
                <a:gd name="connsiteX194" fmla="*/ 5897030 w 5928878"/>
                <a:gd name="connsiteY194" fmla="*/ 2621729 h 4699802"/>
                <a:gd name="connsiteX195" fmla="*/ 5895519 w 5928878"/>
                <a:gd name="connsiteY195" fmla="*/ 2645703 h 4699802"/>
                <a:gd name="connsiteX196" fmla="*/ 5903281 w 5928878"/>
                <a:gd name="connsiteY196" fmla="*/ 2744876 h 4699802"/>
                <a:gd name="connsiteX197" fmla="*/ 5915991 w 5928878"/>
                <a:gd name="connsiteY197" fmla="*/ 3271174 h 4699802"/>
                <a:gd name="connsiteX198" fmla="*/ 5912438 w 5928878"/>
                <a:gd name="connsiteY198" fmla="*/ 3310233 h 4699802"/>
                <a:gd name="connsiteX199" fmla="*/ 5912219 w 5928878"/>
                <a:gd name="connsiteY199" fmla="*/ 3353265 h 4699802"/>
                <a:gd name="connsiteX200" fmla="*/ 5903281 w 5928878"/>
                <a:gd name="connsiteY200" fmla="*/ 3684779 h 4699802"/>
                <a:gd name="connsiteX201" fmla="*/ 5903281 w 5928878"/>
                <a:gd name="connsiteY201" fmla="*/ 4525090 h 4699802"/>
                <a:gd name="connsiteX202" fmla="*/ 5742421 w 5928878"/>
                <a:gd name="connsiteY202" fmla="*/ 4685950 h 4699802"/>
                <a:gd name="connsiteX203" fmla="*/ 5593928 w 5928878"/>
                <a:gd name="connsiteY203" fmla="*/ 4689564 h 4699802"/>
                <a:gd name="connsiteX204" fmla="*/ 5556605 w 5928878"/>
                <a:gd name="connsiteY204" fmla="*/ 4688746 h 4699802"/>
                <a:gd name="connsiteX205" fmla="*/ 5503653 w 5928878"/>
                <a:gd name="connsiteY205" fmla="*/ 4689542 h 4699802"/>
                <a:gd name="connsiteX206" fmla="*/ 5003388 w 5928878"/>
                <a:gd name="connsiteY206" fmla="*/ 4686604 h 4699802"/>
                <a:gd name="connsiteX207" fmla="*/ 4975744 w 5928878"/>
                <a:gd name="connsiteY207" fmla="*/ 4686339 h 4699802"/>
                <a:gd name="connsiteX208" fmla="*/ 4881599 w 5928878"/>
                <a:gd name="connsiteY208" fmla="*/ 4688735 h 4699802"/>
                <a:gd name="connsiteX209" fmla="*/ 4532466 w 5928878"/>
                <a:gd name="connsiteY209" fmla="*/ 4677046 h 4699802"/>
                <a:gd name="connsiteX210" fmla="*/ 4489098 w 5928878"/>
                <a:gd name="connsiteY210" fmla="*/ 4676514 h 4699802"/>
                <a:gd name="connsiteX211" fmla="*/ 4400790 w 5928878"/>
                <a:gd name="connsiteY211" fmla="*/ 4679415 h 4699802"/>
                <a:gd name="connsiteX212" fmla="*/ 4295244 w 5928878"/>
                <a:gd name="connsiteY212" fmla="*/ 4685950 h 4699802"/>
                <a:gd name="connsiteX213" fmla="*/ 4035711 w 5928878"/>
                <a:gd name="connsiteY213" fmla="*/ 4695848 h 4699802"/>
                <a:gd name="connsiteX214" fmla="*/ 4018301 w 5928878"/>
                <a:gd name="connsiteY214" fmla="*/ 4695470 h 4699802"/>
                <a:gd name="connsiteX215" fmla="*/ 3935258 w 5928878"/>
                <a:gd name="connsiteY215" fmla="*/ 4698681 h 4699802"/>
                <a:gd name="connsiteX216" fmla="*/ 3491648 w 5928878"/>
                <a:gd name="connsiteY216" fmla="*/ 4688542 h 4699802"/>
                <a:gd name="connsiteX217" fmla="*/ 3468202 w 5928878"/>
                <a:gd name="connsiteY217" fmla="*/ 4688013 h 4699802"/>
                <a:gd name="connsiteX218" fmla="*/ 3423629 w 5928878"/>
                <a:gd name="connsiteY218" fmla="*/ 4689002 h 4699802"/>
                <a:gd name="connsiteX219" fmla="*/ 3126370 w 5928878"/>
                <a:gd name="connsiteY219" fmla="*/ 4685950 h 4699802"/>
                <a:gd name="connsiteX220" fmla="*/ 2688838 w 5928878"/>
                <a:gd name="connsiteY220" fmla="*/ 4691217 h 4699802"/>
                <a:gd name="connsiteX221" fmla="*/ 2622190 w 5928878"/>
                <a:gd name="connsiteY221" fmla="*/ 4691865 h 4699802"/>
                <a:gd name="connsiteX222" fmla="*/ 2611197 w 5928878"/>
                <a:gd name="connsiteY222" fmla="*/ 4692970 h 4699802"/>
                <a:gd name="connsiteX223" fmla="*/ 1929665 w 5928878"/>
                <a:gd name="connsiteY223" fmla="*/ 4685950 h 4699802"/>
                <a:gd name="connsiteX224" fmla="*/ 1739087 w 5928878"/>
                <a:gd name="connsiteY224" fmla="*/ 4682156 h 4699802"/>
                <a:gd name="connsiteX225" fmla="*/ 1727914 w 5928878"/>
                <a:gd name="connsiteY225" fmla="*/ 4681923 h 4699802"/>
                <a:gd name="connsiteX226" fmla="*/ 1686181 w 5928878"/>
                <a:gd name="connsiteY226" fmla="*/ 4682966 h 4699802"/>
                <a:gd name="connsiteX227" fmla="*/ 1512210 w 5928878"/>
                <a:gd name="connsiteY227" fmla="*/ 4685950 h 4699802"/>
                <a:gd name="connsiteX228" fmla="*/ 1028040 w 5928878"/>
                <a:gd name="connsiteY228" fmla="*/ 4696852 h 4699802"/>
                <a:gd name="connsiteX229" fmla="*/ 948893 w 5928878"/>
                <a:gd name="connsiteY229" fmla="*/ 4691318 h 4699802"/>
                <a:gd name="connsiteX230" fmla="*/ 887925 w 5928878"/>
                <a:gd name="connsiteY230" fmla="*/ 4691932 h 4699802"/>
                <a:gd name="connsiteX231" fmla="*/ 176354 w 5928878"/>
                <a:gd name="connsiteY231" fmla="*/ 4685950 h 4699802"/>
                <a:gd name="connsiteX232" fmla="*/ 122510 w 5928878"/>
                <a:gd name="connsiteY232" fmla="*/ 4673834 h 4699802"/>
                <a:gd name="connsiteX233" fmla="*/ 116201 w 5928878"/>
                <a:gd name="connsiteY233" fmla="*/ 4669953 h 4699802"/>
                <a:gd name="connsiteX234" fmla="*/ 113677 w 5928878"/>
                <a:gd name="connsiteY234" fmla="*/ 4669281 h 4699802"/>
                <a:gd name="connsiteX235" fmla="*/ 102015 w 5928878"/>
                <a:gd name="connsiteY235" fmla="*/ 4661227 h 4699802"/>
                <a:gd name="connsiteX236" fmla="*/ 70163 w 5928878"/>
                <a:gd name="connsiteY236" fmla="*/ 4641635 h 4699802"/>
                <a:gd name="connsiteX237" fmla="*/ 15495 w 5928878"/>
                <a:gd name="connsiteY237" fmla="*/ 4525090 h 4699802"/>
                <a:gd name="connsiteX238" fmla="*/ 11506 w 5928878"/>
                <a:gd name="connsiteY238" fmla="*/ 4274549 h 4699802"/>
                <a:gd name="connsiteX239" fmla="*/ 8790 w 5928878"/>
                <a:gd name="connsiteY239" fmla="*/ 4166794 h 4699802"/>
                <a:gd name="connsiteX240" fmla="*/ 15495 w 5928878"/>
                <a:gd name="connsiteY240" fmla="*/ 3859066 h 4699802"/>
                <a:gd name="connsiteX241" fmla="*/ 15867 w 5928878"/>
                <a:gd name="connsiteY241" fmla="*/ 3854844 h 4699802"/>
                <a:gd name="connsiteX242" fmla="*/ 16106 w 5928878"/>
                <a:gd name="connsiteY242" fmla="*/ 3795754 h 4699802"/>
                <a:gd name="connsiteX243" fmla="*/ 15495 w 5928878"/>
                <a:gd name="connsiteY243" fmla="*/ 3323757 h 4699802"/>
                <a:gd name="connsiteX244" fmla="*/ 16390 w 5928878"/>
                <a:gd name="connsiteY244" fmla="*/ 3293151 h 4699802"/>
                <a:gd name="connsiteX245" fmla="*/ 15495 w 5928878"/>
                <a:gd name="connsiteY245" fmla="*/ 3236613 h 4699802"/>
                <a:gd name="connsiteX246" fmla="*/ 18298 w 5928878"/>
                <a:gd name="connsiteY246" fmla="*/ 2993461 h 4699802"/>
                <a:gd name="connsiteX247" fmla="*/ 18617 w 5928878"/>
                <a:gd name="connsiteY247" fmla="*/ 2956949 h 4699802"/>
                <a:gd name="connsiteX248" fmla="*/ 18234 w 5928878"/>
                <a:gd name="connsiteY248" fmla="*/ 2921461 h 4699802"/>
                <a:gd name="connsiteX249" fmla="*/ 17158 w 5928878"/>
                <a:gd name="connsiteY249" fmla="*/ 2831551 h 4699802"/>
                <a:gd name="connsiteX250" fmla="*/ 16753 w 5928878"/>
                <a:gd name="connsiteY250" fmla="*/ 2790644 h 4699802"/>
                <a:gd name="connsiteX251" fmla="*/ 15495 w 5928878"/>
                <a:gd name="connsiteY251" fmla="*/ 2744876 h 4699802"/>
                <a:gd name="connsiteX252" fmla="*/ 13143 w 5928878"/>
                <a:gd name="connsiteY252" fmla="*/ 2588787 h 4699802"/>
                <a:gd name="connsiteX253" fmla="*/ 14406 w 5928878"/>
                <a:gd name="connsiteY253" fmla="*/ 2469008 h 4699802"/>
                <a:gd name="connsiteX254" fmla="*/ 14368 w 5928878"/>
                <a:gd name="connsiteY254" fmla="*/ 2465648 h 4699802"/>
                <a:gd name="connsiteX255" fmla="*/ 15495 w 5928878"/>
                <a:gd name="connsiteY255" fmla="*/ 2122424 h 4699802"/>
                <a:gd name="connsiteX256" fmla="*/ 15870 w 5928878"/>
                <a:gd name="connsiteY256" fmla="*/ 2112285 h 4699802"/>
                <a:gd name="connsiteX257" fmla="*/ 15495 w 5928878"/>
                <a:gd name="connsiteY257" fmla="*/ 2078852 h 4699802"/>
                <a:gd name="connsiteX258" fmla="*/ 15495 w 5928878"/>
                <a:gd name="connsiteY258" fmla="*/ 1412828 h 4699802"/>
                <a:gd name="connsiteX259" fmla="*/ 15495 w 5928878"/>
                <a:gd name="connsiteY259" fmla="*/ 877519 h 4699802"/>
                <a:gd name="connsiteX260" fmla="*/ 15495 w 5928878"/>
                <a:gd name="connsiteY260" fmla="*/ 167923 h 4699802"/>
                <a:gd name="connsiteX261" fmla="*/ 105990 w 5928878"/>
                <a:gd name="connsiteY261" fmla="*/ 21626 h 4699802"/>
                <a:gd name="connsiteX262" fmla="*/ 119701 w 5928878"/>
                <a:gd name="connsiteY262" fmla="*/ 18788 h 4699802"/>
                <a:gd name="connsiteX263" fmla="*/ 144402 w 5928878"/>
                <a:gd name="connsiteY263" fmla="*/ 10537 h 4699802"/>
                <a:gd name="connsiteX264" fmla="*/ 176354 w 5928878"/>
                <a:gd name="connsiteY264" fmla="*/ 7064 h 4699802"/>
                <a:gd name="connsiteX265" fmla="*/ 276540 w 5928878"/>
                <a:gd name="connsiteY265" fmla="*/ 5557 h 4699802"/>
                <a:gd name="connsiteX266" fmla="*/ 284176 w 5928878"/>
                <a:gd name="connsiteY266" fmla="*/ 5698 h 4699802"/>
                <a:gd name="connsiteX267" fmla="*/ 302606 w 5928878"/>
                <a:gd name="connsiteY267" fmla="*/ 5228 h 4699802"/>
                <a:gd name="connsiteX268" fmla="*/ 358126 w 5928878"/>
                <a:gd name="connsiteY268" fmla="*/ 7064 h 4699802"/>
                <a:gd name="connsiteX269" fmla="*/ 358126 w 5928878"/>
                <a:gd name="connsiteY269" fmla="*/ 115164 h 4699802"/>
                <a:gd name="connsiteX270" fmla="*/ 343723 w 5928878"/>
                <a:gd name="connsiteY270" fmla="*/ 118049 h 4699802"/>
                <a:gd name="connsiteX271" fmla="*/ 279649 w 5928878"/>
                <a:gd name="connsiteY271" fmla="*/ 213971 h 4699802"/>
                <a:gd name="connsiteX272" fmla="*/ 287181 w 5928878"/>
                <a:gd name="connsiteY272" fmla="*/ 255189 h 4699802"/>
                <a:gd name="connsiteX273" fmla="*/ 307703 w 5928878"/>
                <a:gd name="connsiteY273" fmla="*/ 283750 h 4699802"/>
                <a:gd name="connsiteX274" fmla="*/ 343381 w 5928878"/>
                <a:gd name="connsiteY274" fmla="*/ 307328 h 4699802"/>
                <a:gd name="connsiteX275" fmla="*/ 384557 w 5928878"/>
                <a:gd name="connsiteY275" fmla="*/ 318075 h 4699802"/>
                <a:gd name="connsiteX276" fmla="*/ 489465 w 5928878"/>
                <a:gd name="connsiteY276" fmla="*/ 213971 h 4699802"/>
                <a:gd name="connsiteX277" fmla="*/ 425392 w 5928878"/>
                <a:gd name="connsiteY277" fmla="*/ 118049 h 4699802"/>
                <a:gd name="connsiteX278" fmla="*/ 410989 w 5928878"/>
                <a:gd name="connsiteY278" fmla="*/ 115164 h 4699802"/>
                <a:gd name="connsiteX279" fmla="*/ 410989 w 5928878"/>
                <a:gd name="connsiteY279" fmla="*/ 7064 h 4699802"/>
                <a:gd name="connsiteX280" fmla="*/ 661047 w 5928878"/>
                <a:gd name="connsiteY280" fmla="*/ 7064 h 4699802"/>
                <a:gd name="connsiteX281" fmla="*/ 661047 w 5928878"/>
                <a:gd name="connsiteY281" fmla="*/ 115164 h 4699802"/>
                <a:gd name="connsiteX282" fmla="*/ 646644 w 5928878"/>
                <a:gd name="connsiteY282" fmla="*/ 118049 h 4699802"/>
                <a:gd name="connsiteX283" fmla="*/ 582571 w 5928878"/>
                <a:gd name="connsiteY283" fmla="*/ 213971 h 4699802"/>
                <a:gd name="connsiteX284" fmla="*/ 590435 w 5928878"/>
                <a:gd name="connsiteY284" fmla="*/ 252410 h 4699802"/>
                <a:gd name="connsiteX285" fmla="*/ 611725 w 5928878"/>
                <a:gd name="connsiteY285" fmla="*/ 283636 h 4699802"/>
                <a:gd name="connsiteX286" fmla="*/ 687478 w 5928878"/>
                <a:gd name="connsiteY286" fmla="*/ 318075 h 4699802"/>
                <a:gd name="connsiteX287" fmla="*/ 792386 w 5928878"/>
                <a:gd name="connsiteY287" fmla="*/ 213971 h 4699802"/>
                <a:gd name="connsiteX288" fmla="*/ 728313 w 5928878"/>
                <a:gd name="connsiteY288" fmla="*/ 118049 h 4699802"/>
                <a:gd name="connsiteX289" fmla="*/ 713910 w 5928878"/>
                <a:gd name="connsiteY289" fmla="*/ 115164 h 4699802"/>
                <a:gd name="connsiteX290" fmla="*/ 712695 w 5928878"/>
                <a:gd name="connsiteY290" fmla="*/ 91852 h 4699802"/>
                <a:gd name="connsiteX291" fmla="*/ 712876 w 5928878"/>
                <a:gd name="connsiteY291" fmla="*/ 86471 h 4699802"/>
                <a:gd name="connsiteX292" fmla="*/ 711754 w 5928878"/>
                <a:gd name="connsiteY292" fmla="*/ 55341 h 4699802"/>
                <a:gd name="connsiteX293" fmla="*/ 713910 w 5928878"/>
                <a:gd name="connsiteY293" fmla="*/ 7064 h 4699802"/>
                <a:gd name="connsiteX294" fmla="*/ 845956 w 5928878"/>
                <a:gd name="connsiteY294" fmla="*/ 6901 h 4699802"/>
                <a:gd name="connsiteX295" fmla="*/ 898890 w 5928878"/>
                <a:gd name="connsiteY295" fmla="*/ 9295 h 4699802"/>
                <a:gd name="connsiteX296" fmla="*/ 963968 w 5928878"/>
                <a:gd name="connsiteY296" fmla="*/ 7064 h 4699802"/>
                <a:gd name="connsiteX297" fmla="*/ 963968 w 5928878"/>
                <a:gd name="connsiteY297" fmla="*/ 115164 h 4699802"/>
                <a:gd name="connsiteX298" fmla="*/ 949565 w 5928878"/>
                <a:gd name="connsiteY298" fmla="*/ 118049 h 4699802"/>
                <a:gd name="connsiteX299" fmla="*/ 885492 w 5928878"/>
                <a:gd name="connsiteY299" fmla="*/ 213971 h 4699802"/>
                <a:gd name="connsiteX300" fmla="*/ 917182 w 5928878"/>
                <a:gd name="connsiteY300" fmla="*/ 287205 h 4699802"/>
                <a:gd name="connsiteX301" fmla="*/ 924675 w 5928878"/>
                <a:gd name="connsiteY301" fmla="*/ 292552 h 4699802"/>
                <a:gd name="connsiteX302" fmla="*/ 951694 w 5928878"/>
                <a:gd name="connsiteY302" fmla="*/ 307935 h 4699802"/>
                <a:gd name="connsiteX303" fmla="*/ 990400 w 5928878"/>
                <a:gd name="connsiteY303" fmla="*/ 318075 h 4699802"/>
                <a:gd name="connsiteX304" fmla="*/ 1095307 w 5928878"/>
                <a:gd name="connsiteY304" fmla="*/ 213971 h 4699802"/>
                <a:gd name="connsiteX305" fmla="*/ 1031234 w 5928878"/>
                <a:gd name="connsiteY305" fmla="*/ 118049 h 4699802"/>
                <a:gd name="connsiteX306" fmla="*/ 1016831 w 5928878"/>
                <a:gd name="connsiteY306" fmla="*/ 115164 h 4699802"/>
                <a:gd name="connsiteX307" fmla="*/ 1016831 w 5928878"/>
                <a:gd name="connsiteY307" fmla="*/ 7064 h 4699802"/>
                <a:gd name="connsiteX308" fmla="*/ 1152118 w 5928878"/>
                <a:gd name="connsiteY308" fmla="*/ 7783 h 4699802"/>
                <a:gd name="connsiteX309" fmla="*/ 1178929 w 5928878"/>
                <a:gd name="connsiteY309" fmla="*/ 8771 h 4699802"/>
                <a:gd name="connsiteX310" fmla="*/ 1220084 w 5928878"/>
                <a:gd name="connsiteY310" fmla="*/ 6506 h 4699802"/>
                <a:gd name="connsiteX311" fmla="*/ 1266889 w 5928878"/>
                <a:gd name="connsiteY311" fmla="*/ 7064 h 4699802"/>
                <a:gd name="connsiteX312" fmla="*/ 1266889 w 5928878"/>
                <a:gd name="connsiteY312" fmla="*/ 115164 h 4699802"/>
                <a:gd name="connsiteX313" fmla="*/ 1252486 w 5928878"/>
                <a:gd name="connsiteY313" fmla="*/ 118049 h 4699802"/>
                <a:gd name="connsiteX314" fmla="*/ 1188413 w 5928878"/>
                <a:gd name="connsiteY314" fmla="*/ 213971 h 4699802"/>
                <a:gd name="connsiteX315" fmla="*/ 1293321 w 5928878"/>
                <a:gd name="connsiteY315" fmla="*/ 318075 h 4699802"/>
                <a:gd name="connsiteX316" fmla="*/ 1333085 w 5928878"/>
                <a:gd name="connsiteY316" fmla="*/ 307285 h 4699802"/>
                <a:gd name="connsiteX317" fmla="*/ 1363416 w 5928878"/>
                <a:gd name="connsiteY317" fmla="*/ 283763 h 4699802"/>
                <a:gd name="connsiteX318" fmla="*/ 1398229 w 5928878"/>
                <a:gd name="connsiteY318" fmla="*/ 213971 h 4699802"/>
                <a:gd name="connsiteX319" fmla="*/ 1394468 w 5928878"/>
                <a:gd name="connsiteY319" fmla="*/ 181368 h 4699802"/>
                <a:gd name="connsiteX320" fmla="*/ 1394305 w 5928878"/>
                <a:gd name="connsiteY320" fmla="*/ 180995 h 4699802"/>
                <a:gd name="connsiteX321" fmla="*/ 1381255 w 5928878"/>
                <a:gd name="connsiteY321" fmla="*/ 156792 h 4699802"/>
                <a:gd name="connsiteX322" fmla="*/ 1334155 w 5928878"/>
                <a:gd name="connsiteY322" fmla="*/ 118049 h 4699802"/>
                <a:gd name="connsiteX323" fmla="*/ 1319752 w 5928878"/>
                <a:gd name="connsiteY323" fmla="*/ 115164 h 4699802"/>
                <a:gd name="connsiteX324" fmla="*/ 1319752 w 5928878"/>
                <a:gd name="connsiteY324" fmla="*/ 7064 h 4699802"/>
                <a:gd name="connsiteX325" fmla="*/ 1569811 w 5928878"/>
                <a:gd name="connsiteY325" fmla="*/ 7064 h 4699802"/>
                <a:gd name="connsiteX326" fmla="*/ 1569811 w 5928878"/>
                <a:gd name="connsiteY326" fmla="*/ 115164 h 4699802"/>
                <a:gd name="connsiteX327" fmla="*/ 1555408 w 5928878"/>
                <a:gd name="connsiteY327" fmla="*/ 118049 h 4699802"/>
                <a:gd name="connsiteX328" fmla="*/ 1491334 w 5928878"/>
                <a:gd name="connsiteY328" fmla="*/ 213971 h 4699802"/>
                <a:gd name="connsiteX329" fmla="*/ 1596242 w 5928878"/>
                <a:gd name="connsiteY329" fmla="*/ 318075 h 4699802"/>
                <a:gd name="connsiteX330" fmla="*/ 1701150 w 5928878"/>
                <a:gd name="connsiteY330" fmla="*/ 213971 h 4699802"/>
                <a:gd name="connsiteX331" fmla="*/ 1697838 w 5928878"/>
                <a:gd name="connsiteY331" fmla="*/ 182977 h 4699802"/>
                <a:gd name="connsiteX332" fmla="*/ 1691020 w 5928878"/>
                <a:gd name="connsiteY332" fmla="*/ 167910 h 4699802"/>
                <a:gd name="connsiteX333" fmla="*/ 1685038 w 5928878"/>
                <a:gd name="connsiteY333" fmla="*/ 155198 h 4699802"/>
                <a:gd name="connsiteX334" fmla="*/ 1674915 w 5928878"/>
                <a:gd name="connsiteY334" fmla="*/ 144043 h 4699802"/>
                <a:gd name="connsiteX335" fmla="*/ 1663714 w 5928878"/>
                <a:gd name="connsiteY335" fmla="*/ 132206 h 4699802"/>
                <a:gd name="connsiteX336" fmla="*/ 1637077 w 5928878"/>
                <a:gd name="connsiteY336" fmla="*/ 118049 h 4699802"/>
                <a:gd name="connsiteX337" fmla="*/ 1622673 w 5928878"/>
                <a:gd name="connsiteY337" fmla="*/ 115164 h 4699802"/>
                <a:gd name="connsiteX338" fmla="*/ 1622673 w 5928878"/>
                <a:gd name="connsiteY338" fmla="*/ 7064 h 4699802"/>
                <a:gd name="connsiteX339" fmla="*/ 1872732 w 5928878"/>
                <a:gd name="connsiteY339" fmla="*/ 7064 h 4699802"/>
                <a:gd name="connsiteX340" fmla="*/ 1872732 w 5928878"/>
                <a:gd name="connsiteY340" fmla="*/ 115164 h 4699802"/>
                <a:gd name="connsiteX341" fmla="*/ 1858329 w 5928878"/>
                <a:gd name="connsiteY341" fmla="*/ 118049 h 4699802"/>
                <a:gd name="connsiteX342" fmla="*/ 1814224 w 5928878"/>
                <a:gd name="connsiteY342" fmla="*/ 157888 h 4699802"/>
                <a:gd name="connsiteX343" fmla="*/ 1807018 w 5928878"/>
                <a:gd name="connsiteY343" fmla="*/ 171280 h 4699802"/>
                <a:gd name="connsiteX344" fmla="*/ 1794255 w 5928878"/>
                <a:gd name="connsiteY344" fmla="*/ 213971 h 4699802"/>
                <a:gd name="connsiteX345" fmla="*/ 1899163 w 5928878"/>
                <a:gd name="connsiteY345" fmla="*/ 318075 h 4699802"/>
                <a:gd name="connsiteX346" fmla="*/ 2004071 w 5928878"/>
                <a:gd name="connsiteY346" fmla="*/ 213971 h 4699802"/>
                <a:gd name="connsiteX347" fmla="*/ 1985791 w 5928878"/>
                <a:gd name="connsiteY347" fmla="*/ 159920 h 4699802"/>
                <a:gd name="connsiteX348" fmla="*/ 1968006 w 5928878"/>
                <a:gd name="connsiteY348" fmla="*/ 137422 h 4699802"/>
                <a:gd name="connsiteX349" fmla="*/ 1939998 w 5928878"/>
                <a:gd name="connsiteY349" fmla="*/ 118049 h 4699802"/>
                <a:gd name="connsiteX350" fmla="*/ 1925595 w 5928878"/>
                <a:gd name="connsiteY350" fmla="*/ 115164 h 4699802"/>
                <a:gd name="connsiteX351" fmla="*/ 1925595 w 5928878"/>
                <a:gd name="connsiteY351" fmla="*/ 7064 h 4699802"/>
                <a:gd name="connsiteX352" fmla="*/ 2175653 w 5928878"/>
                <a:gd name="connsiteY352" fmla="*/ 7064 h 4699802"/>
                <a:gd name="connsiteX353" fmla="*/ 2175653 w 5928878"/>
                <a:gd name="connsiteY353" fmla="*/ 115164 h 4699802"/>
                <a:gd name="connsiteX354" fmla="*/ 2161250 w 5928878"/>
                <a:gd name="connsiteY354" fmla="*/ 118049 h 4699802"/>
                <a:gd name="connsiteX355" fmla="*/ 2116908 w 5928878"/>
                <a:gd name="connsiteY355" fmla="*/ 160572 h 4699802"/>
                <a:gd name="connsiteX356" fmla="*/ 2097177 w 5928878"/>
                <a:gd name="connsiteY356" fmla="*/ 213971 h 4699802"/>
                <a:gd name="connsiteX357" fmla="*/ 2103576 w 5928878"/>
                <a:gd name="connsiteY357" fmla="*/ 253025 h 4699802"/>
                <a:gd name="connsiteX358" fmla="*/ 2124979 w 5928878"/>
                <a:gd name="connsiteY358" fmla="*/ 283675 h 4699802"/>
                <a:gd name="connsiteX359" fmla="*/ 2125576 w 5928878"/>
                <a:gd name="connsiteY359" fmla="*/ 284464 h 4699802"/>
                <a:gd name="connsiteX360" fmla="*/ 2159474 w 5928878"/>
                <a:gd name="connsiteY360" fmla="*/ 306599 h 4699802"/>
                <a:gd name="connsiteX361" fmla="*/ 2202084 w 5928878"/>
                <a:gd name="connsiteY361" fmla="*/ 318075 h 4699802"/>
                <a:gd name="connsiteX362" fmla="*/ 2244939 w 5928878"/>
                <a:gd name="connsiteY362" fmla="*/ 310579 h 4699802"/>
                <a:gd name="connsiteX363" fmla="*/ 2277608 w 5928878"/>
                <a:gd name="connsiteY363" fmla="*/ 290445 h 4699802"/>
                <a:gd name="connsiteX364" fmla="*/ 2296039 w 5928878"/>
                <a:gd name="connsiteY364" fmla="*/ 264811 h 4699802"/>
                <a:gd name="connsiteX365" fmla="*/ 2299434 w 5928878"/>
                <a:gd name="connsiteY365" fmla="*/ 259721 h 4699802"/>
                <a:gd name="connsiteX366" fmla="*/ 2306992 w 5928878"/>
                <a:gd name="connsiteY366" fmla="*/ 213971 h 4699802"/>
                <a:gd name="connsiteX367" fmla="*/ 2242919 w 5928878"/>
                <a:gd name="connsiteY367" fmla="*/ 118049 h 4699802"/>
                <a:gd name="connsiteX368" fmla="*/ 2228516 w 5928878"/>
                <a:gd name="connsiteY368" fmla="*/ 115164 h 4699802"/>
                <a:gd name="connsiteX369" fmla="*/ 2228516 w 5928878"/>
                <a:gd name="connsiteY369" fmla="*/ 7064 h 4699802"/>
                <a:gd name="connsiteX370" fmla="*/ 2284900 w 5928878"/>
                <a:gd name="connsiteY370" fmla="*/ 8390 h 4699802"/>
                <a:gd name="connsiteX371" fmla="*/ 2325242 w 5928878"/>
                <a:gd name="connsiteY371" fmla="*/ 8317 h 4699802"/>
                <a:gd name="connsiteX372" fmla="*/ 2359583 w 5928878"/>
                <a:gd name="connsiteY372" fmla="*/ 7187 h 4699802"/>
                <a:gd name="connsiteX373" fmla="*/ 2478574 w 5928878"/>
                <a:gd name="connsiteY373" fmla="*/ 7064 h 4699802"/>
                <a:gd name="connsiteX374" fmla="*/ 2478574 w 5928878"/>
                <a:gd name="connsiteY374" fmla="*/ 115164 h 4699802"/>
                <a:gd name="connsiteX375" fmla="*/ 2464171 w 5928878"/>
                <a:gd name="connsiteY375" fmla="*/ 118049 h 4699802"/>
                <a:gd name="connsiteX376" fmla="*/ 2420398 w 5928878"/>
                <a:gd name="connsiteY376" fmla="*/ 154837 h 4699802"/>
                <a:gd name="connsiteX377" fmla="*/ 2419080 w 5928878"/>
                <a:gd name="connsiteY377" fmla="*/ 157238 h 4699802"/>
                <a:gd name="connsiteX378" fmla="*/ 2400098 w 5928878"/>
                <a:gd name="connsiteY378" fmla="*/ 213971 h 4699802"/>
                <a:gd name="connsiteX379" fmla="*/ 2505006 w 5928878"/>
                <a:gd name="connsiteY379" fmla="*/ 318075 h 4699802"/>
                <a:gd name="connsiteX380" fmla="*/ 2546177 w 5928878"/>
                <a:gd name="connsiteY380" fmla="*/ 309477 h 4699802"/>
                <a:gd name="connsiteX381" fmla="*/ 2574557 w 5928878"/>
                <a:gd name="connsiteY381" fmla="*/ 292712 h 4699802"/>
                <a:gd name="connsiteX382" fmla="*/ 2598169 w 5928878"/>
                <a:gd name="connsiteY382" fmla="*/ 259497 h 4699802"/>
                <a:gd name="connsiteX383" fmla="*/ 2609913 w 5928878"/>
                <a:gd name="connsiteY383" fmla="*/ 213971 h 4699802"/>
                <a:gd name="connsiteX384" fmla="*/ 2545840 w 5928878"/>
                <a:gd name="connsiteY384" fmla="*/ 118049 h 4699802"/>
                <a:gd name="connsiteX385" fmla="*/ 2531437 w 5928878"/>
                <a:gd name="connsiteY385" fmla="*/ 115164 h 4699802"/>
                <a:gd name="connsiteX386" fmla="*/ 2531437 w 5928878"/>
                <a:gd name="connsiteY386" fmla="*/ 7064 h 4699802"/>
                <a:gd name="connsiteX387" fmla="*/ 2663432 w 5928878"/>
                <a:gd name="connsiteY387" fmla="*/ 7 h 46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5928878" h="4699802">
                  <a:moveTo>
                    <a:pt x="2663432" y="7"/>
                  </a:moveTo>
                  <a:cubicBezTo>
                    <a:pt x="2699774" y="162"/>
                    <a:pt x="2733794" y="2669"/>
                    <a:pt x="2781496" y="7064"/>
                  </a:cubicBezTo>
                  <a:cubicBezTo>
                    <a:pt x="2778594" y="52700"/>
                    <a:pt x="2782219" y="90448"/>
                    <a:pt x="2781496" y="115164"/>
                  </a:cubicBezTo>
                  <a:cubicBezTo>
                    <a:pt x="2775319" y="116417"/>
                    <a:pt x="2774160" y="116827"/>
                    <a:pt x="2767092" y="118049"/>
                  </a:cubicBezTo>
                  <a:lnTo>
                    <a:pt x="2721213" y="161333"/>
                  </a:lnTo>
                  <a:lnTo>
                    <a:pt x="2703019" y="213971"/>
                  </a:lnTo>
                  <a:lnTo>
                    <a:pt x="2708879" y="253811"/>
                  </a:lnTo>
                  <a:lnTo>
                    <a:pt x="2728535" y="282076"/>
                  </a:lnTo>
                  <a:cubicBezTo>
                    <a:pt x="2748001" y="300490"/>
                    <a:pt x="2776446" y="313553"/>
                    <a:pt x="2807927" y="318075"/>
                  </a:cubicBezTo>
                  <a:cubicBezTo>
                    <a:pt x="2863971" y="323230"/>
                    <a:pt x="2914719" y="257636"/>
                    <a:pt x="2912835" y="213971"/>
                  </a:cubicBezTo>
                  <a:lnTo>
                    <a:pt x="2902651" y="174209"/>
                  </a:lnTo>
                  <a:lnTo>
                    <a:pt x="2892435" y="150837"/>
                  </a:lnTo>
                  <a:lnTo>
                    <a:pt x="2874285" y="129707"/>
                  </a:lnTo>
                  <a:lnTo>
                    <a:pt x="2848761" y="118049"/>
                  </a:lnTo>
                  <a:cubicBezTo>
                    <a:pt x="2842330" y="116150"/>
                    <a:pt x="2840433" y="116739"/>
                    <a:pt x="2834358" y="115164"/>
                  </a:cubicBezTo>
                  <a:cubicBezTo>
                    <a:pt x="2831837" y="92308"/>
                    <a:pt x="2832185" y="41739"/>
                    <a:pt x="2834358" y="7064"/>
                  </a:cubicBezTo>
                  <a:cubicBezTo>
                    <a:pt x="2936199" y="-872"/>
                    <a:pt x="3000104" y="3820"/>
                    <a:pt x="3084417" y="7064"/>
                  </a:cubicBezTo>
                  <a:cubicBezTo>
                    <a:pt x="3087897" y="30383"/>
                    <a:pt x="3089711" y="63193"/>
                    <a:pt x="3084417" y="115164"/>
                  </a:cubicBezTo>
                  <a:cubicBezTo>
                    <a:pt x="3080189" y="115293"/>
                    <a:pt x="3073153" y="117133"/>
                    <a:pt x="3070014" y="118049"/>
                  </a:cubicBezTo>
                  <a:lnTo>
                    <a:pt x="3026781" y="153499"/>
                  </a:lnTo>
                  <a:lnTo>
                    <a:pt x="3013614" y="180084"/>
                  </a:lnTo>
                  <a:cubicBezTo>
                    <a:pt x="3010105" y="190187"/>
                    <a:pt x="3007539" y="201453"/>
                    <a:pt x="3005940" y="213971"/>
                  </a:cubicBezTo>
                  <a:cubicBezTo>
                    <a:pt x="3012305" y="239971"/>
                    <a:pt x="3026727" y="268303"/>
                    <a:pt x="3045460" y="288983"/>
                  </a:cubicBezTo>
                  <a:lnTo>
                    <a:pt x="3073423" y="310755"/>
                  </a:lnTo>
                  <a:lnTo>
                    <a:pt x="3110848" y="318075"/>
                  </a:lnTo>
                  <a:cubicBezTo>
                    <a:pt x="3138284" y="312782"/>
                    <a:pt x="3164957" y="301917"/>
                    <a:pt x="3184548" y="284795"/>
                  </a:cubicBezTo>
                  <a:lnTo>
                    <a:pt x="3187374" y="281098"/>
                  </a:lnTo>
                  <a:lnTo>
                    <a:pt x="3203845" y="258238"/>
                  </a:lnTo>
                  <a:cubicBezTo>
                    <a:pt x="3209611" y="245807"/>
                    <a:pt x="3213650" y="231150"/>
                    <a:pt x="3215756" y="213971"/>
                  </a:cubicBezTo>
                  <a:cubicBezTo>
                    <a:pt x="3211082" y="175405"/>
                    <a:pt x="3189066" y="137155"/>
                    <a:pt x="3151683" y="118049"/>
                  </a:cubicBezTo>
                  <a:cubicBezTo>
                    <a:pt x="3144845" y="116602"/>
                    <a:pt x="3142439" y="116489"/>
                    <a:pt x="3137279" y="115164"/>
                  </a:cubicBezTo>
                  <a:cubicBezTo>
                    <a:pt x="3138739" y="71620"/>
                    <a:pt x="3135440" y="29454"/>
                    <a:pt x="3137279" y="7064"/>
                  </a:cubicBezTo>
                  <a:cubicBezTo>
                    <a:pt x="3242354" y="-4364"/>
                    <a:pt x="3270245" y="6517"/>
                    <a:pt x="3387338" y="7064"/>
                  </a:cubicBezTo>
                  <a:cubicBezTo>
                    <a:pt x="3388438" y="17359"/>
                    <a:pt x="3389127" y="26006"/>
                    <a:pt x="3389507" y="34000"/>
                  </a:cubicBezTo>
                  <a:lnTo>
                    <a:pt x="3389780" y="54078"/>
                  </a:lnTo>
                  <a:lnTo>
                    <a:pt x="3390004" y="58387"/>
                  </a:lnTo>
                  <a:cubicBezTo>
                    <a:pt x="3389830" y="74596"/>
                    <a:pt x="3388768" y="91714"/>
                    <a:pt x="3387338" y="115164"/>
                  </a:cubicBezTo>
                  <a:cubicBezTo>
                    <a:pt x="3381174" y="116392"/>
                    <a:pt x="3377640" y="117242"/>
                    <a:pt x="3372935" y="118049"/>
                  </a:cubicBezTo>
                  <a:cubicBezTo>
                    <a:pt x="3344297" y="137294"/>
                    <a:pt x="3307763" y="171606"/>
                    <a:pt x="3308862" y="213971"/>
                  </a:cubicBezTo>
                  <a:cubicBezTo>
                    <a:pt x="3318823" y="262923"/>
                    <a:pt x="3363353" y="315793"/>
                    <a:pt x="3413769" y="318075"/>
                  </a:cubicBezTo>
                  <a:cubicBezTo>
                    <a:pt x="3481533" y="310909"/>
                    <a:pt x="3510253" y="262443"/>
                    <a:pt x="3518677" y="213971"/>
                  </a:cubicBezTo>
                  <a:cubicBezTo>
                    <a:pt x="3517365" y="171239"/>
                    <a:pt x="3494262" y="133412"/>
                    <a:pt x="3454604" y="118049"/>
                  </a:cubicBezTo>
                  <a:cubicBezTo>
                    <a:pt x="3448116" y="116054"/>
                    <a:pt x="3446937" y="116579"/>
                    <a:pt x="3440201" y="115164"/>
                  </a:cubicBezTo>
                  <a:cubicBezTo>
                    <a:pt x="3439916" y="108338"/>
                    <a:pt x="3439923" y="100014"/>
                    <a:pt x="3440056" y="90906"/>
                  </a:cubicBezTo>
                  <a:lnTo>
                    <a:pt x="3440201" y="84054"/>
                  </a:lnTo>
                  <a:lnTo>
                    <a:pt x="3440201" y="7064"/>
                  </a:lnTo>
                  <a:cubicBezTo>
                    <a:pt x="3555971" y="-5208"/>
                    <a:pt x="3617370" y="6203"/>
                    <a:pt x="3690259" y="7064"/>
                  </a:cubicBezTo>
                  <a:cubicBezTo>
                    <a:pt x="3691604" y="18471"/>
                    <a:pt x="3691952" y="28291"/>
                    <a:pt x="3691799" y="37264"/>
                  </a:cubicBezTo>
                  <a:lnTo>
                    <a:pt x="3690409" y="61066"/>
                  </a:lnTo>
                  <a:lnTo>
                    <a:pt x="3690259" y="115164"/>
                  </a:lnTo>
                  <a:cubicBezTo>
                    <a:pt x="3686805" y="116438"/>
                    <a:pt x="3682777" y="116724"/>
                    <a:pt x="3675856" y="118049"/>
                  </a:cubicBezTo>
                  <a:cubicBezTo>
                    <a:pt x="3664423" y="121810"/>
                    <a:pt x="3654876" y="127178"/>
                    <a:pt x="3646942" y="133742"/>
                  </a:cubicBezTo>
                  <a:lnTo>
                    <a:pt x="3628312" y="155894"/>
                  </a:lnTo>
                  <a:lnTo>
                    <a:pt x="3611783" y="213971"/>
                  </a:lnTo>
                  <a:cubicBezTo>
                    <a:pt x="3613664" y="225331"/>
                    <a:pt x="3617470" y="237614"/>
                    <a:pt x="3623044" y="249625"/>
                  </a:cubicBezTo>
                  <a:lnTo>
                    <a:pt x="3633886" y="266489"/>
                  </a:lnTo>
                  <a:lnTo>
                    <a:pt x="3645300" y="281935"/>
                  </a:lnTo>
                  <a:cubicBezTo>
                    <a:pt x="3663226" y="299066"/>
                    <a:pt x="3687464" y="310893"/>
                    <a:pt x="3716691" y="318075"/>
                  </a:cubicBezTo>
                  <a:cubicBezTo>
                    <a:pt x="3742351" y="321767"/>
                    <a:pt x="3769244" y="310117"/>
                    <a:pt x="3789389" y="290356"/>
                  </a:cubicBezTo>
                  <a:lnTo>
                    <a:pt x="3798304" y="277505"/>
                  </a:lnTo>
                  <a:lnTo>
                    <a:pt x="3812379" y="255517"/>
                  </a:lnTo>
                  <a:cubicBezTo>
                    <a:pt x="3817744" y="242535"/>
                    <a:pt x="3820951" y="228400"/>
                    <a:pt x="3821598" y="213971"/>
                  </a:cubicBezTo>
                  <a:cubicBezTo>
                    <a:pt x="3826835" y="179207"/>
                    <a:pt x="3791327" y="137070"/>
                    <a:pt x="3757525" y="118049"/>
                  </a:cubicBezTo>
                  <a:cubicBezTo>
                    <a:pt x="3752351" y="116838"/>
                    <a:pt x="3747028" y="115244"/>
                    <a:pt x="3743122" y="115164"/>
                  </a:cubicBezTo>
                  <a:cubicBezTo>
                    <a:pt x="3741089" y="84148"/>
                    <a:pt x="3740117" y="51052"/>
                    <a:pt x="3743122" y="7064"/>
                  </a:cubicBezTo>
                  <a:cubicBezTo>
                    <a:pt x="3775557" y="2939"/>
                    <a:pt x="3811463" y="4054"/>
                    <a:pt x="3852564" y="5643"/>
                  </a:cubicBezTo>
                  <a:lnTo>
                    <a:pt x="3877261" y="6448"/>
                  </a:lnTo>
                  <a:lnTo>
                    <a:pt x="3940557" y="3516"/>
                  </a:lnTo>
                  <a:cubicBezTo>
                    <a:pt x="3961546" y="3214"/>
                    <a:pt x="3979871" y="4034"/>
                    <a:pt x="3993180" y="7064"/>
                  </a:cubicBezTo>
                  <a:cubicBezTo>
                    <a:pt x="3995285" y="38561"/>
                    <a:pt x="3992381" y="69475"/>
                    <a:pt x="3993180" y="115164"/>
                  </a:cubicBezTo>
                  <a:cubicBezTo>
                    <a:pt x="3986033" y="116751"/>
                    <a:pt x="3985837" y="117238"/>
                    <a:pt x="3978777" y="118049"/>
                  </a:cubicBezTo>
                  <a:lnTo>
                    <a:pt x="3931526" y="154363"/>
                  </a:lnTo>
                  <a:lnTo>
                    <a:pt x="3930642" y="155375"/>
                  </a:lnTo>
                  <a:lnTo>
                    <a:pt x="3914704" y="213971"/>
                  </a:lnTo>
                  <a:cubicBezTo>
                    <a:pt x="3916920" y="228007"/>
                    <a:pt x="3920776" y="241639"/>
                    <a:pt x="3926265" y="254166"/>
                  </a:cubicBezTo>
                  <a:lnTo>
                    <a:pt x="3930346" y="260577"/>
                  </a:lnTo>
                  <a:lnTo>
                    <a:pt x="3946625" y="283816"/>
                  </a:lnTo>
                  <a:cubicBezTo>
                    <a:pt x="3965045" y="302180"/>
                    <a:pt x="3990310" y="314612"/>
                    <a:pt x="4019612" y="318075"/>
                  </a:cubicBezTo>
                  <a:cubicBezTo>
                    <a:pt x="4064664" y="320383"/>
                    <a:pt x="4113941" y="275479"/>
                    <a:pt x="4124520" y="213971"/>
                  </a:cubicBezTo>
                  <a:cubicBezTo>
                    <a:pt x="4124606" y="173522"/>
                    <a:pt x="4092755" y="134265"/>
                    <a:pt x="4060446" y="118049"/>
                  </a:cubicBezTo>
                  <a:cubicBezTo>
                    <a:pt x="4055853" y="117297"/>
                    <a:pt x="4050453" y="115425"/>
                    <a:pt x="4046043" y="115164"/>
                  </a:cubicBezTo>
                  <a:cubicBezTo>
                    <a:pt x="4046099" y="89713"/>
                    <a:pt x="4046397" y="75848"/>
                    <a:pt x="4046532" y="61765"/>
                  </a:cubicBezTo>
                  <a:lnTo>
                    <a:pt x="4046554" y="45156"/>
                  </a:lnTo>
                  <a:lnTo>
                    <a:pt x="4046138" y="34653"/>
                  </a:lnTo>
                  <a:cubicBezTo>
                    <a:pt x="4045822" y="24685"/>
                    <a:pt x="4045692" y="15211"/>
                    <a:pt x="4046043" y="7064"/>
                  </a:cubicBezTo>
                  <a:cubicBezTo>
                    <a:pt x="4061561" y="9591"/>
                    <a:pt x="4077458" y="11362"/>
                    <a:pt x="4094447" y="12470"/>
                  </a:cubicBezTo>
                  <a:lnTo>
                    <a:pt x="4101652" y="12658"/>
                  </a:lnTo>
                  <a:lnTo>
                    <a:pt x="4148284" y="13143"/>
                  </a:lnTo>
                  <a:cubicBezTo>
                    <a:pt x="4187923" y="12295"/>
                    <a:pt x="4235158" y="9422"/>
                    <a:pt x="4296102" y="7064"/>
                  </a:cubicBezTo>
                  <a:cubicBezTo>
                    <a:pt x="4298474" y="28204"/>
                    <a:pt x="4297908" y="44134"/>
                    <a:pt x="4297032" y="60327"/>
                  </a:cubicBezTo>
                  <a:lnTo>
                    <a:pt x="4296362" y="74171"/>
                  </a:lnTo>
                  <a:lnTo>
                    <a:pt x="4296102" y="115164"/>
                  </a:lnTo>
                  <a:cubicBezTo>
                    <a:pt x="4293003" y="116088"/>
                    <a:pt x="4288397" y="116294"/>
                    <a:pt x="4281698" y="118049"/>
                  </a:cubicBezTo>
                  <a:lnTo>
                    <a:pt x="4239537" y="156981"/>
                  </a:lnTo>
                  <a:lnTo>
                    <a:pt x="4217625" y="213971"/>
                  </a:lnTo>
                  <a:lnTo>
                    <a:pt x="4228696" y="256082"/>
                  </a:lnTo>
                  <a:lnTo>
                    <a:pt x="4248295" y="285292"/>
                  </a:lnTo>
                  <a:lnTo>
                    <a:pt x="4278539" y="306515"/>
                  </a:lnTo>
                  <a:lnTo>
                    <a:pt x="4281265" y="308240"/>
                  </a:lnTo>
                  <a:cubicBezTo>
                    <a:pt x="4293299" y="313071"/>
                    <a:pt x="4307039" y="316268"/>
                    <a:pt x="4322533" y="318075"/>
                  </a:cubicBezTo>
                  <a:cubicBezTo>
                    <a:pt x="4379671" y="314239"/>
                    <a:pt x="4425542" y="267845"/>
                    <a:pt x="4427441" y="213971"/>
                  </a:cubicBezTo>
                  <a:cubicBezTo>
                    <a:pt x="4419576" y="173963"/>
                    <a:pt x="4398055" y="140384"/>
                    <a:pt x="4363367" y="118049"/>
                  </a:cubicBezTo>
                  <a:cubicBezTo>
                    <a:pt x="4357890" y="117376"/>
                    <a:pt x="4354075" y="116563"/>
                    <a:pt x="4348964" y="115164"/>
                  </a:cubicBezTo>
                  <a:cubicBezTo>
                    <a:pt x="4345698" y="91257"/>
                    <a:pt x="4349382" y="43288"/>
                    <a:pt x="4348964" y="7064"/>
                  </a:cubicBezTo>
                  <a:cubicBezTo>
                    <a:pt x="4370155" y="4945"/>
                    <a:pt x="4392545" y="4580"/>
                    <a:pt x="4415167" y="5052"/>
                  </a:cubicBezTo>
                  <a:lnTo>
                    <a:pt x="4422446" y="5375"/>
                  </a:lnTo>
                  <a:lnTo>
                    <a:pt x="4424283" y="5333"/>
                  </a:lnTo>
                  <a:cubicBezTo>
                    <a:pt x="4493732" y="5972"/>
                    <a:pt x="4547174" y="11931"/>
                    <a:pt x="4599023" y="7064"/>
                  </a:cubicBezTo>
                  <a:cubicBezTo>
                    <a:pt x="4599370" y="49520"/>
                    <a:pt x="4594763" y="92083"/>
                    <a:pt x="4599023" y="115164"/>
                  </a:cubicBezTo>
                  <a:cubicBezTo>
                    <a:pt x="4594403" y="116175"/>
                    <a:pt x="4588401" y="117551"/>
                    <a:pt x="4584620" y="118049"/>
                  </a:cubicBezTo>
                  <a:cubicBezTo>
                    <a:pt x="4554061" y="128740"/>
                    <a:pt x="4516223" y="166354"/>
                    <a:pt x="4520546" y="213971"/>
                  </a:cubicBezTo>
                  <a:cubicBezTo>
                    <a:pt x="4520208" y="228205"/>
                    <a:pt x="4523599" y="242236"/>
                    <a:pt x="4529624" y="255174"/>
                  </a:cubicBezTo>
                  <a:lnTo>
                    <a:pt x="4552676" y="287265"/>
                  </a:lnTo>
                  <a:lnTo>
                    <a:pt x="4585525" y="308876"/>
                  </a:lnTo>
                  <a:cubicBezTo>
                    <a:pt x="4598076" y="314275"/>
                    <a:pt x="4611640" y="317496"/>
                    <a:pt x="4625454" y="318075"/>
                  </a:cubicBezTo>
                  <a:cubicBezTo>
                    <a:pt x="4639233" y="317545"/>
                    <a:pt x="4653351" y="313876"/>
                    <a:pt x="4666609" y="307895"/>
                  </a:cubicBezTo>
                  <a:lnTo>
                    <a:pt x="4701946" y="284286"/>
                  </a:lnTo>
                  <a:lnTo>
                    <a:pt x="4724680" y="250368"/>
                  </a:lnTo>
                  <a:cubicBezTo>
                    <a:pt x="4729703" y="238268"/>
                    <a:pt x="4731880" y="225762"/>
                    <a:pt x="4730362" y="213971"/>
                  </a:cubicBezTo>
                  <a:cubicBezTo>
                    <a:pt x="4727348" y="175652"/>
                    <a:pt x="4703490" y="135835"/>
                    <a:pt x="4666289" y="118049"/>
                  </a:cubicBezTo>
                  <a:cubicBezTo>
                    <a:pt x="4660108" y="116259"/>
                    <a:pt x="4655341" y="115167"/>
                    <a:pt x="4651886" y="115164"/>
                  </a:cubicBezTo>
                  <a:cubicBezTo>
                    <a:pt x="4647552" y="67399"/>
                    <a:pt x="4650281" y="48069"/>
                    <a:pt x="4651886" y="7064"/>
                  </a:cubicBezTo>
                  <a:cubicBezTo>
                    <a:pt x="4669803" y="4813"/>
                    <a:pt x="4689166" y="3985"/>
                    <a:pt x="4709439" y="3934"/>
                  </a:cubicBezTo>
                  <a:lnTo>
                    <a:pt x="4732879" y="4505"/>
                  </a:lnTo>
                  <a:lnTo>
                    <a:pt x="4782414" y="4432"/>
                  </a:lnTo>
                  <a:cubicBezTo>
                    <a:pt x="4822538" y="4937"/>
                    <a:pt x="4860829" y="6318"/>
                    <a:pt x="4901944" y="7064"/>
                  </a:cubicBezTo>
                  <a:cubicBezTo>
                    <a:pt x="4902384" y="52033"/>
                    <a:pt x="4904052" y="61162"/>
                    <a:pt x="4901944" y="115164"/>
                  </a:cubicBezTo>
                  <a:cubicBezTo>
                    <a:pt x="4897534" y="115492"/>
                    <a:pt x="4891895" y="116625"/>
                    <a:pt x="4887541" y="118049"/>
                  </a:cubicBezTo>
                  <a:cubicBezTo>
                    <a:pt x="4848466" y="136970"/>
                    <a:pt x="4823474" y="169787"/>
                    <a:pt x="4823468" y="213971"/>
                  </a:cubicBezTo>
                  <a:lnTo>
                    <a:pt x="4831523" y="255415"/>
                  </a:lnTo>
                  <a:lnTo>
                    <a:pt x="4831549" y="255455"/>
                  </a:lnTo>
                  <a:lnTo>
                    <a:pt x="4853570" y="287669"/>
                  </a:lnTo>
                  <a:lnTo>
                    <a:pt x="4859860" y="291957"/>
                  </a:lnTo>
                  <a:lnTo>
                    <a:pt x="4886302" y="309095"/>
                  </a:lnTo>
                  <a:lnTo>
                    <a:pt x="4928375" y="318075"/>
                  </a:lnTo>
                  <a:cubicBezTo>
                    <a:pt x="4957593" y="312652"/>
                    <a:pt x="4985743" y="299585"/>
                    <a:pt x="5005628" y="281394"/>
                  </a:cubicBezTo>
                  <a:lnTo>
                    <a:pt x="5018560" y="263859"/>
                  </a:lnTo>
                  <a:lnTo>
                    <a:pt x="5023401" y="255308"/>
                  </a:lnTo>
                  <a:cubicBezTo>
                    <a:pt x="5028281" y="242244"/>
                    <a:pt x="5031498" y="228136"/>
                    <a:pt x="5033283" y="213971"/>
                  </a:cubicBezTo>
                  <a:cubicBezTo>
                    <a:pt x="5024146" y="170080"/>
                    <a:pt x="5007669" y="135682"/>
                    <a:pt x="4969210" y="118049"/>
                  </a:cubicBezTo>
                  <a:cubicBezTo>
                    <a:pt x="4962153" y="116219"/>
                    <a:pt x="4958873" y="116661"/>
                    <a:pt x="4954807" y="115164"/>
                  </a:cubicBezTo>
                  <a:cubicBezTo>
                    <a:pt x="4956569" y="85704"/>
                    <a:pt x="4950919" y="60436"/>
                    <a:pt x="4954807" y="7064"/>
                  </a:cubicBezTo>
                  <a:cubicBezTo>
                    <a:pt x="4970476" y="7887"/>
                    <a:pt x="4990314" y="8816"/>
                    <a:pt x="5012164" y="9617"/>
                  </a:cubicBezTo>
                  <a:lnTo>
                    <a:pt x="5045870" y="10485"/>
                  </a:lnTo>
                  <a:lnTo>
                    <a:pt x="5075779" y="9849"/>
                  </a:lnTo>
                  <a:cubicBezTo>
                    <a:pt x="5119233" y="8029"/>
                    <a:pt x="5164040" y="5281"/>
                    <a:pt x="5204865" y="7064"/>
                  </a:cubicBezTo>
                  <a:cubicBezTo>
                    <a:pt x="5209164" y="49523"/>
                    <a:pt x="5206732" y="63078"/>
                    <a:pt x="5204865" y="115164"/>
                  </a:cubicBezTo>
                  <a:cubicBezTo>
                    <a:pt x="5198536" y="116330"/>
                    <a:pt x="5194703" y="117164"/>
                    <a:pt x="5190462" y="118049"/>
                  </a:cubicBezTo>
                  <a:lnTo>
                    <a:pt x="5150926" y="151818"/>
                  </a:lnTo>
                  <a:lnTo>
                    <a:pt x="5148540" y="154775"/>
                  </a:lnTo>
                  <a:cubicBezTo>
                    <a:pt x="5138098" y="172017"/>
                    <a:pt x="5130952" y="193005"/>
                    <a:pt x="5126389" y="213971"/>
                  </a:cubicBezTo>
                  <a:cubicBezTo>
                    <a:pt x="5122663" y="259962"/>
                    <a:pt x="5185383" y="322504"/>
                    <a:pt x="5231297" y="318075"/>
                  </a:cubicBezTo>
                  <a:lnTo>
                    <a:pt x="5269943" y="307259"/>
                  </a:lnTo>
                  <a:lnTo>
                    <a:pt x="5277402" y="302322"/>
                  </a:lnTo>
                  <a:lnTo>
                    <a:pt x="5303926" y="281786"/>
                  </a:lnTo>
                  <a:cubicBezTo>
                    <a:pt x="5322315" y="261846"/>
                    <a:pt x="5333979" y="236652"/>
                    <a:pt x="5336204" y="213971"/>
                  </a:cubicBezTo>
                  <a:cubicBezTo>
                    <a:pt x="5335541" y="172015"/>
                    <a:pt x="5309136" y="135598"/>
                    <a:pt x="5272131" y="118049"/>
                  </a:cubicBezTo>
                  <a:cubicBezTo>
                    <a:pt x="5266216" y="117370"/>
                    <a:pt x="5264421" y="116196"/>
                    <a:pt x="5257728" y="115164"/>
                  </a:cubicBezTo>
                  <a:cubicBezTo>
                    <a:pt x="5254783" y="92635"/>
                    <a:pt x="5257457" y="38065"/>
                    <a:pt x="5257728" y="7064"/>
                  </a:cubicBezTo>
                  <a:cubicBezTo>
                    <a:pt x="5278134" y="4783"/>
                    <a:pt x="5298473" y="4100"/>
                    <a:pt x="5318878" y="4245"/>
                  </a:cubicBezTo>
                  <a:lnTo>
                    <a:pt x="5376514" y="6254"/>
                  </a:lnTo>
                  <a:lnTo>
                    <a:pt x="5379470" y="6115"/>
                  </a:lnTo>
                  <a:cubicBezTo>
                    <a:pt x="5424617" y="3593"/>
                    <a:pt x="5470860" y="1387"/>
                    <a:pt x="5507786" y="7064"/>
                  </a:cubicBezTo>
                  <a:cubicBezTo>
                    <a:pt x="5509368" y="49918"/>
                    <a:pt x="5512553" y="74405"/>
                    <a:pt x="5507786" y="115164"/>
                  </a:cubicBezTo>
                  <a:cubicBezTo>
                    <a:pt x="5504674" y="115049"/>
                    <a:pt x="5499859" y="116288"/>
                    <a:pt x="5493383" y="118049"/>
                  </a:cubicBezTo>
                  <a:cubicBezTo>
                    <a:pt x="5457814" y="140983"/>
                    <a:pt x="5424595" y="175434"/>
                    <a:pt x="5429310" y="213971"/>
                  </a:cubicBezTo>
                  <a:cubicBezTo>
                    <a:pt x="5432432" y="240892"/>
                    <a:pt x="5445226" y="266853"/>
                    <a:pt x="5463956" y="286116"/>
                  </a:cubicBezTo>
                  <a:lnTo>
                    <a:pt x="5495489" y="308876"/>
                  </a:lnTo>
                  <a:lnTo>
                    <a:pt x="5534218" y="318075"/>
                  </a:lnTo>
                  <a:cubicBezTo>
                    <a:pt x="5550277" y="319099"/>
                    <a:pt x="5565144" y="316339"/>
                    <a:pt x="5578342" y="310814"/>
                  </a:cubicBezTo>
                  <a:lnTo>
                    <a:pt x="5578560" y="310661"/>
                  </a:lnTo>
                  <a:lnTo>
                    <a:pt x="5602998" y="292546"/>
                  </a:lnTo>
                  <a:cubicBezTo>
                    <a:pt x="5620795" y="272232"/>
                    <a:pt x="5633152" y="243077"/>
                    <a:pt x="5639126" y="213971"/>
                  </a:cubicBezTo>
                  <a:lnTo>
                    <a:pt x="5627256" y="174262"/>
                  </a:lnTo>
                  <a:lnTo>
                    <a:pt x="5617840" y="157799"/>
                  </a:lnTo>
                  <a:cubicBezTo>
                    <a:pt x="5605492" y="141316"/>
                    <a:pt x="5589560" y="127571"/>
                    <a:pt x="5575052" y="118049"/>
                  </a:cubicBezTo>
                  <a:cubicBezTo>
                    <a:pt x="5570215" y="117068"/>
                    <a:pt x="5566016" y="116137"/>
                    <a:pt x="5560649" y="115164"/>
                  </a:cubicBezTo>
                  <a:cubicBezTo>
                    <a:pt x="5561256" y="64573"/>
                    <a:pt x="5565492" y="42832"/>
                    <a:pt x="5560649" y="7064"/>
                  </a:cubicBezTo>
                  <a:cubicBezTo>
                    <a:pt x="5615204" y="7501"/>
                    <a:pt x="5689195" y="1251"/>
                    <a:pt x="5742421" y="7064"/>
                  </a:cubicBezTo>
                  <a:cubicBezTo>
                    <a:pt x="5759450" y="7519"/>
                    <a:pt x="5777760" y="13563"/>
                    <a:pt x="5795712" y="23432"/>
                  </a:cubicBezTo>
                  <a:lnTo>
                    <a:pt x="5797892" y="25107"/>
                  </a:lnTo>
                  <a:lnTo>
                    <a:pt x="5804758" y="27341"/>
                  </a:lnTo>
                  <a:cubicBezTo>
                    <a:pt x="5859884" y="56514"/>
                    <a:pt x="5893214" y="110127"/>
                    <a:pt x="5903281" y="167923"/>
                  </a:cubicBezTo>
                  <a:cubicBezTo>
                    <a:pt x="5934120" y="471261"/>
                    <a:pt x="5936254" y="528703"/>
                    <a:pt x="5914200" y="764370"/>
                  </a:cubicBezTo>
                  <a:lnTo>
                    <a:pt x="5903322" y="877100"/>
                  </a:lnTo>
                  <a:lnTo>
                    <a:pt x="5903344" y="926552"/>
                  </a:lnTo>
                  <a:cubicBezTo>
                    <a:pt x="5899988" y="1052544"/>
                    <a:pt x="5889773" y="1153752"/>
                    <a:pt x="5903281" y="1282113"/>
                  </a:cubicBezTo>
                  <a:cubicBezTo>
                    <a:pt x="5916790" y="1410474"/>
                    <a:pt x="5914403" y="1564665"/>
                    <a:pt x="5909090" y="1714175"/>
                  </a:cubicBezTo>
                  <a:lnTo>
                    <a:pt x="5907284" y="1759805"/>
                  </a:lnTo>
                  <a:lnTo>
                    <a:pt x="5907378" y="1777036"/>
                  </a:lnTo>
                  <a:cubicBezTo>
                    <a:pt x="5907412" y="1824144"/>
                    <a:pt x="5906977" y="1876189"/>
                    <a:pt x="5905752" y="1937003"/>
                  </a:cubicBezTo>
                  <a:lnTo>
                    <a:pt x="5903395" y="2030748"/>
                  </a:lnTo>
                  <a:lnTo>
                    <a:pt x="5907340" y="2158964"/>
                  </a:lnTo>
                  <a:cubicBezTo>
                    <a:pt x="5910635" y="2266123"/>
                    <a:pt x="5912576" y="2384963"/>
                    <a:pt x="5903281" y="2527018"/>
                  </a:cubicBezTo>
                  <a:cubicBezTo>
                    <a:pt x="5900958" y="2562532"/>
                    <a:pt x="5898866" y="2593774"/>
                    <a:pt x="5897030" y="2621729"/>
                  </a:cubicBezTo>
                  <a:lnTo>
                    <a:pt x="5895519" y="2645703"/>
                  </a:lnTo>
                  <a:lnTo>
                    <a:pt x="5903281" y="2744876"/>
                  </a:lnTo>
                  <a:cubicBezTo>
                    <a:pt x="5924390" y="2976635"/>
                    <a:pt x="5925505" y="3129907"/>
                    <a:pt x="5915991" y="3271174"/>
                  </a:cubicBezTo>
                  <a:lnTo>
                    <a:pt x="5912438" y="3310233"/>
                  </a:lnTo>
                  <a:lnTo>
                    <a:pt x="5912219" y="3353265"/>
                  </a:lnTo>
                  <a:cubicBezTo>
                    <a:pt x="5909628" y="3442009"/>
                    <a:pt x="5904058" y="3537516"/>
                    <a:pt x="5903281" y="3684779"/>
                  </a:cubicBezTo>
                  <a:cubicBezTo>
                    <a:pt x="5901727" y="3979305"/>
                    <a:pt x="5935679" y="4151936"/>
                    <a:pt x="5903281" y="4525090"/>
                  </a:cubicBezTo>
                  <a:cubicBezTo>
                    <a:pt x="5902921" y="4617195"/>
                    <a:pt x="5830774" y="4693859"/>
                    <a:pt x="5742421" y="4685950"/>
                  </a:cubicBezTo>
                  <a:cubicBezTo>
                    <a:pt x="5697518" y="4689240"/>
                    <a:pt x="5647965" y="4690023"/>
                    <a:pt x="5593928" y="4689564"/>
                  </a:cubicBezTo>
                  <a:lnTo>
                    <a:pt x="5556605" y="4688746"/>
                  </a:lnTo>
                  <a:lnTo>
                    <a:pt x="5503653" y="4689542"/>
                  </a:lnTo>
                  <a:cubicBezTo>
                    <a:pt x="5308525" y="4690714"/>
                    <a:pt x="5128370" y="4688019"/>
                    <a:pt x="5003388" y="4686604"/>
                  </a:cubicBezTo>
                  <a:lnTo>
                    <a:pt x="4975744" y="4686339"/>
                  </a:lnTo>
                  <a:lnTo>
                    <a:pt x="4881599" y="4688735"/>
                  </a:lnTo>
                  <a:cubicBezTo>
                    <a:pt x="4747327" y="4689604"/>
                    <a:pt x="4653757" y="4680420"/>
                    <a:pt x="4532466" y="4677046"/>
                  </a:cubicBezTo>
                  <a:lnTo>
                    <a:pt x="4489098" y="4676514"/>
                  </a:lnTo>
                  <a:lnTo>
                    <a:pt x="4400790" y="4679415"/>
                  </a:lnTo>
                  <a:cubicBezTo>
                    <a:pt x="4367239" y="4680988"/>
                    <a:pt x="4332116" y="4683125"/>
                    <a:pt x="4295244" y="4685950"/>
                  </a:cubicBezTo>
                  <a:cubicBezTo>
                    <a:pt x="4184628" y="4694427"/>
                    <a:pt x="4105695" y="4696527"/>
                    <a:pt x="4035711" y="4695848"/>
                  </a:cubicBezTo>
                  <a:lnTo>
                    <a:pt x="4018301" y="4695470"/>
                  </a:lnTo>
                  <a:lnTo>
                    <a:pt x="3935258" y="4698681"/>
                  </a:lnTo>
                  <a:cubicBezTo>
                    <a:pt x="3764649" y="4702991"/>
                    <a:pt x="3665916" y="4693856"/>
                    <a:pt x="3491648" y="4688542"/>
                  </a:cubicBezTo>
                  <a:lnTo>
                    <a:pt x="3468202" y="4688013"/>
                  </a:lnTo>
                  <a:lnTo>
                    <a:pt x="3423629" y="4689002"/>
                  </a:lnTo>
                  <a:cubicBezTo>
                    <a:pt x="3326369" y="4691322"/>
                    <a:pt x="3261089" y="4693041"/>
                    <a:pt x="3126370" y="4685950"/>
                  </a:cubicBezTo>
                  <a:cubicBezTo>
                    <a:pt x="2991651" y="4678859"/>
                    <a:pt x="2862080" y="4687973"/>
                    <a:pt x="2688838" y="4691217"/>
                  </a:cubicBezTo>
                  <a:lnTo>
                    <a:pt x="2622190" y="4691865"/>
                  </a:lnTo>
                  <a:lnTo>
                    <a:pt x="2611197" y="4692970"/>
                  </a:lnTo>
                  <a:cubicBezTo>
                    <a:pt x="2431730" y="4704984"/>
                    <a:pt x="2145860" y="4688476"/>
                    <a:pt x="1929665" y="4685950"/>
                  </a:cubicBezTo>
                  <a:cubicBezTo>
                    <a:pt x="1867895" y="4685229"/>
                    <a:pt x="1804241" y="4683723"/>
                    <a:pt x="1739087" y="4682156"/>
                  </a:cubicBezTo>
                  <a:lnTo>
                    <a:pt x="1727914" y="4681923"/>
                  </a:lnTo>
                  <a:lnTo>
                    <a:pt x="1686181" y="4682966"/>
                  </a:lnTo>
                  <a:cubicBezTo>
                    <a:pt x="1629521" y="4684472"/>
                    <a:pt x="1573004" y="4685748"/>
                    <a:pt x="1512210" y="4685950"/>
                  </a:cubicBezTo>
                  <a:cubicBezTo>
                    <a:pt x="1329828" y="4686558"/>
                    <a:pt x="1181110" y="4700637"/>
                    <a:pt x="1028040" y="4696852"/>
                  </a:cubicBezTo>
                  <a:lnTo>
                    <a:pt x="948893" y="4691318"/>
                  </a:lnTo>
                  <a:lnTo>
                    <a:pt x="887925" y="4691932"/>
                  </a:lnTo>
                  <a:cubicBezTo>
                    <a:pt x="636175" y="4691598"/>
                    <a:pt x="349611" y="4676637"/>
                    <a:pt x="176354" y="4685950"/>
                  </a:cubicBezTo>
                  <a:cubicBezTo>
                    <a:pt x="159421" y="4685483"/>
                    <a:pt x="140841" y="4681332"/>
                    <a:pt x="122510" y="4673834"/>
                  </a:cubicBezTo>
                  <a:lnTo>
                    <a:pt x="116201" y="4669953"/>
                  </a:lnTo>
                  <a:lnTo>
                    <a:pt x="113677" y="4669281"/>
                  </a:lnTo>
                  <a:lnTo>
                    <a:pt x="102015" y="4661227"/>
                  </a:lnTo>
                  <a:lnTo>
                    <a:pt x="70163" y="4641635"/>
                  </a:lnTo>
                  <a:cubicBezTo>
                    <a:pt x="38294" y="4613926"/>
                    <a:pt x="15012" y="4574178"/>
                    <a:pt x="15495" y="4525090"/>
                  </a:cubicBezTo>
                  <a:lnTo>
                    <a:pt x="11506" y="4274549"/>
                  </a:lnTo>
                  <a:lnTo>
                    <a:pt x="8790" y="4166794"/>
                  </a:lnTo>
                  <a:cubicBezTo>
                    <a:pt x="6208" y="4047873"/>
                    <a:pt x="5861" y="3937380"/>
                    <a:pt x="15495" y="3859066"/>
                  </a:cubicBezTo>
                  <a:lnTo>
                    <a:pt x="15867" y="3854844"/>
                  </a:lnTo>
                  <a:lnTo>
                    <a:pt x="16106" y="3795754"/>
                  </a:lnTo>
                  <a:cubicBezTo>
                    <a:pt x="14699" y="3648036"/>
                    <a:pt x="9052" y="3504074"/>
                    <a:pt x="15495" y="3323757"/>
                  </a:cubicBezTo>
                  <a:lnTo>
                    <a:pt x="16390" y="3293151"/>
                  </a:lnTo>
                  <a:lnTo>
                    <a:pt x="15495" y="3236613"/>
                  </a:lnTo>
                  <a:cubicBezTo>
                    <a:pt x="15580" y="3128282"/>
                    <a:pt x="17407" y="3061324"/>
                    <a:pt x="18298" y="2993461"/>
                  </a:cubicBezTo>
                  <a:lnTo>
                    <a:pt x="18617" y="2956949"/>
                  </a:lnTo>
                  <a:lnTo>
                    <a:pt x="18234" y="2921461"/>
                  </a:lnTo>
                  <a:cubicBezTo>
                    <a:pt x="17892" y="2892993"/>
                    <a:pt x="17519" y="2863218"/>
                    <a:pt x="17158" y="2831551"/>
                  </a:cubicBezTo>
                  <a:lnTo>
                    <a:pt x="16753" y="2790644"/>
                  </a:lnTo>
                  <a:lnTo>
                    <a:pt x="15495" y="2744876"/>
                  </a:lnTo>
                  <a:cubicBezTo>
                    <a:pt x="13669" y="2688899"/>
                    <a:pt x="13080" y="2638146"/>
                    <a:pt x="13143" y="2588787"/>
                  </a:cubicBezTo>
                  <a:lnTo>
                    <a:pt x="14406" y="2469008"/>
                  </a:lnTo>
                  <a:lnTo>
                    <a:pt x="14368" y="2465648"/>
                  </a:lnTo>
                  <a:cubicBezTo>
                    <a:pt x="12201" y="2299935"/>
                    <a:pt x="8609" y="2315679"/>
                    <a:pt x="15495" y="2122424"/>
                  </a:cubicBezTo>
                  <a:lnTo>
                    <a:pt x="15870" y="2112285"/>
                  </a:lnTo>
                  <a:lnTo>
                    <a:pt x="15495" y="2078852"/>
                  </a:lnTo>
                  <a:cubicBezTo>
                    <a:pt x="10307" y="1777068"/>
                    <a:pt x="3885" y="1664137"/>
                    <a:pt x="15495" y="1412828"/>
                  </a:cubicBezTo>
                  <a:cubicBezTo>
                    <a:pt x="-6963" y="1205250"/>
                    <a:pt x="17624" y="1130369"/>
                    <a:pt x="15495" y="877519"/>
                  </a:cubicBezTo>
                  <a:cubicBezTo>
                    <a:pt x="11497" y="757012"/>
                    <a:pt x="-17277" y="435588"/>
                    <a:pt x="15495" y="167923"/>
                  </a:cubicBezTo>
                  <a:cubicBezTo>
                    <a:pt x="7711" y="108744"/>
                    <a:pt x="43725" y="48548"/>
                    <a:pt x="105990" y="21626"/>
                  </a:cubicBezTo>
                  <a:lnTo>
                    <a:pt x="119701" y="18788"/>
                  </a:lnTo>
                  <a:lnTo>
                    <a:pt x="144402" y="10537"/>
                  </a:lnTo>
                  <a:cubicBezTo>
                    <a:pt x="154822" y="8220"/>
                    <a:pt x="165520" y="7010"/>
                    <a:pt x="176354" y="7064"/>
                  </a:cubicBezTo>
                  <a:cubicBezTo>
                    <a:pt x="215909" y="6795"/>
                    <a:pt x="247774" y="5925"/>
                    <a:pt x="276540" y="5557"/>
                  </a:cubicBezTo>
                  <a:lnTo>
                    <a:pt x="284176" y="5698"/>
                  </a:lnTo>
                  <a:lnTo>
                    <a:pt x="302606" y="5228"/>
                  </a:lnTo>
                  <a:cubicBezTo>
                    <a:pt x="318346" y="5214"/>
                    <a:pt x="336303" y="5686"/>
                    <a:pt x="358126" y="7064"/>
                  </a:cubicBezTo>
                  <a:cubicBezTo>
                    <a:pt x="360417" y="60838"/>
                    <a:pt x="360008" y="66868"/>
                    <a:pt x="358126" y="115164"/>
                  </a:cubicBezTo>
                  <a:cubicBezTo>
                    <a:pt x="351812" y="116172"/>
                    <a:pt x="346470" y="116797"/>
                    <a:pt x="343723" y="118049"/>
                  </a:cubicBezTo>
                  <a:cubicBezTo>
                    <a:pt x="308312" y="131456"/>
                    <a:pt x="282392" y="170958"/>
                    <a:pt x="279649" y="213971"/>
                  </a:cubicBezTo>
                  <a:cubicBezTo>
                    <a:pt x="278856" y="228780"/>
                    <a:pt x="281673" y="242674"/>
                    <a:pt x="287181" y="255189"/>
                  </a:cubicBezTo>
                  <a:lnTo>
                    <a:pt x="307703" y="283750"/>
                  </a:lnTo>
                  <a:lnTo>
                    <a:pt x="343381" y="307328"/>
                  </a:lnTo>
                  <a:cubicBezTo>
                    <a:pt x="356577" y="313280"/>
                    <a:pt x="370680" y="317086"/>
                    <a:pt x="384557" y="318075"/>
                  </a:cubicBezTo>
                  <a:cubicBezTo>
                    <a:pt x="438991" y="320149"/>
                    <a:pt x="486145" y="265558"/>
                    <a:pt x="489465" y="213971"/>
                  </a:cubicBezTo>
                  <a:cubicBezTo>
                    <a:pt x="485471" y="177459"/>
                    <a:pt x="460221" y="130577"/>
                    <a:pt x="425392" y="118049"/>
                  </a:cubicBezTo>
                  <a:cubicBezTo>
                    <a:pt x="419786" y="117661"/>
                    <a:pt x="417507" y="115836"/>
                    <a:pt x="410989" y="115164"/>
                  </a:cubicBezTo>
                  <a:cubicBezTo>
                    <a:pt x="408429" y="85901"/>
                    <a:pt x="405590" y="34601"/>
                    <a:pt x="410989" y="7064"/>
                  </a:cubicBezTo>
                  <a:cubicBezTo>
                    <a:pt x="489178" y="11448"/>
                    <a:pt x="609948" y="4159"/>
                    <a:pt x="661047" y="7064"/>
                  </a:cubicBezTo>
                  <a:cubicBezTo>
                    <a:pt x="663639" y="47113"/>
                    <a:pt x="660800" y="80256"/>
                    <a:pt x="661047" y="115164"/>
                  </a:cubicBezTo>
                  <a:cubicBezTo>
                    <a:pt x="655019" y="115925"/>
                    <a:pt x="651232" y="117213"/>
                    <a:pt x="646644" y="118049"/>
                  </a:cubicBezTo>
                  <a:cubicBezTo>
                    <a:pt x="607374" y="135309"/>
                    <a:pt x="591002" y="170353"/>
                    <a:pt x="582571" y="213971"/>
                  </a:cubicBezTo>
                  <a:lnTo>
                    <a:pt x="590435" y="252410"/>
                  </a:lnTo>
                  <a:lnTo>
                    <a:pt x="611725" y="283636"/>
                  </a:lnTo>
                  <a:cubicBezTo>
                    <a:pt x="630699" y="302720"/>
                    <a:pt x="657438" y="315933"/>
                    <a:pt x="687478" y="318075"/>
                  </a:cubicBezTo>
                  <a:cubicBezTo>
                    <a:pt x="733254" y="324533"/>
                    <a:pt x="782572" y="272879"/>
                    <a:pt x="792386" y="213971"/>
                  </a:cubicBezTo>
                  <a:cubicBezTo>
                    <a:pt x="790559" y="173751"/>
                    <a:pt x="757502" y="134304"/>
                    <a:pt x="728313" y="118049"/>
                  </a:cubicBezTo>
                  <a:cubicBezTo>
                    <a:pt x="725133" y="117092"/>
                    <a:pt x="720297" y="115996"/>
                    <a:pt x="713910" y="115164"/>
                  </a:cubicBezTo>
                  <a:cubicBezTo>
                    <a:pt x="712892" y="109446"/>
                    <a:pt x="712606" y="101265"/>
                    <a:pt x="712695" y="91852"/>
                  </a:cubicBezTo>
                  <a:lnTo>
                    <a:pt x="712876" y="86471"/>
                  </a:lnTo>
                  <a:lnTo>
                    <a:pt x="711754" y="55341"/>
                  </a:lnTo>
                  <a:cubicBezTo>
                    <a:pt x="711395" y="37999"/>
                    <a:pt x="711755" y="22583"/>
                    <a:pt x="713910" y="7064"/>
                  </a:cubicBezTo>
                  <a:cubicBezTo>
                    <a:pt x="750389" y="1696"/>
                    <a:pt x="799342" y="4271"/>
                    <a:pt x="845956" y="6901"/>
                  </a:cubicBezTo>
                  <a:lnTo>
                    <a:pt x="898890" y="9295"/>
                  </a:lnTo>
                  <a:lnTo>
                    <a:pt x="963968" y="7064"/>
                  </a:lnTo>
                  <a:cubicBezTo>
                    <a:pt x="966735" y="44469"/>
                    <a:pt x="966881" y="63185"/>
                    <a:pt x="963968" y="115164"/>
                  </a:cubicBezTo>
                  <a:cubicBezTo>
                    <a:pt x="958835" y="116310"/>
                    <a:pt x="954001" y="117529"/>
                    <a:pt x="949565" y="118049"/>
                  </a:cubicBezTo>
                  <a:cubicBezTo>
                    <a:pt x="914778" y="133164"/>
                    <a:pt x="885241" y="169789"/>
                    <a:pt x="885492" y="213971"/>
                  </a:cubicBezTo>
                  <a:cubicBezTo>
                    <a:pt x="887269" y="241111"/>
                    <a:pt x="898765" y="267688"/>
                    <a:pt x="917182" y="287205"/>
                  </a:cubicBezTo>
                  <a:lnTo>
                    <a:pt x="924675" y="292552"/>
                  </a:lnTo>
                  <a:lnTo>
                    <a:pt x="951694" y="307935"/>
                  </a:lnTo>
                  <a:cubicBezTo>
                    <a:pt x="964283" y="312833"/>
                    <a:pt x="977543" y="316131"/>
                    <a:pt x="990400" y="318075"/>
                  </a:cubicBezTo>
                  <a:cubicBezTo>
                    <a:pt x="1041501" y="322091"/>
                    <a:pt x="1100123" y="259557"/>
                    <a:pt x="1095307" y="213971"/>
                  </a:cubicBezTo>
                  <a:cubicBezTo>
                    <a:pt x="1094589" y="172061"/>
                    <a:pt x="1068999" y="139118"/>
                    <a:pt x="1031234" y="118049"/>
                  </a:cubicBezTo>
                  <a:cubicBezTo>
                    <a:pt x="1027303" y="117257"/>
                    <a:pt x="1023251" y="115784"/>
                    <a:pt x="1016831" y="115164"/>
                  </a:cubicBezTo>
                  <a:cubicBezTo>
                    <a:pt x="1015786" y="71429"/>
                    <a:pt x="1014462" y="46575"/>
                    <a:pt x="1016831" y="7064"/>
                  </a:cubicBezTo>
                  <a:cubicBezTo>
                    <a:pt x="1068231" y="3400"/>
                    <a:pt x="1111884" y="5711"/>
                    <a:pt x="1152118" y="7783"/>
                  </a:cubicBezTo>
                  <a:lnTo>
                    <a:pt x="1178929" y="8771"/>
                  </a:lnTo>
                  <a:lnTo>
                    <a:pt x="1220084" y="6506"/>
                  </a:lnTo>
                  <a:cubicBezTo>
                    <a:pt x="1236929" y="5823"/>
                    <a:pt x="1252364" y="5740"/>
                    <a:pt x="1266889" y="7064"/>
                  </a:cubicBezTo>
                  <a:cubicBezTo>
                    <a:pt x="1265284" y="60076"/>
                    <a:pt x="1269113" y="84447"/>
                    <a:pt x="1266889" y="115164"/>
                  </a:cubicBezTo>
                  <a:cubicBezTo>
                    <a:pt x="1260651" y="115785"/>
                    <a:pt x="1258166" y="116479"/>
                    <a:pt x="1252486" y="118049"/>
                  </a:cubicBezTo>
                  <a:cubicBezTo>
                    <a:pt x="1212262" y="139194"/>
                    <a:pt x="1182844" y="172998"/>
                    <a:pt x="1188413" y="213971"/>
                  </a:cubicBezTo>
                  <a:cubicBezTo>
                    <a:pt x="1187200" y="268867"/>
                    <a:pt x="1239184" y="311114"/>
                    <a:pt x="1293321" y="318075"/>
                  </a:cubicBezTo>
                  <a:lnTo>
                    <a:pt x="1333085" y="307285"/>
                  </a:lnTo>
                  <a:lnTo>
                    <a:pt x="1363416" y="283763"/>
                  </a:lnTo>
                  <a:cubicBezTo>
                    <a:pt x="1381244" y="264219"/>
                    <a:pt x="1393191" y="238763"/>
                    <a:pt x="1398229" y="213971"/>
                  </a:cubicBezTo>
                  <a:cubicBezTo>
                    <a:pt x="1398562" y="202838"/>
                    <a:pt x="1397252" y="191797"/>
                    <a:pt x="1394468" y="181368"/>
                  </a:cubicBezTo>
                  <a:lnTo>
                    <a:pt x="1394305" y="180995"/>
                  </a:lnTo>
                  <a:lnTo>
                    <a:pt x="1381255" y="156792"/>
                  </a:lnTo>
                  <a:cubicBezTo>
                    <a:pt x="1368557" y="140227"/>
                    <a:pt x="1350839" y="126735"/>
                    <a:pt x="1334155" y="118049"/>
                  </a:cubicBezTo>
                  <a:cubicBezTo>
                    <a:pt x="1329780" y="117627"/>
                    <a:pt x="1323719" y="116481"/>
                    <a:pt x="1319752" y="115164"/>
                  </a:cubicBezTo>
                  <a:cubicBezTo>
                    <a:pt x="1321340" y="84268"/>
                    <a:pt x="1317751" y="41102"/>
                    <a:pt x="1319752" y="7064"/>
                  </a:cubicBezTo>
                  <a:cubicBezTo>
                    <a:pt x="1380540" y="8223"/>
                    <a:pt x="1459249" y="7111"/>
                    <a:pt x="1569811" y="7064"/>
                  </a:cubicBezTo>
                  <a:cubicBezTo>
                    <a:pt x="1573128" y="60775"/>
                    <a:pt x="1565088" y="65693"/>
                    <a:pt x="1569811" y="115164"/>
                  </a:cubicBezTo>
                  <a:cubicBezTo>
                    <a:pt x="1564956" y="116012"/>
                    <a:pt x="1560681" y="116515"/>
                    <a:pt x="1555408" y="118049"/>
                  </a:cubicBezTo>
                  <a:cubicBezTo>
                    <a:pt x="1521778" y="140942"/>
                    <a:pt x="1492866" y="172310"/>
                    <a:pt x="1491334" y="213971"/>
                  </a:cubicBezTo>
                  <a:cubicBezTo>
                    <a:pt x="1502515" y="262273"/>
                    <a:pt x="1538702" y="306428"/>
                    <a:pt x="1596242" y="318075"/>
                  </a:cubicBezTo>
                  <a:cubicBezTo>
                    <a:pt x="1653431" y="316688"/>
                    <a:pt x="1704691" y="278352"/>
                    <a:pt x="1701150" y="213971"/>
                  </a:cubicBezTo>
                  <a:lnTo>
                    <a:pt x="1697838" y="182977"/>
                  </a:lnTo>
                  <a:lnTo>
                    <a:pt x="1691020" y="167910"/>
                  </a:lnTo>
                  <a:lnTo>
                    <a:pt x="1685038" y="155198"/>
                  </a:lnTo>
                  <a:lnTo>
                    <a:pt x="1674915" y="144043"/>
                  </a:lnTo>
                  <a:lnTo>
                    <a:pt x="1663714" y="132206"/>
                  </a:lnTo>
                  <a:cubicBezTo>
                    <a:pt x="1655680" y="126051"/>
                    <a:pt x="1646690" y="121218"/>
                    <a:pt x="1637077" y="118049"/>
                  </a:cubicBezTo>
                  <a:cubicBezTo>
                    <a:pt x="1632483" y="116411"/>
                    <a:pt x="1626758" y="115273"/>
                    <a:pt x="1622673" y="115164"/>
                  </a:cubicBezTo>
                  <a:cubicBezTo>
                    <a:pt x="1621808" y="78155"/>
                    <a:pt x="1618244" y="53002"/>
                    <a:pt x="1622673" y="7064"/>
                  </a:cubicBezTo>
                  <a:cubicBezTo>
                    <a:pt x="1702935" y="9248"/>
                    <a:pt x="1780336" y="5367"/>
                    <a:pt x="1872732" y="7064"/>
                  </a:cubicBezTo>
                  <a:cubicBezTo>
                    <a:pt x="1878029" y="59535"/>
                    <a:pt x="1870795" y="78250"/>
                    <a:pt x="1872732" y="115164"/>
                  </a:cubicBezTo>
                  <a:cubicBezTo>
                    <a:pt x="1868884" y="116246"/>
                    <a:pt x="1864767" y="117314"/>
                    <a:pt x="1858329" y="118049"/>
                  </a:cubicBezTo>
                  <a:cubicBezTo>
                    <a:pt x="1840321" y="130574"/>
                    <a:pt x="1825261" y="142878"/>
                    <a:pt x="1814224" y="157888"/>
                  </a:cubicBezTo>
                  <a:lnTo>
                    <a:pt x="1807018" y="171280"/>
                  </a:lnTo>
                  <a:lnTo>
                    <a:pt x="1794255" y="213971"/>
                  </a:lnTo>
                  <a:cubicBezTo>
                    <a:pt x="1805641" y="272166"/>
                    <a:pt x="1840238" y="305852"/>
                    <a:pt x="1899163" y="318075"/>
                  </a:cubicBezTo>
                  <a:cubicBezTo>
                    <a:pt x="1954673" y="313304"/>
                    <a:pt x="1999564" y="258266"/>
                    <a:pt x="2004071" y="213971"/>
                  </a:cubicBezTo>
                  <a:lnTo>
                    <a:pt x="1985791" y="159920"/>
                  </a:lnTo>
                  <a:lnTo>
                    <a:pt x="1968006" y="137422"/>
                  </a:lnTo>
                  <a:cubicBezTo>
                    <a:pt x="1960346" y="130168"/>
                    <a:pt x="1951124" y="123616"/>
                    <a:pt x="1939998" y="118049"/>
                  </a:cubicBezTo>
                  <a:cubicBezTo>
                    <a:pt x="1934545" y="117517"/>
                    <a:pt x="1931563" y="116256"/>
                    <a:pt x="1925595" y="115164"/>
                  </a:cubicBezTo>
                  <a:cubicBezTo>
                    <a:pt x="1923428" y="90956"/>
                    <a:pt x="1926522" y="37912"/>
                    <a:pt x="1925595" y="7064"/>
                  </a:cubicBezTo>
                  <a:cubicBezTo>
                    <a:pt x="2012936" y="2729"/>
                    <a:pt x="2090003" y="3270"/>
                    <a:pt x="2175653" y="7064"/>
                  </a:cubicBezTo>
                  <a:cubicBezTo>
                    <a:pt x="2172893" y="49229"/>
                    <a:pt x="2177052" y="87925"/>
                    <a:pt x="2175653" y="115164"/>
                  </a:cubicBezTo>
                  <a:cubicBezTo>
                    <a:pt x="2168594" y="117001"/>
                    <a:pt x="2167924" y="116375"/>
                    <a:pt x="2161250" y="118049"/>
                  </a:cubicBezTo>
                  <a:lnTo>
                    <a:pt x="2116908" y="160572"/>
                  </a:lnTo>
                  <a:lnTo>
                    <a:pt x="2097177" y="213971"/>
                  </a:lnTo>
                  <a:cubicBezTo>
                    <a:pt x="2096341" y="228098"/>
                    <a:pt x="2098666" y="241201"/>
                    <a:pt x="2103576" y="253025"/>
                  </a:cubicBezTo>
                  <a:lnTo>
                    <a:pt x="2124979" y="283675"/>
                  </a:lnTo>
                  <a:lnTo>
                    <a:pt x="2125576" y="284464"/>
                  </a:lnTo>
                  <a:lnTo>
                    <a:pt x="2159474" y="306599"/>
                  </a:lnTo>
                  <a:cubicBezTo>
                    <a:pt x="2172431" y="312295"/>
                    <a:pt x="2186826" y="316205"/>
                    <a:pt x="2202084" y="318075"/>
                  </a:cubicBezTo>
                  <a:lnTo>
                    <a:pt x="2244939" y="310579"/>
                  </a:lnTo>
                  <a:lnTo>
                    <a:pt x="2277608" y="290445"/>
                  </a:lnTo>
                  <a:lnTo>
                    <a:pt x="2296039" y="264811"/>
                  </a:lnTo>
                  <a:lnTo>
                    <a:pt x="2299434" y="259721"/>
                  </a:lnTo>
                  <a:cubicBezTo>
                    <a:pt x="2304327" y="246869"/>
                    <a:pt x="2306946" y="231687"/>
                    <a:pt x="2306992" y="213971"/>
                  </a:cubicBezTo>
                  <a:cubicBezTo>
                    <a:pt x="2306056" y="177550"/>
                    <a:pt x="2283177" y="140982"/>
                    <a:pt x="2242919" y="118049"/>
                  </a:cubicBezTo>
                  <a:cubicBezTo>
                    <a:pt x="2238455" y="116869"/>
                    <a:pt x="2231688" y="115718"/>
                    <a:pt x="2228516" y="115164"/>
                  </a:cubicBezTo>
                  <a:cubicBezTo>
                    <a:pt x="2223826" y="75367"/>
                    <a:pt x="2230257" y="34592"/>
                    <a:pt x="2228516" y="7064"/>
                  </a:cubicBezTo>
                  <a:cubicBezTo>
                    <a:pt x="2244855" y="7840"/>
                    <a:pt x="2264093" y="8236"/>
                    <a:pt x="2284900" y="8390"/>
                  </a:cubicBezTo>
                  <a:lnTo>
                    <a:pt x="2325242" y="8317"/>
                  </a:lnTo>
                  <a:lnTo>
                    <a:pt x="2359583" y="7187"/>
                  </a:lnTo>
                  <a:cubicBezTo>
                    <a:pt x="2399775" y="5335"/>
                    <a:pt x="2437955" y="3443"/>
                    <a:pt x="2478574" y="7064"/>
                  </a:cubicBezTo>
                  <a:cubicBezTo>
                    <a:pt x="2482362" y="40808"/>
                    <a:pt x="2476874" y="66134"/>
                    <a:pt x="2478574" y="115164"/>
                  </a:cubicBezTo>
                  <a:cubicBezTo>
                    <a:pt x="2473425" y="115613"/>
                    <a:pt x="2467767" y="118065"/>
                    <a:pt x="2464171" y="118049"/>
                  </a:cubicBezTo>
                  <a:cubicBezTo>
                    <a:pt x="2447774" y="127972"/>
                    <a:pt x="2432130" y="139542"/>
                    <a:pt x="2420398" y="154837"/>
                  </a:cubicBezTo>
                  <a:lnTo>
                    <a:pt x="2419080" y="157238"/>
                  </a:lnTo>
                  <a:lnTo>
                    <a:pt x="2400098" y="213971"/>
                  </a:lnTo>
                  <a:cubicBezTo>
                    <a:pt x="2401456" y="269020"/>
                    <a:pt x="2457957" y="320581"/>
                    <a:pt x="2505006" y="318075"/>
                  </a:cubicBezTo>
                  <a:cubicBezTo>
                    <a:pt x="2518601" y="317609"/>
                    <a:pt x="2532772" y="314627"/>
                    <a:pt x="2546177" y="309477"/>
                  </a:cubicBezTo>
                  <a:lnTo>
                    <a:pt x="2574557" y="292712"/>
                  </a:lnTo>
                  <a:lnTo>
                    <a:pt x="2598169" y="259497"/>
                  </a:lnTo>
                  <a:cubicBezTo>
                    <a:pt x="2604322" y="246211"/>
                    <a:pt x="2608446" y="230942"/>
                    <a:pt x="2609913" y="213971"/>
                  </a:cubicBezTo>
                  <a:cubicBezTo>
                    <a:pt x="2613846" y="173667"/>
                    <a:pt x="2587045" y="130210"/>
                    <a:pt x="2545840" y="118049"/>
                  </a:cubicBezTo>
                  <a:cubicBezTo>
                    <a:pt x="2540063" y="117579"/>
                    <a:pt x="2536774" y="116784"/>
                    <a:pt x="2531437" y="115164"/>
                  </a:cubicBezTo>
                  <a:cubicBezTo>
                    <a:pt x="2531585" y="84399"/>
                    <a:pt x="2535322" y="46023"/>
                    <a:pt x="2531437" y="7064"/>
                  </a:cubicBezTo>
                  <a:cubicBezTo>
                    <a:pt x="2588425" y="2049"/>
                    <a:pt x="2627089" y="-148"/>
                    <a:pt x="2663432" y="7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28048FE-FF4B-C09B-E409-2D89873E788C}"/>
              </a:ext>
            </a:extLst>
          </p:cNvPr>
          <p:cNvSpPr txBox="1"/>
          <p:nvPr/>
        </p:nvSpPr>
        <p:spPr>
          <a:xfrm>
            <a:off x="2493458" y="2911655"/>
            <a:ext cx="72050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44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사회가 바라본 장애</a:t>
            </a:r>
            <a:r>
              <a:rPr lang="en-US" altLang="ko-KR" sz="44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</a:t>
            </a:r>
            <a:br>
              <a:rPr lang="en-US" altLang="ko-KR" sz="44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44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앞으로 우리가 바라봐야 할 장애</a:t>
            </a:r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BE08995E-999E-E972-1CF2-275386DB0546}"/>
              </a:ext>
            </a:extLst>
          </p:cNvPr>
          <p:cNvSpPr/>
          <p:nvPr/>
        </p:nvSpPr>
        <p:spPr>
          <a:xfrm>
            <a:off x="5653843" y="2109461"/>
            <a:ext cx="802198" cy="80219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32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02</a:t>
            </a:r>
            <a:endParaRPr lang="ko-KR" altLang="en-US" sz="3200" spc="-30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A18C8B3-0E7D-F9D0-4B3D-F0ACE8550ADE}"/>
              </a:ext>
            </a:extLst>
          </p:cNvPr>
          <p:cNvGrpSpPr/>
          <p:nvPr/>
        </p:nvGrpSpPr>
        <p:grpSpPr>
          <a:xfrm>
            <a:off x="805400" y="6142113"/>
            <a:ext cx="251246" cy="218165"/>
            <a:chOff x="9834336" y="1828800"/>
            <a:chExt cx="588758" cy="511240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9DA7923-1A15-B387-B43F-3F1BF4797714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113222C5-ACA7-D8F8-69F0-8176F325C39A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A873DD88-F4D2-2D75-A465-8856F8ED0B94}"/>
              </a:ext>
            </a:extLst>
          </p:cNvPr>
          <p:cNvGrpSpPr/>
          <p:nvPr/>
        </p:nvGrpSpPr>
        <p:grpSpPr>
          <a:xfrm>
            <a:off x="10909840" y="510175"/>
            <a:ext cx="251246" cy="218165"/>
            <a:chOff x="9834336" y="1828800"/>
            <a:chExt cx="588758" cy="511240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6BD981B7-98A0-5B3A-025D-8A0307862F7A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AD829037-1977-63A2-48C0-E102F629C810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73BFE9EE-6E56-F716-80C8-A697961C5D25}"/>
              </a:ext>
            </a:extLst>
          </p:cNvPr>
          <p:cNvGrpSpPr/>
          <p:nvPr/>
        </p:nvGrpSpPr>
        <p:grpSpPr>
          <a:xfrm>
            <a:off x="3160113" y="5077358"/>
            <a:ext cx="5886052" cy="930692"/>
            <a:chOff x="3169415" y="4579679"/>
            <a:chExt cx="5886052" cy="930692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26401A18-95E0-B1F6-479C-25ED3CF2FCBD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741CB07-A872-4B2F-3678-49435F56FEFB}"/>
                </a:ext>
              </a:extLst>
            </p:cNvPr>
            <p:cNvSpPr txBox="1"/>
            <p:nvPr/>
          </p:nvSpPr>
          <p:spPr>
            <a:xfrm>
              <a:off x="3169415" y="5079484"/>
              <a:ext cx="58860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2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6267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A306E-951C-A269-8C08-1E8EFBFD1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FC0A4DE-23C8-32B8-705A-8B69DEDDD339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7067FFE-1424-41EE-99EE-5E20F5B51D10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5842BE82-7CC1-60D0-FFBF-8B1225122F0F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3FC1D97-FFDA-DC42-DA11-98417034DF8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F3FE3F7-0F84-2646-850A-BCA1A5289746}"/>
              </a:ext>
            </a:extLst>
          </p:cNvPr>
          <p:cNvGrpSpPr/>
          <p:nvPr/>
        </p:nvGrpSpPr>
        <p:grpSpPr>
          <a:xfrm>
            <a:off x="-96688" y="863591"/>
            <a:ext cx="6338863" cy="947099"/>
            <a:chOff x="1302234" y="1010880"/>
            <a:chExt cx="8226094" cy="95103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A1E78EA-555E-D1F0-4C5B-F5EACCF1ADF4}"/>
                </a:ext>
              </a:extLst>
            </p:cNvPr>
            <p:cNvSpPr txBox="1"/>
            <p:nvPr/>
          </p:nvSpPr>
          <p:spPr bwMode="auto">
            <a:xfrm>
              <a:off x="1302234" y="1010880"/>
              <a:ext cx="8226094" cy="7726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장애인학대 신고방법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37103123-D6A0-1EDA-449B-F383F0B41A29}"/>
                </a:ext>
              </a:extLst>
            </p:cNvPr>
            <p:cNvCxnSpPr>
              <a:cxnSpLocks/>
            </p:cNvCxnSpPr>
            <p:nvPr/>
          </p:nvCxnSpPr>
          <p:spPr>
            <a:xfrm>
              <a:off x="3285173" y="1961913"/>
              <a:ext cx="46517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그림 34" descr="텍스트, 스크린샷, 폰트, 소프트웨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BC000EF-24A7-596C-8293-E17014816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7808" y="3616866"/>
            <a:ext cx="3059996" cy="2727550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DFE7EF54-C4E9-49B2-A9A4-70E30EF2A941}"/>
              </a:ext>
            </a:extLst>
          </p:cNvPr>
          <p:cNvGrpSpPr/>
          <p:nvPr/>
        </p:nvGrpSpPr>
        <p:grpSpPr>
          <a:xfrm>
            <a:off x="839416" y="2135793"/>
            <a:ext cx="10225136" cy="4208623"/>
            <a:chOff x="839416" y="2129414"/>
            <a:chExt cx="10225136" cy="4208623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E8FB92CA-5B73-CD24-A7FA-61F3DECF5164}"/>
                </a:ext>
              </a:extLst>
            </p:cNvPr>
            <p:cNvSpPr/>
            <p:nvPr/>
          </p:nvSpPr>
          <p:spPr>
            <a:xfrm>
              <a:off x="839416" y="2129414"/>
              <a:ext cx="2952328" cy="461662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j-ea"/>
                </a:rPr>
                <a:t>카카오톡 신고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pic>
          <p:nvPicPr>
            <p:cNvPr id="33" name="그림 32" descr="텍스트, 스크린샷, 폰트, 번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DCDB3344-32DB-D241-FC2E-91441D437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947772" y="3597454"/>
              <a:ext cx="3059996" cy="2727550"/>
            </a:xfrm>
            <a:prstGeom prst="rect">
              <a:avLst/>
            </a:prstGeom>
          </p:spPr>
        </p:pic>
        <p:pic>
          <p:nvPicPr>
            <p:cNvPr id="37" name="그림 36" descr="텍스트, 스크린샷, 폰트, 번호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BA23AAD3-0EED-FABE-BABF-0A10F0614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96200" y="3613507"/>
              <a:ext cx="3168352" cy="2724530"/>
            </a:xfrm>
            <a:prstGeom prst="rect">
              <a:avLst/>
            </a:prstGeom>
          </p:spPr>
        </p:pic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43B772DA-914A-D4C2-DF85-B5A88BDAC821}"/>
                </a:ext>
              </a:extLst>
            </p:cNvPr>
            <p:cNvGrpSpPr/>
            <p:nvPr/>
          </p:nvGrpSpPr>
          <p:grpSpPr>
            <a:xfrm>
              <a:off x="1431325" y="2909799"/>
              <a:ext cx="9329350" cy="506626"/>
              <a:chOff x="622313" y="3141037"/>
              <a:chExt cx="9329350" cy="506626"/>
            </a:xfrm>
          </p:grpSpPr>
          <p:sp>
            <p:nvSpPr>
              <p:cNvPr id="6" name="직사각형 5">
                <a:extLst>
                  <a:ext uri="{FF2B5EF4-FFF2-40B4-BE49-F238E27FC236}">
                    <a16:creationId xmlns:a16="http://schemas.microsoft.com/office/drawing/2014/main" id="{D4CA614A-91E5-D975-EB9A-FD04B07CE8B9}"/>
                  </a:ext>
                </a:extLst>
              </p:cNvPr>
              <p:cNvSpPr/>
              <p:nvPr/>
            </p:nvSpPr>
            <p:spPr>
              <a:xfrm>
                <a:off x="7308673" y="3141037"/>
                <a:ext cx="2642990" cy="50662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+mj-ea"/>
                  </a:rPr>
                  <a:t>거주지역 선택</a:t>
                </a:r>
                <a:r>
                  <a:rPr lang="en-US" altLang="ko-KR" sz="1600" dirty="0">
                    <a:solidFill>
                      <a:schemeClr val="tx1"/>
                    </a:solidFill>
                    <a:latin typeface="+mj-ea"/>
                  </a:rPr>
                  <a:t>→</a:t>
                </a:r>
                <a:r>
                  <a:rPr lang="ko-KR" altLang="en-US" sz="1600" dirty="0">
                    <a:solidFill>
                      <a:schemeClr val="tx1"/>
                    </a:solidFill>
                    <a:latin typeface="+mj-ea"/>
                  </a:rPr>
                  <a:t>상담원 </a:t>
                </a:r>
                <a:endParaRPr lang="en-US" altLang="ko-KR" sz="1600" dirty="0">
                  <a:solidFill>
                    <a:schemeClr val="tx1"/>
                  </a:solidFill>
                  <a:latin typeface="+mj-ea"/>
                </a:endParaRPr>
              </a:p>
              <a:p>
                <a:pPr algn="ctr"/>
                <a:r>
                  <a:rPr lang="ko-KR" altLang="en-US" sz="1600" dirty="0">
                    <a:solidFill>
                      <a:schemeClr val="tx1"/>
                    </a:solidFill>
                    <a:latin typeface="+mj-ea"/>
                  </a:rPr>
                  <a:t>연결</a:t>
                </a:r>
                <a:r>
                  <a:rPr lang="en-US" altLang="ko-KR" sz="1600" dirty="0">
                    <a:solidFill>
                      <a:schemeClr val="tx1"/>
                    </a:solidFill>
                    <a:latin typeface="+mj-ea"/>
                  </a:rPr>
                  <a:t>→</a:t>
                </a:r>
                <a:r>
                  <a:rPr lang="ko-KR" altLang="en-US" sz="1600" dirty="0">
                    <a:solidFill>
                      <a:schemeClr val="tx1"/>
                    </a:solidFill>
                    <a:latin typeface="+mj-ea"/>
                  </a:rPr>
                  <a:t>신고내용 작성</a:t>
                </a:r>
              </a:p>
            </p:txBody>
          </p:sp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B84A56CD-17E8-FC55-EA62-1CB59B97B13A}"/>
                  </a:ext>
                </a:extLst>
              </p:cNvPr>
              <p:cNvSpPr/>
              <p:nvPr/>
            </p:nvSpPr>
            <p:spPr>
              <a:xfrm>
                <a:off x="622313" y="3141037"/>
                <a:ext cx="2208104" cy="50662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800" b="1" dirty="0">
                    <a:solidFill>
                      <a:schemeClr val="tx1"/>
                    </a:solidFill>
                    <a:latin typeface="+mj-ea"/>
                    <a:ea typeface="+mj-ea"/>
                  </a:rPr>
                  <a:t>상담원 채팅 선택</a:t>
                </a: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696E874F-557F-DC26-03AA-9512DD366BAA}"/>
                  </a:ext>
                </a:extLst>
              </p:cNvPr>
              <p:cNvSpPr/>
              <p:nvPr/>
            </p:nvSpPr>
            <p:spPr>
              <a:xfrm>
                <a:off x="3699974" y="3141037"/>
                <a:ext cx="2739142" cy="50662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800" dirty="0">
                    <a:solidFill>
                      <a:schemeClr val="tx1"/>
                    </a:solidFill>
                    <a:latin typeface="+mj-ea"/>
                    <a:ea typeface="+mj-ea"/>
                  </a:rPr>
                  <a:t>검색창에 신고 입력</a:t>
                </a:r>
              </a:p>
            </p:txBody>
          </p:sp>
          <p:sp>
            <p:nvSpPr>
              <p:cNvPr id="9" name="화살표: 오른쪽 8">
                <a:extLst>
                  <a:ext uri="{FF2B5EF4-FFF2-40B4-BE49-F238E27FC236}">
                    <a16:creationId xmlns:a16="http://schemas.microsoft.com/office/drawing/2014/main" id="{718FA433-7547-5E7C-25EB-E163ECC37B75}"/>
                  </a:ext>
                </a:extLst>
              </p:cNvPr>
              <p:cNvSpPr/>
              <p:nvPr/>
            </p:nvSpPr>
            <p:spPr>
              <a:xfrm>
                <a:off x="3135140" y="3245159"/>
                <a:ext cx="426496" cy="288032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화살표: 오른쪽 12">
                <a:extLst>
                  <a:ext uri="{FF2B5EF4-FFF2-40B4-BE49-F238E27FC236}">
                    <a16:creationId xmlns:a16="http://schemas.microsoft.com/office/drawing/2014/main" id="{9C13F307-8C28-5F57-A2F6-B7FA2D77E1CF}"/>
                  </a:ext>
                </a:extLst>
              </p:cNvPr>
              <p:cNvSpPr/>
              <p:nvPr/>
            </p:nvSpPr>
            <p:spPr>
              <a:xfrm>
                <a:off x="6660692" y="3245159"/>
                <a:ext cx="426496" cy="288032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62450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649AD-EB6F-66B7-5E4A-1D4BCC0A9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0BAF6F0-60CF-CD57-9750-31321A670B51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32D2D56-17D0-346B-4DAA-A77E0FEC3244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FF7C6778-1BDA-A60C-E7D7-C44025454E17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6CBDE90-D113-DAE9-9AA4-058A11746A90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545D0D3-B836-295B-35B1-E100ADD35B6C}"/>
              </a:ext>
            </a:extLst>
          </p:cNvPr>
          <p:cNvGrpSpPr/>
          <p:nvPr/>
        </p:nvGrpSpPr>
        <p:grpSpPr>
          <a:xfrm>
            <a:off x="-101264" y="938100"/>
            <a:ext cx="6338863" cy="947099"/>
            <a:chOff x="1302234" y="1010880"/>
            <a:chExt cx="8226094" cy="95103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4177351-1E4E-81AC-9503-43BE2261C2EE}"/>
                </a:ext>
              </a:extLst>
            </p:cNvPr>
            <p:cNvSpPr txBox="1"/>
            <p:nvPr/>
          </p:nvSpPr>
          <p:spPr bwMode="auto">
            <a:xfrm>
              <a:off x="1302234" y="1010880"/>
              <a:ext cx="8226094" cy="77263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4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장애인학대 신고방법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65E0D082-B724-5199-C535-C4616AFE73F0}"/>
                </a:ext>
              </a:extLst>
            </p:cNvPr>
            <p:cNvCxnSpPr>
              <a:cxnSpLocks/>
            </p:cNvCxnSpPr>
            <p:nvPr/>
          </p:nvCxnSpPr>
          <p:spPr>
            <a:xfrm>
              <a:off x="3285173" y="1961913"/>
              <a:ext cx="46517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352C5B36-A974-A976-33BB-47312F0B7400}"/>
              </a:ext>
            </a:extLst>
          </p:cNvPr>
          <p:cNvGrpSpPr/>
          <p:nvPr/>
        </p:nvGrpSpPr>
        <p:grpSpPr>
          <a:xfrm>
            <a:off x="335360" y="2348880"/>
            <a:ext cx="7488832" cy="3713334"/>
            <a:chOff x="551384" y="2426543"/>
            <a:chExt cx="7488832" cy="3713334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853C16F8-EEE6-5E3D-C479-742AE5DA2C3E}"/>
                </a:ext>
              </a:extLst>
            </p:cNvPr>
            <p:cNvGrpSpPr/>
            <p:nvPr/>
          </p:nvGrpSpPr>
          <p:grpSpPr>
            <a:xfrm>
              <a:off x="767408" y="2426543"/>
              <a:ext cx="7272808" cy="3713334"/>
              <a:chOff x="767408" y="2426543"/>
              <a:chExt cx="7272808" cy="3713334"/>
            </a:xfrm>
          </p:grpSpPr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BCA58D98-EB5E-A7CA-6675-21948034BEA7}"/>
                  </a:ext>
                </a:extLst>
              </p:cNvPr>
              <p:cNvSpPr/>
              <p:nvPr/>
            </p:nvSpPr>
            <p:spPr>
              <a:xfrm>
                <a:off x="767408" y="3765298"/>
                <a:ext cx="2952328" cy="461662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j-ea"/>
                  </a:rPr>
                  <a:t>문자신고</a:t>
                </a:r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직사각형 38">
                <a:extLst>
                  <a:ext uri="{FF2B5EF4-FFF2-40B4-BE49-F238E27FC236}">
                    <a16:creationId xmlns:a16="http://schemas.microsoft.com/office/drawing/2014/main" id="{107EB94D-BDC4-5FD9-E455-F739027B9627}"/>
                  </a:ext>
                </a:extLst>
              </p:cNvPr>
              <p:cNvSpPr/>
              <p:nvPr/>
            </p:nvSpPr>
            <p:spPr>
              <a:xfrm>
                <a:off x="3987141" y="2426543"/>
                <a:ext cx="4053075" cy="506626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1644-8295</a:t>
                </a:r>
                <a:r>
                  <a:rPr lang="ko-KR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로 문자발송</a:t>
                </a:r>
              </a:p>
            </p:txBody>
          </p:sp>
          <p:sp>
            <p:nvSpPr>
              <p:cNvPr id="41" name="화살표: 오른쪽 40">
                <a:extLst>
                  <a:ext uri="{FF2B5EF4-FFF2-40B4-BE49-F238E27FC236}">
                    <a16:creationId xmlns:a16="http://schemas.microsoft.com/office/drawing/2014/main" id="{0D777901-DF81-D26A-DA64-23AE18BA4DD2}"/>
                  </a:ext>
                </a:extLst>
              </p:cNvPr>
              <p:cNvSpPr/>
              <p:nvPr/>
            </p:nvSpPr>
            <p:spPr>
              <a:xfrm rot="5400000">
                <a:off x="5699179" y="2976435"/>
                <a:ext cx="426496" cy="49695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" name="직사각형 5">
                <a:extLst>
                  <a:ext uri="{FF2B5EF4-FFF2-40B4-BE49-F238E27FC236}">
                    <a16:creationId xmlns:a16="http://schemas.microsoft.com/office/drawing/2014/main" id="{921CC44F-9E51-4EC3-75D2-5970431EC1C4}"/>
                  </a:ext>
                </a:extLst>
              </p:cNvPr>
              <p:cNvSpPr/>
              <p:nvPr/>
            </p:nvSpPr>
            <p:spPr>
              <a:xfrm>
                <a:off x="3987140" y="3516651"/>
                <a:ext cx="4053075" cy="506626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지역기관 링크 수신</a:t>
                </a:r>
              </a:p>
            </p:txBody>
          </p:sp>
          <p:sp>
            <p:nvSpPr>
              <p:cNvPr id="8" name="화살표: 오른쪽 7">
                <a:extLst>
                  <a:ext uri="{FF2B5EF4-FFF2-40B4-BE49-F238E27FC236}">
                    <a16:creationId xmlns:a16="http://schemas.microsoft.com/office/drawing/2014/main" id="{DDD0439F-D672-DFCD-9705-2DAEA047D5A2}"/>
                  </a:ext>
                </a:extLst>
              </p:cNvPr>
              <p:cNvSpPr/>
              <p:nvPr/>
            </p:nvSpPr>
            <p:spPr>
              <a:xfrm rot="5400000">
                <a:off x="5699179" y="4083569"/>
                <a:ext cx="426496" cy="49695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B4BFC44D-BD38-DCA8-6D4C-2248FB1491B2}"/>
                  </a:ext>
                </a:extLst>
              </p:cNvPr>
              <p:cNvSpPr/>
              <p:nvPr/>
            </p:nvSpPr>
            <p:spPr>
              <a:xfrm>
                <a:off x="3972158" y="4560800"/>
                <a:ext cx="4053075" cy="506626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링크 클릭 → 기관 선택</a:t>
                </a:r>
              </a:p>
            </p:txBody>
          </p:sp>
          <p:sp>
            <p:nvSpPr>
              <p:cNvPr id="13" name="화살표: 오른쪽 12">
                <a:extLst>
                  <a:ext uri="{FF2B5EF4-FFF2-40B4-BE49-F238E27FC236}">
                    <a16:creationId xmlns:a16="http://schemas.microsoft.com/office/drawing/2014/main" id="{43CC7191-7447-9FEE-3B3F-1FE657929BAE}"/>
                  </a:ext>
                </a:extLst>
              </p:cNvPr>
              <p:cNvSpPr/>
              <p:nvPr/>
            </p:nvSpPr>
            <p:spPr>
              <a:xfrm rot="5400000">
                <a:off x="5701727" y="5126763"/>
                <a:ext cx="426496" cy="49695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47A95073-A2E8-09DA-8A94-5C40CB2A575E}"/>
                  </a:ext>
                </a:extLst>
              </p:cNvPr>
              <p:cNvSpPr/>
              <p:nvPr/>
            </p:nvSpPr>
            <p:spPr>
              <a:xfrm>
                <a:off x="3977122" y="5633251"/>
                <a:ext cx="4043145" cy="506626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9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상담원과 연결 → 문자로  신고내용 전달</a:t>
                </a:r>
              </a:p>
            </p:txBody>
          </p:sp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E75B2CA1-2B6F-DA96-6551-CF829EAA7141}"/>
                </a:ext>
              </a:extLst>
            </p:cNvPr>
            <p:cNvGrpSpPr/>
            <p:nvPr/>
          </p:nvGrpSpPr>
          <p:grpSpPr>
            <a:xfrm>
              <a:off x="551384" y="4461459"/>
              <a:ext cx="3435756" cy="1022505"/>
              <a:chOff x="3162276" y="4579500"/>
              <a:chExt cx="5400852" cy="1022505"/>
            </a:xfrm>
          </p:grpSpPr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7DB1F651-809F-3869-E382-701CDB3ED24A}"/>
                  </a:ext>
                </a:extLst>
              </p:cNvPr>
              <p:cNvSpPr/>
              <p:nvPr/>
            </p:nvSpPr>
            <p:spPr>
              <a:xfrm>
                <a:off x="4538310" y="4579500"/>
                <a:ext cx="2855790" cy="515556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914400"/>
                <a:r>
                  <a:rPr lang="ko-KR" altLang="en-US" sz="18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장애인학대신고</a:t>
                </a:r>
                <a:endParaRPr kumimoji="0" lang="ko-KR" altLang="en-US" sz="1800" b="1" i="0" u="none" strike="noStrike" kern="1200" cap="none" spc="-150" normalizeH="0" baseline="0" noProof="0" dirty="0">
                  <a:ln>
                    <a:solidFill>
                      <a:srgbClr val="4F81BD">
                        <a:alpha val="0"/>
                      </a:srgbClr>
                    </a:solidFill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8E143DA-5DDA-1528-D940-CA1E38F58DBA}"/>
                  </a:ext>
                </a:extLst>
              </p:cNvPr>
              <p:cNvSpPr txBox="1"/>
              <p:nvPr/>
            </p:nvSpPr>
            <p:spPr>
              <a:xfrm>
                <a:off x="3162276" y="5171118"/>
                <a:ext cx="5400852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2200" dirty="0">
                    <a:ln>
                      <a:solidFill>
                        <a:srgbClr val="F57B20">
                          <a:alpha val="0"/>
                        </a:srgb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1644-8295</a:t>
                </a:r>
                <a:endParaRPr lang="ko-KR" altLang="en-US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1FA347A-7B3C-735D-3231-40FA466A51E9}"/>
              </a:ext>
            </a:extLst>
          </p:cNvPr>
          <p:cNvSpPr txBox="1"/>
          <p:nvPr/>
        </p:nvSpPr>
        <p:spPr>
          <a:xfrm>
            <a:off x="8303452" y="3237668"/>
            <a:ext cx="2808312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rPr>
              <a:t>장애인학대신고 번호</a:t>
            </a:r>
            <a:r>
              <a:rPr lang="en-US" altLang="ko-KR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rPr>
              <a:t>(1644-8295) </a:t>
            </a:r>
          </a:p>
          <a:p>
            <a:pPr algn="ctr">
              <a:spcBef>
                <a:spcPts val="600"/>
              </a:spcBef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유선 신고도 </a:t>
            </a:r>
            <a:endParaRPr lang="en-US" altLang="ko-KR" sz="32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rgbClr val="FF6600"/>
              </a:solidFill>
              <a:latin typeface="+mj-ea"/>
              <a:ea typeface="+mj-ea"/>
            </a:endParaRPr>
          </a:p>
          <a:p>
            <a:pPr algn="ctr">
              <a:spcBef>
                <a:spcPts val="600"/>
              </a:spcBef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가능</a:t>
            </a:r>
          </a:p>
        </p:txBody>
      </p:sp>
    </p:spTree>
    <p:extLst>
      <p:ext uri="{BB962C8B-B14F-4D97-AF65-F5344CB8AC3E}">
        <p14:creationId xmlns:p14="http://schemas.microsoft.com/office/powerpoint/2010/main" val="297694726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946C6-A5A3-1EDB-60DC-297C587D7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D670990-4F79-AA4D-56E7-35D83992A4C5}"/>
              </a:ext>
            </a:extLst>
          </p:cNvPr>
          <p:cNvSpPr txBox="1"/>
          <p:nvPr/>
        </p:nvSpPr>
        <p:spPr bwMode="auto">
          <a:xfrm>
            <a:off x="4264343" y="275241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9265A4D-1CC7-3514-1D55-76C8D71EA50F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0CCBABF7-3F07-F9E1-1B67-5455D87663D0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4B376C6-51F3-994A-A5FA-3787C216DD02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67438D5-E99A-8D52-53AF-60B42FE236A6}"/>
              </a:ext>
            </a:extLst>
          </p:cNvPr>
          <p:cNvGrpSpPr/>
          <p:nvPr/>
        </p:nvGrpSpPr>
        <p:grpSpPr>
          <a:xfrm>
            <a:off x="3689006" y="1390481"/>
            <a:ext cx="4392488" cy="893094"/>
            <a:chOff x="6946397" y="1126017"/>
            <a:chExt cx="7011289" cy="89680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9E73FC-71CE-00AC-B7EB-EEE28E8C33C3}"/>
                </a:ext>
              </a:extLst>
            </p:cNvPr>
            <p:cNvSpPr txBox="1"/>
            <p:nvPr/>
          </p:nvSpPr>
          <p:spPr bwMode="auto">
            <a:xfrm>
              <a:off x="6946397" y="1126017"/>
              <a:ext cx="7011289" cy="834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신고인 보호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D8F8EDF9-C46B-C763-390B-A8298C7707F4}"/>
                </a:ext>
              </a:extLst>
            </p:cNvPr>
            <p:cNvCxnSpPr>
              <a:cxnSpLocks/>
            </p:cNvCxnSpPr>
            <p:nvPr/>
          </p:nvCxnSpPr>
          <p:spPr>
            <a:xfrm>
              <a:off x="7970580" y="2022821"/>
              <a:ext cx="51828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D1EC9F39-62C6-15F1-9E07-333BD1DC31A3}"/>
              </a:ext>
            </a:extLst>
          </p:cNvPr>
          <p:cNvGrpSpPr/>
          <p:nvPr/>
        </p:nvGrpSpPr>
        <p:grpSpPr>
          <a:xfrm>
            <a:off x="767408" y="2636912"/>
            <a:ext cx="10513168" cy="3178506"/>
            <a:chOff x="523982" y="2455407"/>
            <a:chExt cx="11055464" cy="3178506"/>
          </a:xfrm>
        </p:grpSpPr>
        <p:grpSp>
          <p:nvGrpSpPr>
            <p:cNvPr id="30" name="그룹 29">
              <a:extLst>
                <a:ext uri="{FF2B5EF4-FFF2-40B4-BE49-F238E27FC236}">
                  <a16:creationId xmlns:a16="http://schemas.microsoft.com/office/drawing/2014/main" id="{BC1825E0-6A78-E51D-9E2D-BC688971F84C}"/>
                </a:ext>
              </a:extLst>
            </p:cNvPr>
            <p:cNvGrpSpPr/>
            <p:nvPr/>
          </p:nvGrpSpPr>
          <p:grpSpPr>
            <a:xfrm>
              <a:off x="523982" y="2455407"/>
              <a:ext cx="11055464" cy="3178506"/>
              <a:chOff x="593606" y="946992"/>
              <a:chExt cx="12217848" cy="3178506"/>
            </a:xfrm>
          </p:grpSpPr>
          <p:sp>
            <p:nvSpPr>
              <p:cNvPr id="31" name="직사각형 30">
                <a:extLst>
                  <a:ext uri="{FF2B5EF4-FFF2-40B4-BE49-F238E27FC236}">
                    <a16:creationId xmlns:a16="http://schemas.microsoft.com/office/drawing/2014/main" id="{40A7F449-0E6A-3315-2355-CD1FF8C1AAB1}"/>
                  </a:ext>
                </a:extLst>
              </p:cNvPr>
              <p:cNvSpPr/>
              <p:nvPr/>
            </p:nvSpPr>
            <p:spPr>
              <a:xfrm>
                <a:off x="623890" y="1392318"/>
                <a:ext cx="3857435" cy="2733180"/>
              </a:xfrm>
              <a:prstGeom prst="rect">
                <a:avLst/>
              </a:prstGeom>
              <a:solidFill>
                <a:srgbClr val="686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id="{9AACFA18-90A7-CE13-7FF4-FE914C88EA08}"/>
                  </a:ext>
                </a:extLst>
              </p:cNvPr>
              <p:cNvSpPr/>
              <p:nvPr/>
            </p:nvSpPr>
            <p:spPr bwMode="auto">
              <a:xfrm>
                <a:off x="593606" y="946992"/>
                <a:ext cx="3990441" cy="535955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장애인복지법 제</a:t>
                </a:r>
                <a:r>
                  <a:rPr lang="en-US" altLang="ko-KR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59</a:t>
                </a: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조</a:t>
                </a:r>
                <a:r>
                  <a:rPr lang="en-US" altLang="ko-KR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rPr>
                  <a:t>6</a:t>
                </a:r>
                <a:endPara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B511C59-545D-0EE3-0B7D-79A83D4F423B}"/>
                  </a:ext>
                </a:extLst>
              </p:cNvPr>
              <p:cNvSpPr txBox="1"/>
              <p:nvPr/>
            </p:nvSpPr>
            <p:spPr bwMode="auto">
              <a:xfrm>
                <a:off x="809847" y="1836284"/>
                <a:ext cx="3557961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특정범죄신고자 등 보호법 준용하여 신고인 보호</a:t>
                </a:r>
              </a:p>
            </p:txBody>
          </p:sp>
          <p:sp>
            <p:nvSpPr>
              <p:cNvPr id="34" name="직사각형 33">
                <a:extLst>
                  <a:ext uri="{FF2B5EF4-FFF2-40B4-BE49-F238E27FC236}">
                    <a16:creationId xmlns:a16="http://schemas.microsoft.com/office/drawing/2014/main" id="{B75D16A7-4B2F-58F7-C22A-3957E61CBD1D}"/>
                  </a:ext>
                </a:extLst>
              </p:cNvPr>
              <p:cNvSpPr/>
              <p:nvPr/>
            </p:nvSpPr>
            <p:spPr>
              <a:xfrm>
                <a:off x="4727848" y="1392318"/>
                <a:ext cx="3857437" cy="2733180"/>
              </a:xfrm>
              <a:prstGeom prst="rect">
                <a:avLst/>
              </a:prstGeom>
              <a:solidFill>
                <a:srgbClr val="686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ECE0EA5-D557-490C-082F-82289D4BD1EB}"/>
                  </a:ext>
                </a:extLst>
              </p:cNvPr>
              <p:cNvSpPr txBox="1"/>
              <p:nvPr/>
            </p:nvSpPr>
            <p:spPr bwMode="auto">
              <a:xfrm>
                <a:off x="4913806" y="1836284"/>
                <a:ext cx="3557961" cy="14003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신고인 불이익 조치 금지</a:t>
                </a:r>
                <a:endParaRPr lang="en-US" altLang="ko-KR" sz="20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accent2"/>
                    </a:solidFill>
                    <a:latin typeface="+mj-ea"/>
                    <a:ea typeface="+mj-ea"/>
                  </a:rPr>
                  <a:t>불이익조치</a:t>
                </a:r>
                <a:r>
                  <a:rPr lang="en-US" altLang="ko-KR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accent2"/>
                    </a:solidFill>
                    <a:latin typeface="+mn-ea"/>
                  </a:rPr>
                  <a:t>:</a:t>
                </a:r>
                <a:r>
                  <a:rPr lang="en-US" altLang="ko-KR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 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해고</a:t>
                </a:r>
                <a:r>
                  <a:rPr lang="en-US" altLang="ko-KR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, 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부당 인사발령</a:t>
                </a:r>
                <a:r>
                  <a:rPr lang="en-US" altLang="ko-KR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, 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임금차별</a:t>
                </a:r>
                <a:r>
                  <a:rPr lang="en-US" altLang="ko-KR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, </a:t>
                </a:r>
                <a:r>
                  <a:rPr lang="ko-KR" altLang="en-US" sz="20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근무조건 불이익 등</a:t>
                </a:r>
              </a:p>
            </p:txBody>
          </p:sp>
          <p:sp>
            <p:nvSpPr>
              <p:cNvPr id="37" name="직사각형 36">
                <a:extLst>
                  <a:ext uri="{FF2B5EF4-FFF2-40B4-BE49-F238E27FC236}">
                    <a16:creationId xmlns:a16="http://schemas.microsoft.com/office/drawing/2014/main" id="{833094FB-506D-89AA-149F-AF2796D4DE58}"/>
                  </a:ext>
                </a:extLst>
              </p:cNvPr>
              <p:cNvSpPr/>
              <p:nvPr/>
            </p:nvSpPr>
            <p:spPr>
              <a:xfrm>
                <a:off x="8778778" y="1392318"/>
                <a:ext cx="4032676" cy="2733180"/>
              </a:xfrm>
              <a:prstGeom prst="rect">
                <a:avLst/>
              </a:prstGeom>
              <a:solidFill>
                <a:srgbClr val="686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B8BFDC9-64C3-2C40-F6B7-24C89598E0C8}"/>
                  </a:ext>
                </a:extLst>
              </p:cNvPr>
              <p:cNvSpPr txBox="1"/>
              <p:nvPr/>
            </p:nvSpPr>
            <p:spPr bwMode="auto">
              <a:xfrm>
                <a:off x="8995019" y="1836284"/>
                <a:ext cx="3557961" cy="20313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marL="179388" indent="-179388" latinLnBrk="0">
                  <a:spcBef>
                    <a:spcPts val="600"/>
                  </a:spcBef>
                  <a:buFont typeface="Arial" panose="020B0604020202020204" pitchFamily="34" charset="0"/>
                  <a:buChar char="•"/>
                </a:pP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신고를 이유로 신고인의 신분 상실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 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조치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, 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신고 방해 또는 신고 취소 강요 시 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년 이하의 징역 또는 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2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천만원 이하의 벌금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, 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그 외 불이익을 준 사람은 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년 이하의 징역 또는 </a:t>
                </a:r>
                <a:r>
                  <a:rPr lang="en-US" altLang="ko-KR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1</a:t>
                </a:r>
                <a:r>
                  <a:rPr lang="ko-KR" altLang="en-US" sz="18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천만원 이하의 벌금 부과</a:t>
                </a:r>
              </a:p>
            </p:txBody>
          </p:sp>
        </p:grpSp>
        <p:sp>
          <p:nvSpPr>
            <p:cNvPr id="42" name="사각형: 둥근 모서리 41">
              <a:extLst>
                <a:ext uri="{FF2B5EF4-FFF2-40B4-BE49-F238E27FC236}">
                  <a16:creationId xmlns:a16="http://schemas.microsoft.com/office/drawing/2014/main" id="{A61EAC21-9850-9C87-15D0-3A85AC556C7F}"/>
                </a:ext>
              </a:extLst>
            </p:cNvPr>
            <p:cNvSpPr/>
            <p:nvPr/>
          </p:nvSpPr>
          <p:spPr bwMode="auto">
            <a:xfrm>
              <a:off x="4171951" y="2464550"/>
              <a:ext cx="3610798" cy="535955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장애인복지법 제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59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5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70D245B8-96E0-6DFA-283C-25716491C4B5}"/>
                </a:ext>
              </a:extLst>
            </p:cNvPr>
            <p:cNvSpPr/>
            <p:nvPr/>
          </p:nvSpPr>
          <p:spPr bwMode="auto">
            <a:xfrm>
              <a:off x="7875698" y="2464550"/>
              <a:ext cx="3610798" cy="535955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장애인복지법 제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86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2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23927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71AD1-8BD0-AD67-71E4-F887F76D3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2BF0E21-3841-4C27-4864-E55022E26A79}"/>
              </a:ext>
            </a:extLst>
          </p:cNvPr>
          <p:cNvSpPr txBox="1"/>
          <p:nvPr/>
        </p:nvSpPr>
        <p:spPr bwMode="auto">
          <a:xfrm>
            <a:off x="4264343" y="275241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557D9A3-CAEF-CC72-4225-79FE66144D5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5339857F-2C97-8E23-41A7-9FC22EA63A2F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0120A97-8E15-A0A7-17AD-CB6D0662E267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A9AD781-C055-2AC4-A1FA-61ED18129E08}"/>
              </a:ext>
            </a:extLst>
          </p:cNvPr>
          <p:cNvGrpSpPr/>
          <p:nvPr/>
        </p:nvGrpSpPr>
        <p:grpSpPr>
          <a:xfrm>
            <a:off x="191344" y="1237780"/>
            <a:ext cx="4392488" cy="893094"/>
            <a:chOff x="6946397" y="1126017"/>
            <a:chExt cx="7011289" cy="89680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84F4FC2-5B76-23A9-9B3E-35490A09061C}"/>
                </a:ext>
              </a:extLst>
            </p:cNvPr>
            <p:cNvSpPr txBox="1"/>
            <p:nvPr/>
          </p:nvSpPr>
          <p:spPr bwMode="auto">
            <a:xfrm>
              <a:off x="6946397" y="1126017"/>
              <a:ext cx="7011289" cy="834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신고인 보호</a:t>
              </a:r>
            </a:p>
          </p:txBody>
        </p: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E0DEDD14-68DB-22B5-4EB3-98DED220645D}"/>
                </a:ext>
              </a:extLst>
            </p:cNvPr>
            <p:cNvCxnSpPr>
              <a:cxnSpLocks/>
            </p:cNvCxnSpPr>
            <p:nvPr/>
          </p:nvCxnSpPr>
          <p:spPr>
            <a:xfrm>
              <a:off x="7970580" y="2022821"/>
              <a:ext cx="51828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DD1E470-632A-9047-960D-6C7D6A0C4B02}"/>
              </a:ext>
            </a:extLst>
          </p:cNvPr>
          <p:cNvGrpSpPr/>
          <p:nvPr/>
        </p:nvGrpSpPr>
        <p:grpSpPr>
          <a:xfrm>
            <a:off x="987845" y="2865215"/>
            <a:ext cx="10339404" cy="3226779"/>
            <a:chOff x="869164" y="2736812"/>
            <a:chExt cx="10339404" cy="3226779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24E3FFEC-C2E7-B5FE-144F-D2B4AB9083A6}"/>
                </a:ext>
              </a:extLst>
            </p:cNvPr>
            <p:cNvSpPr/>
            <p:nvPr/>
          </p:nvSpPr>
          <p:spPr bwMode="auto">
            <a:xfrm>
              <a:off x="869164" y="2736812"/>
              <a:ext cx="2678756" cy="108012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수사기관 </a:t>
              </a: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7EEBC91E-05F5-69BE-DF1A-FF99F977DBD8}"/>
                </a:ext>
              </a:extLst>
            </p:cNvPr>
            <p:cNvSpPr/>
            <p:nvPr/>
          </p:nvSpPr>
          <p:spPr>
            <a:xfrm>
              <a:off x="3122324" y="2945729"/>
              <a:ext cx="8086244" cy="1209321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 인적사항 기록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공개 및 보도 금지</a:t>
              </a:r>
              <a:endParaRPr lang="en-US" altLang="ko-KR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endParaRPr>
            </a:p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 신변 안전 조치 요청 가능</a:t>
              </a:r>
              <a:endParaRPr lang="en-US" altLang="ko-KR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endParaRPr>
            </a:p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신고인 정보 철저히 열람 금지</a:t>
              </a:r>
              <a:endParaRPr lang="en-US" altLang="ko-KR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endParaRPr>
            </a:p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굴림체" panose="020B0609000101010101" pitchFamily="49" charset="-127"/>
                  <a:ea typeface="굴림체" panose="020B0609000101010101" pitchFamily="49" charset="-127"/>
                </a:rPr>
                <a:t>☞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만약 신고인의 신분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,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누설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,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공개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,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보도 시 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3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년 이하 징역 또는 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3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천만원 이하 벌금 부과 </a:t>
              </a: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3373429D-B48F-4810-DB95-52F02946815A}"/>
                </a:ext>
              </a:extLst>
            </p:cNvPr>
            <p:cNvSpPr/>
            <p:nvPr/>
          </p:nvSpPr>
          <p:spPr bwMode="auto">
            <a:xfrm>
              <a:off x="891201" y="4412381"/>
              <a:ext cx="2656719" cy="108012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공익신고자 보호법</a:t>
              </a:r>
              <a:endParaRPr lang="en-US" altLang="ko-KR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latinLnBrk="0">
                <a:spcBef>
                  <a:spcPts val="500"/>
                </a:spcBef>
              </a:pP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제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2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47F85889-271D-63DA-2F1D-A72C078B15C3}"/>
                </a:ext>
              </a:extLst>
            </p:cNvPr>
            <p:cNvSpPr/>
            <p:nvPr/>
          </p:nvSpPr>
          <p:spPr>
            <a:xfrm>
              <a:off x="3122324" y="4754270"/>
              <a:ext cx="8014236" cy="1209321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 국민권익위원회 신변보호조치 신청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, </a:t>
              </a:r>
            </a:p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불이익조치 금지신청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보상금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, 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구조금 등 지급 신청 등 가능</a:t>
              </a:r>
              <a:endParaRPr lang="en-US" altLang="ko-KR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endParaRPr>
            </a:p>
            <a:p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        장애인학대 신고인에게도 동일하게 보호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(</a:t>
              </a:r>
              <a:r>
                <a:rPr lang="ko-KR" altLang="en-US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안전하게 공익신고 가능</a:t>
              </a:r>
              <a:r>
                <a:rPr lang="en-US" altLang="ko-KR" sz="1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  <a:latin typeface="+mn-ea"/>
                </a:rPr>
                <a:t>)</a:t>
              </a:r>
              <a:endParaRPr lang="ko-KR" altLang="en-US" sz="1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BA3CAE2-CC25-6B1C-37B7-73CE3A8A353D}"/>
              </a:ext>
            </a:extLst>
          </p:cNvPr>
          <p:cNvSpPr txBox="1"/>
          <p:nvPr/>
        </p:nvSpPr>
        <p:spPr bwMode="auto">
          <a:xfrm>
            <a:off x="5513202" y="1787885"/>
            <a:ext cx="5724458" cy="70788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just" eaLnBrk="1" fontAlgn="auto" hangingPunct="1">
              <a:spcBef>
                <a:spcPts val="600"/>
              </a:spcBef>
              <a:spcAft>
                <a:spcPts val="0"/>
              </a:spcAft>
            </a:pPr>
            <a:r>
              <a:rPr lang="ko-KR" altLang="en-US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</a:rPr>
              <a:t>신고인 보호가 제대로 되지 않았을 경우</a:t>
            </a:r>
            <a:r>
              <a:rPr lang="en-US" altLang="ko-KR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n-ea"/>
              </a:rPr>
              <a:t>장애인권익옹호기관 상담  및 국민권익위원회 불이익조치 금지 신청 </a:t>
            </a:r>
            <a:r>
              <a:rPr lang="ko-KR" altLang="en-US" sz="20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</a:rPr>
              <a:t>가능</a:t>
            </a:r>
          </a:p>
        </p:txBody>
      </p:sp>
    </p:spTree>
    <p:extLst>
      <p:ext uri="{BB962C8B-B14F-4D97-AF65-F5344CB8AC3E}">
        <p14:creationId xmlns:p14="http://schemas.microsoft.com/office/powerpoint/2010/main" val="42193370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CFC3F-806D-1846-B9C2-22B323B3F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23CE6374-B428-805B-6D6C-8B1200BCEE09}"/>
              </a:ext>
            </a:extLst>
          </p:cNvPr>
          <p:cNvGrpSpPr/>
          <p:nvPr/>
        </p:nvGrpSpPr>
        <p:grpSpPr>
          <a:xfrm>
            <a:off x="1055440" y="1514494"/>
            <a:ext cx="9937104" cy="830997"/>
            <a:chOff x="1127448" y="1024144"/>
            <a:chExt cx="9937104" cy="83099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41EC851-C265-C286-5F03-1D91E6F02EE7}"/>
                </a:ext>
              </a:extLst>
            </p:cNvPr>
            <p:cNvSpPr txBox="1"/>
            <p:nvPr/>
          </p:nvSpPr>
          <p:spPr bwMode="auto">
            <a:xfrm>
              <a:off x="1127448" y="1024144"/>
              <a:ext cx="99371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신고의무자</a:t>
              </a: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가 </a:t>
              </a: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반드시 알아야</a:t>
              </a:r>
              <a:r>
                <a:rPr lang="ko-KR" altLang="en-US" sz="4800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 하는 기관</a:t>
              </a:r>
            </a:p>
          </p:txBody>
        </p:sp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10D932B1-58E0-07B2-BA5C-CC23F14A488F}"/>
                </a:ext>
              </a:extLst>
            </p:cNvPr>
            <p:cNvCxnSpPr>
              <a:cxnSpLocks/>
            </p:cNvCxnSpPr>
            <p:nvPr/>
          </p:nvCxnSpPr>
          <p:spPr>
            <a:xfrm>
              <a:off x="1377730" y="1831828"/>
              <a:ext cx="943654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F8878C80-85C7-F163-391C-CAFD6BF12DFE}"/>
              </a:ext>
            </a:extLst>
          </p:cNvPr>
          <p:cNvGrpSpPr/>
          <p:nvPr/>
        </p:nvGrpSpPr>
        <p:grpSpPr>
          <a:xfrm>
            <a:off x="515367" y="3645024"/>
            <a:ext cx="11017249" cy="2211321"/>
            <a:chOff x="551881" y="2893787"/>
            <a:chExt cx="11017249" cy="2211321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1D096799-AA82-8446-151A-B10B5490834D}"/>
                </a:ext>
              </a:extLst>
            </p:cNvPr>
            <p:cNvSpPr/>
            <p:nvPr/>
          </p:nvSpPr>
          <p:spPr>
            <a:xfrm>
              <a:off x="6104708" y="3157608"/>
              <a:ext cx="5464422" cy="1947500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8E6C619-7CD4-4DF1-3557-6C8912F485EF}"/>
                </a:ext>
              </a:extLst>
            </p:cNvPr>
            <p:cNvSpPr txBox="1"/>
            <p:nvPr/>
          </p:nvSpPr>
          <p:spPr bwMode="auto">
            <a:xfrm>
              <a:off x="6312024" y="3525087"/>
              <a:ext cx="5156980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auto" latinLnBrk="0"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국가와 지방자치단체가 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장애인학대 예방을 위한 정책 수립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, </a:t>
              </a:r>
              <a:b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</a:b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신고 체계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를 구축 및 운영</a:t>
              </a:r>
              <a:endParaRPr lang="ko-KR" altLang="en-US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F23A0094-239B-2762-F953-114CBD14C4F5}"/>
                </a:ext>
              </a:extLst>
            </p:cNvPr>
            <p:cNvSpPr/>
            <p:nvPr/>
          </p:nvSpPr>
          <p:spPr>
            <a:xfrm>
              <a:off x="551881" y="3157608"/>
              <a:ext cx="5377588" cy="1947499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17F532D6-9B0C-6006-7418-C3DEB9F4F7A3}"/>
                </a:ext>
              </a:extLst>
            </p:cNvPr>
            <p:cNvSpPr/>
            <p:nvPr/>
          </p:nvSpPr>
          <p:spPr bwMode="auto">
            <a:xfrm>
              <a:off x="897069" y="2893787"/>
              <a:ext cx="4789720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「장애인복지법」 제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59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조의 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F3F83C-E36C-94CC-8EF6-077542468B5A}"/>
                </a:ext>
              </a:extLst>
            </p:cNvPr>
            <p:cNvSpPr txBox="1"/>
            <p:nvPr/>
          </p:nvSpPr>
          <p:spPr bwMode="auto">
            <a:xfrm>
              <a:off x="737839" y="3601574"/>
              <a:ext cx="476245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latinLnBrk="0">
                <a:spcBef>
                  <a:spcPts val="6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장애인권익옹호기관의</a:t>
              </a:r>
              <a:b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설치</a:t>
              </a:r>
              <a:r>
                <a:rPr lang="en-US" altLang="ko-KR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·</a:t>
              </a: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  <a:t>운영</a:t>
              </a:r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84B34FD9-B241-8998-8304-88267C979F99}"/>
                </a:ext>
              </a:extLst>
            </p:cNvPr>
            <p:cNvSpPr/>
            <p:nvPr/>
          </p:nvSpPr>
          <p:spPr bwMode="auto">
            <a:xfrm>
              <a:off x="6562865" y="2893787"/>
              <a:ext cx="4789720" cy="535955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「장애인복지법」 제</a:t>
              </a:r>
              <a:r>
                <a:rPr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59</a:t>
              </a:r>
              <a:r>
                <a:rPr lang="ko-KR" altLang="en-US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조의 </a:t>
              </a:r>
              <a:r>
                <a:rPr lang="en-US" altLang="ko-KR" sz="28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10</a:t>
              </a:r>
            </a:p>
          </p:txBody>
        </p:sp>
      </p:grpSp>
      <p:pic>
        <p:nvPicPr>
          <p:cNvPr id="17" name="그림 16" descr="만화 영화, 클립아트, 그래픽, 애니메이션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3367F2A-009E-19D7-40F4-F475D1C35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751" y="2497128"/>
            <a:ext cx="4610482" cy="807418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8D4937AB-057F-5872-875A-8FEF01330797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E5ABBB89-BD80-CEB8-1F7A-3B2ADF031A10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4225CA5-5426-27A9-9840-4D142B207E3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381424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A004F-66AF-F5C9-53B7-A4BAB4E87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91520C17-E28A-8444-15BD-81C8708E0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084" y="178968"/>
            <a:ext cx="9921101" cy="6858000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F7178785-3C1E-A8CD-45EE-E7BBB81D1028}"/>
              </a:ext>
            </a:extLst>
          </p:cNvPr>
          <p:cNvSpPr/>
          <p:nvPr/>
        </p:nvSpPr>
        <p:spPr>
          <a:xfrm>
            <a:off x="623131" y="2856141"/>
            <a:ext cx="10945738" cy="3265747"/>
          </a:xfrm>
          <a:prstGeom prst="rect">
            <a:avLst/>
          </a:prstGeom>
          <a:solidFill>
            <a:srgbClr val="686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spc="-100">
              <a:ln>
                <a:solidFill>
                  <a:schemeClr val="bg1">
                    <a:lumMod val="50000"/>
                    <a:alpha val="0"/>
                  </a:schemeClr>
                </a:solidFill>
              </a:ln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5A6FC4-A6BF-EA46-CE59-355D6EFC3132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2A1680F-3313-1FD6-A7D2-C8560386DFD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67FA85EC-DD7C-3A65-72F9-E9CDEFA2715A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C1D392F-9881-B622-CA20-5CE15CB8D6A4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CA0CE72E-6D3A-D327-3F56-4093B415EF6B}"/>
              </a:ext>
            </a:extLst>
          </p:cNvPr>
          <p:cNvGrpSpPr/>
          <p:nvPr/>
        </p:nvGrpSpPr>
        <p:grpSpPr>
          <a:xfrm>
            <a:off x="1163452" y="2017006"/>
            <a:ext cx="9937104" cy="3001849"/>
            <a:chOff x="1127448" y="1974282"/>
            <a:chExt cx="9937104" cy="3001849"/>
          </a:xfrm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FD694E1B-DB5D-60A0-C6C9-622B88869BF6}"/>
                </a:ext>
              </a:extLst>
            </p:cNvPr>
            <p:cNvSpPr/>
            <p:nvPr/>
          </p:nvSpPr>
          <p:spPr bwMode="auto">
            <a:xfrm>
              <a:off x="1450891" y="3345421"/>
              <a:ext cx="4464495" cy="540062"/>
            </a:xfrm>
            <a:prstGeom prst="roundRect">
              <a:avLst>
                <a:gd name="adj" fmla="val 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중앙기관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(1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개소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)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CA76BC2-152B-1F58-BAE8-610C561E639B}"/>
                </a:ext>
              </a:extLst>
            </p:cNvPr>
            <p:cNvSpPr txBox="1"/>
            <p:nvPr/>
          </p:nvSpPr>
          <p:spPr bwMode="auto">
            <a:xfrm>
              <a:off x="1127448" y="1974282"/>
              <a:ext cx="9937104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기관현황</a:t>
              </a:r>
              <a:r>
                <a:rPr lang="en-US" altLang="ko-KR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(2025</a:t>
              </a:r>
              <a:r>
                <a:rPr lang="ko-KR" altLang="en-US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년 기준</a:t>
              </a:r>
              <a:r>
                <a:rPr lang="en-US" altLang="ko-KR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)</a:t>
              </a:r>
              <a:endParaRPr lang="en-US" altLang="ko-KR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5B6367C7-2387-DFEF-CA28-5B1E522457FF}"/>
                </a:ext>
              </a:extLst>
            </p:cNvPr>
            <p:cNvCxnSpPr>
              <a:cxnSpLocks/>
            </p:cNvCxnSpPr>
            <p:nvPr/>
          </p:nvCxnSpPr>
          <p:spPr>
            <a:xfrm>
              <a:off x="4282874" y="2805279"/>
              <a:ext cx="36262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36988C41-17CC-6D36-35E8-DCB070C61C32}"/>
                </a:ext>
              </a:extLst>
            </p:cNvPr>
            <p:cNvSpPr/>
            <p:nvPr/>
          </p:nvSpPr>
          <p:spPr bwMode="auto">
            <a:xfrm>
              <a:off x="7024056" y="4072018"/>
              <a:ext cx="2695375" cy="419618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경기도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: 2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개소</a:t>
              </a: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A1EC1913-FFD0-46E6-FB92-46996C94ACFB}"/>
                </a:ext>
              </a:extLst>
            </p:cNvPr>
            <p:cNvSpPr/>
            <p:nvPr/>
          </p:nvSpPr>
          <p:spPr bwMode="auto">
            <a:xfrm>
              <a:off x="7024056" y="4556513"/>
              <a:ext cx="2695375" cy="419618"/>
            </a:xfrm>
            <a:prstGeom prst="roundRect">
              <a:avLst>
                <a:gd name="adj" fmla="val 50000"/>
              </a:avLst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충청북도</a:t>
              </a:r>
              <a:r>
                <a:rPr lang="en-US" altLang="ko-KR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: 2</a:t>
              </a:r>
              <a:r>
                <a:rPr lang="ko-KR" altLang="en-US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개소</a:t>
              </a:r>
            </a:p>
          </p:txBody>
        </p:sp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775F0F16-CDDA-C265-714E-CF2564396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-6353" t="-17282" r="-6353" b="-18045"/>
            <a:stretch>
              <a:fillRect/>
            </a:stretch>
          </p:blipFill>
          <p:spPr>
            <a:xfrm>
              <a:off x="1847528" y="4037739"/>
              <a:ext cx="3347778" cy="607624"/>
            </a:xfrm>
            <a:prstGeom prst="rect">
              <a:avLst/>
            </a:prstGeom>
          </p:spPr>
        </p:pic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82E5B356-E41B-D04E-4F2F-EF3AF2B0DF71}"/>
                </a:ext>
              </a:extLst>
            </p:cNvPr>
            <p:cNvSpPr/>
            <p:nvPr/>
          </p:nvSpPr>
          <p:spPr bwMode="auto">
            <a:xfrm>
              <a:off x="6306058" y="3345421"/>
              <a:ext cx="4464495" cy="540062"/>
            </a:xfrm>
            <a:prstGeom prst="roundRect">
              <a:avLst>
                <a:gd name="adj" fmla="val 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지역기관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(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시도 단위 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19</a:t>
              </a:r>
              <a:r>
                <a:rPr lang="ko-KR" altLang="en-US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개소</a:t>
              </a:r>
              <a:r>
                <a:rPr lang="en-US" altLang="ko-KR" sz="2800" b="1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866478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9A2D67-E97A-761A-8BE7-F6EC305CC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63CF7A89-7903-78DC-123A-B66ED9673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064" y="0"/>
            <a:ext cx="9921101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3B6847-9BA2-78C1-4023-F20B02AB4BDB}"/>
              </a:ext>
            </a:extLst>
          </p:cNvPr>
          <p:cNvSpPr txBox="1"/>
          <p:nvPr/>
        </p:nvSpPr>
        <p:spPr bwMode="auto">
          <a:xfrm>
            <a:off x="1127448" y="1342962"/>
            <a:ext cx="993710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주요 역할</a:t>
            </a: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1A003884-DFF6-1C0C-113C-321614843ECA}"/>
              </a:ext>
            </a:extLst>
          </p:cNvPr>
          <p:cNvGrpSpPr/>
          <p:nvPr/>
        </p:nvGrpSpPr>
        <p:grpSpPr>
          <a:xfrm>
            <a:off x="1557882" y="2150646"/>
            <a:ext cx="9108513" cy="3961973"/>
            <a:chOff x="1557882" y="2150646"/>
            <a:chExt cx="9108513" cy="3961973"/>
          </a:xfrm>
        </p:grpSpPr>
        <p:cxnSp>
          <p:nvCxnSpPr>
            <p:cNvPr id="5" name="직선 연결선 4">
              <a:extLst>
                <a:ext uri="{FF2B5EF4-FFF2-40B4-BE49-F238E27FC236}">
                  <a16:creationId xmlns:a16="http://schemas.microsoft.com/office/drawing/2014/main" id="{0494B60C-1541-1192-F377-09A927912B35}"/>
                </a:ext>
              </a:extLst>
            </p:cNvPr>
            <p:cNvCxnSpPr>
              <a:cxnSpLocks/>
            </p:cNvCxnSpPr>
            <p:nvPr/>
          </p:nvCxnSpPr>
          <p:spPr>
            <a:xfrm>
              <a:off x="4282875" y="2150646"/>
              <a:ext cx="362625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BDCA9117-CF78-80F5-14D9-168033FCAC2B}"/>
                </a:ext>
              </a:extLst>
            </p:cNvPr>
            <p:cNvGrpSpPr/>
            <p:nvPr/>
          </p:nvGrpSpPr>
          <p:grpSpPr>
            <a:xfrm>
              <a:off x="1557882" y="2448552"/>
              <a:ext cx="2034741" cy="2034741"/>
              <a:chOff x="834844" y="2484498"/>
              <a:chExt cx="2034741" cy="2034741"/>
            </a:xfrm>
          </p:grpSpPr>
          <p:sp>
            <p:nvSpPr>
              <p:cNvPr id="2" name="타원 1">
                <a:extLst>
                  <a:ext uri="{FF2B5EF4-FFF2-40B4-BE49-F238E27FC236}">
                    <a16:creationId xmlns:a16="http://schemas.microsoft.com/office/drawing/2014/main" id="{CE3266A2-C314-7970-114C-01BCF8DC3705}"/>
                  </a:ext>
                </a:extLst>
              </p:cNvPr>
              <p:cNvSpPr/>
              <p:nvPr/>
            </p:nvSpPr>
            <p:spPr bwMode="auto">
              <a:xfrm>
                <a:off x="834844" y="2484498"/>
                <a:ext cx="2034741" cy="2034741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25" name="타원 24">
                <a:extLst>
                  <a:ext uri="{FF2B5EF4-FFF2-40B4-BE49-F238E27FC236}">
                    <a16:creationId xmlns:a16="http://schemas.microsoft.com/office/drawing/2014/main" id="{CDEE3865-37B3-0B4D-31A4-7890F47962D7}"/>
                  </a:ext>
                </a:extLst>
              </p:cNvPr>
              <p:cNvSpPr/>
              <p:nvPr/>
            </p:nvSpPr>
            <p:spPr bwMode="auto">
              <a:xfrm>
                <a:off x="968982" y="2618637"/>
                <a:ext cx="1766464" cy="17664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FA7FEBA9-5245-025E-8D36-90D32510184C}"/>
                </a:ext>
              </a:extLst>
            </p:cNvPr>
            <p:cNvGrpSpPr/>
            <p:nvPr/>
          </p:nvGrpSpPr>
          <p:grpSpPr>
            <a:xfrm>
              <a:off x="3326325" y="4077878"/>
              <a:ext cx="2034741" cy="2034741"/>
              <a:chOff x="834844" y="2484498"/>
              <a:chExt cx="2034741" cy="2034741"/>
            </a:xfrm>
          </p:grpSpPr>
          <p:sp>
            <p:nvSpPr>
              <p:cNvPr id="31" name="타원 30">
                <a:extLst>
                  <a:ext uri="{FF2B5EF4-FFF2-40B4-BE49-F238E27FC236}">
                    <a16:creationId xmlns:a16="http://schemas.microsoft.com/office/drawing/2014/main" id="{D5679F38-8B02-1E39-2EB4-9D30738BFCC9}"/>
                  </a:ext>
                </a:extLst>
              </p:cNvPr>
              <p:cNvSpPr/>
              <p:nvPr/>
            </p:nvSpPr>
            <p:spPr bwMode="auto">
              <a:xfrm>
                <a:off x="834844" y="2484498"/>
                <a:ext cx="2034741" cy="2034741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33" name="타원 32">
                <a:extLst>
                  <a:ext uri="{FF2B5EF4-FFF2-40B4-BE49-F238E27FC236}">
                    <a16:creationId xmlns:a16="http://schemas.microsoft.com/office/drawing/2014/main" id="{2773CC2A-1087-3F35-26C7-F40C6CB5BFB4}"/>
                  </a:ext>
                </a:extLst>
              </p:cNvPr>
              <p:cNvSpPr/>
              <p:nvPr/>
            </p:nvSpPr>
            <p:spPr bwMode="auto">
              <a:xfrm>
                <a:off x="968982" y="2618637"/>
                <a:ext cx="1766464" cy="17664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grpSp>
          <p:nvGrpSpPr>
            <p:cNvPr id="34" name="그룹 33">
              <a:extLst>
                <a:ext uri="{FF2B5EF4-FFF2-40B4-BE49-F238E27FC236}">
                  <a16:creationId xmlns:a16="http://schemas.microsoft.com/office/drawing/2014/main" id="{37B37784-1CCC-4245-30CC-47B5E514E3D7}"/>
                </a:ext>
              </a:extLst>
            </p:cNvPr>
            <p:cNvGrpSpPr/>
            <p:nvPr/>
          </p:nvGrpSpPr>
          <p:grpSpPr>
            <a:xfrm>
              <a:off x="5094768" y="2448552"/>
              <a:ext cx="2034741" cy="2034741"/>
              <a:chOff x="834844" y="2484498"/>
              <a:chExt cx="2034741" cy="2034741"/>
            </a:xfrm>
          </p:grpSpPr>
          <p:sp>
            <p:nvSpPr>
              <p:cNvPr id="35" name="타원 34">
                <a:extLst>
                  <a:ext uri="{FF2B5EF4-FFF2-40B4-BE49-F238E27FC236}">
                    <a16:creationId xmlns:a16="http://schemas.microsoft.com/office/drawing/2014/main" id="{9C4AE0AD-B08D-FB75-E0D5-FE4681F10A55}"/>
                  </a:ext>
                </a:extLst>
              </p:cNvPr>
              <p:cNvSpPr/>
              <p:nvPr/>
            </p:nvSpPr>
            <p:spPr bwMode="auto">
              <a:xfrm>
                <a:off x="834844" y="2484498"/>
                <a:ext cx="2034741" cy="2034741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61844AFA-B725-3D27-14D3-68F30418D474}"/>
                  </a:ext>
                </a:extLst>
              </p:cNvPr>
              <p:cNvSpPr/>
              <p:nvPr/>
            </p:nvSpPr>
            <p:spPr bwMode="auto">
              <a:xfrm>
                <a:off x="968982" y="2618637"/>
                <a:ext cx="1766464" cy="17664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2F6692CE-9FB0-E563-3408-E17AFDB2E2FD}"/>
                </a:ext>
              </a:extLst>
            </p:cNvPr>
            <p:cNvGrpSpPr/>
            <p:nvPr/>
          </p:nvGrpSpPr>
          <p:grpSpPr>
            <a:xfrm>
              <a:off x="6863211" y="4077878"/>
              <a:ext cx="2034741" cy="2034741"/>
              <a:chOff x="834844" y="2484498"/>
              <a:chExt cx="2034741" cy="2034741"/>
            </a:xfrm>
          </p:grpSpPr>
          <p:sp>
            <p:nvSpPr>
              <p:cNvPr id="38" name="타원 37">
                <a:extLst>
                  <a:ext uri="{FF2B5EF4-FFF2-40B4-BE49-F238E27FC236}">
                    <a16:creationId xmlns:a16="http://schemas.microsoft.com/office/drawing/2014/main" id="{93469863-277F-B3B1-EBFC-3766758F09DD}"/>
                  </a:ext>
                </a:extLst>
              </p:cNvPr>
              <p:cNvSpPr/>
              <p:nvPr/>
            </p:nvSpPr>
            <p:spPr bwMode="auto">
              <a:xfrm>
                <a:off x="834844" y="2484498"/>
                <a:ext cx="2034741" cy="2034741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171788E1-3D39-81F2-50C2-1A022836E5F5}"/>
                  </a:ext>
                </a:extLst>
              </p:cNvPr>
              <p:cNvSpPr/>
              <p:nvPr/>
            </p:nvSpPr>
            <p:spPr bwMode="auto">
              <a:xfrm>
                <a:off x="968982" y="2618637"/>
                <a:ext cx="1766464" cy="17664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394C05DA-8A79-1431-0AF7-BED6CF412F6A}"/>
                </a:ext>
              </a:extLst>
            </p:cNvPr>
            <p:cNvGrpSpPr/>
            <p:nvPr/>
          </p:nvGrpSpPr>
          <p:grpSpPr>
            <a:xfrm>
              <a:off x="8631654" y="2448552"/>
              <a:ext cx="2034741" cy="2034741"/>
              <a:chOff x="834844" y="2484498"/>
              <a:chExt cx="2034741" cy="2034741"/>
            </a:xfrm>
          </p:grpSpPr>
          <p:sp>
            <p:nvSpPr>
              <p:cNvPr id="41" name="타원 40">
                <a:extLst>
                  <a:ext uri="{FF2B5EF4-FFF2-40B4-BE49-F238E27FC236}">
                    <a16:creationId xmlns:a16="http://schemas.microsoft.com/office/drawing/2014/main" id="{F65DD34C-2219-7334-5D64-1B25814E9123}"/>
                  </a:ext>
                </a:extLst>
              </p:cNvPr>
              <p:cNvSpPr/>
              <p:nvPr/>
            </p:nvSpPr>
            <p:spPr bwMode="auto">
              <a:xfrm>
                <a:off x="834844" y="2484498"/>
                <a:ext cx="2034741" cy="2034741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48A77022-D9DD-AA87-4B77-5B081355F727}"/>
                  </a:ext>
                </a:extLst>
              </p:cNvPr>
              <p:cNvSpPr/>
              <p:nvPr/>
            </p:nvSpPr>
            <p:spPr bwMode="auto">
              <a:xfrm>
                <a:off x="968982" y="2618637"/>
                <a:ext cx="1766464" cy="17664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defTabSz="457200" latinLnBrk="0">
                  <a:spcBef>
                    <a:spcPts val="600"/>
                  </a:spcBef>
                </a:pPr>
                <a:endParaRPr lang="ko-KR" altLang="en-US" spc="-100" dirty="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6D528A6-9C8E-ACA9-3C38-3DF5D383267D}"/>
                </a:ext>
              </a:extLst>
            </p:cNvPr>
            <p:cNvSpPr txBox="1"/>
            <p:nvPr/>
          </p:nvSpPr>
          <p:spPr>
            <a:xfrm>
              <a:off x="1654528" y="2747043"/>
              <a:ext cx="184144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학대 신고</a:t>
              </a:r>
              <a:br>
                <a:rPr lang="en-US" altLang="ko-KR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접수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C4A9312-34BF-4648-7EEF-296063FB4166}"/>
                </a:ext>
              </a:extLst>
            </p:cNvPr>
            <p:cNvSpPr txBox="1"/>
            <p:nvPr/>
          </p:nvSpPr>
          <p:spPr>
            <a:xfrm>
              <a:off x="5191414" y="2747043"/>
              <a:ext cx="184144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상담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및 </a:t>
              </a:r>
              <a:br>
                <a:rPr lang="en-US" altLang="ko-KR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사후관리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99B305A-68CC-C715-61D8-5F46DC9C1355}"/>
                </a:ext>
              </a:extLst>
            </p:cNvPr>
            <p:cNvSpPr txBox="1"/>
            <p:nvPr/>
          </p:nvSpPr>
          <p:spPr>
            <a:xfrm>
              <a:off x="8728300" y="2747043"/>
              <a:ext cx="184144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인권 증진 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및 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제도 개선 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사업 수행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F569C76-F10A-2241-AF6F-8FE4C89BE5DF}"/>
                </a:ext>
              </a:extLst>
            </p:cNvPr>
            <p:cNvSpPr txBox="1"/>
            <p:nvPr/>
          </p:nvSpPr>
          <p:spPr>
            <a:xfrm>
              <a:off x="6959857" y="4407187"/>
              <a:ext cx="1841448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피해장애인 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보호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와</a:t>
              </a:r>
              <a:b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</a:b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회복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지원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3552634-70D8-5317-B5C1-F2BB8664F3AE}"/>
                </a:ext>
              </a:extLst>
            </p:cNvPr>
            <p:cNvSpPr txBox="1"/>
            <p:nvPr/>
          </p:nvSpPr>
          <p:spPr>
            <a:xfrm>
              <a:off x="3422971" y="4407187"/>
              <a:ext cx="1841448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현장 </a:t>
              </a:r>
              <a: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조사 </a:t>
              </a:r>
              <a:br>
                <a:rPr lang="ko-KR" altLang="en-US" sz="20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</a:rPr>
              </a:br>
              <a:r>
                <a:rPr lang="en-US" altLang="ko-KR" sz="16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</a:t>
              </a:r>
              <a:r>
                <a:rPr lang="ko-KR" altLang="en-US" sz="16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필요시 </a:t>
              </a:r>
              <a:br>
                <a:rPr lang="ko-KR" altLang="en-US" sz="16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</a:br>
              <a:r>
                <a:rPr lang="ko-KR" altLang="en-US" sz="16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피해장애인 보호</a:t>
              </a:r>
              <a:r>
                <a:rPr lang="en-US" altLang="ko-KR" sz="1600" spc="-100">
                  <a:ln>
                    <a:solidFill>
                      <a:schemeClr val="bg2">
                        <a:lumMod val="9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</a:t>
              </a:r>
              <a:endParaRPr lang="en-US" altLang="ko-KR" sz="2000" spc="-100">
                <a:ln>
                  <a:solidFill>
                    <a:schemeClr val="bg2">
                      <a:lumMod val="9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pic>
          <p:nvPicPr>
            <p:cNvPr id="50" name="그래픽 49" descr="문서 단색으로 채워진">
              <a:extLst>
                <a:ext uri="{FF2B5EF4-FFF2-40B4-BE49-F238E27FC236}">
                  <a16:creationId xmlns:a16="http://schemas.microsoft.com/office/drawing/2014/main" id="{56DD5ECB-8437-4631-5DCF-0E1D0D7C9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191687" y="3552727"/>
              <a:ext cx="707887" cy="707887"/>
            </a:xfrm>
            <a:prstGeom prst="rect">
              <a:avLst/>
            </a:prstGeom>
          </p:spPr>
        </p:pic>
        <p:pic>
          <p:nvPicPr>
            <p:cNvPr id="52" name="그래픽 51" descr="돋보기 단색으로 채워진">
              <a:extLst>
                <a:ext uri="{FF2B5EF4-FFF2-40B4-BE49-F238E27FC236}">
                  <a16:creationId xmlns:a16="http://schemas.microsoft.com/office/drawing/2014/main" id="{4B6D469F-B71F-47C9-052E-C13052ABA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037363" y="5296173"/>
              <a:ext cx="631690" cy="631690"/>
            </a:xfrm>
            <a:prstGeom prst="rect">
              <a:avLst/>
            </a:prstGeom>
          </p:spPr>
        </p:pic>
        <p:pic>
          <p:nvPicPr>
            <p:cNvPr id="54" name="그래픽 53" descr="모임 단색으로 채워진">
              <a:extLst>
                <a:ext uri="{FF2B5EF4-FFF2-40B4-BE49-F238E27FC236}">
                  <a16:creationId xmlns:a16="http://schemas.microsoft.com/office/drawing/2014/main" id="{0DDC7426-FA06-8753-1FE1-00DBD48F8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57860" y="3516682"/>
              <a:ext cx="676280" cy="676280"/>
            </a:xfrm>
            <a:prstGeom prst="rect">
              <a:avLst/>
            </a:prstGeom>
          </p:spPr>
        </p:pic>
        <p:pic>
          <p:nvPicPr>
            <p:cNvPr id="56" name="그래픽 55" descr="펼친 손 단색으로 채워진">
              <a:extLst>
                <a:ext uri="{FF2B5EF4-FFF2-40B4-BE49-F238E27FC236}">
                  <a16:creationId xmlns:a16="http://schemas.microsoft.com/office/drawing/2014/main" id="{C9BDBA46-D156-785A-A121-1A3B50D7C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458788" y="5196617"/>
              <a:ext cx="914400" cy="914400"/>
            </a:xfrm>
            <a:prstGeom prst="rect">
              <a:avLst/>
            </a:prstGeom>
          </p:spPr>
        </p:pic>
        <p:pic>
          <p:nvPicPr>
            <p:cNvPr id="58" name="그래픽 57" descr="악수 단색으로 채워진">
              <a:extLst>
                <a:ext uri="{FF2B5EF4-FFF2-40B4-BE49-F238E27FC236}">
                  <a16:creationId xmlns:a16="http://schemas.microsoft.com/office/drawing/2014/main" id="{734B0E4D-F174-0363-9B2A-C364D8DFAC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247445" y="3632882"/>
              <a:ext cx="914400" cy="914400"/>
            </a:xfrm>
            <a:prstGeom prst="rect">
              <a:avLst/>
            </a:prstGeom>
          </p:spPr>
        </p:pic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3D0F735B-4DCD-A71A-5BD5-EE30928BA883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34E12DF1-C86D-BFE2-B2AC-A70C3164C79A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E94B648-DD66-44DF-54DF-F67ADEEBCB59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372904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6A3A56-992C-1990-D3DF-1AE03CE2B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97C4121-0B58-C2CA-3E3A-D24C671A5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890" y="-84812"/>
            <a:ext cx="9921101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F7EAE94-6554-8223-6567-BD4F7FCFA4C4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5F68C16-12BF-17B4-FA74-6DB85F86151E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0574F0C-C087-7032-6E24-84A3D07F1427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9BCA0A8-EA06-75C2-2558-29F582CDC6BC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18FF54B6-1B0E-81E3-514E-3707AC797F20}"/>
              </a:ext>
            </a:extLst>
          </p:cNvPr>
          <p:cNvGrpSpPr/>
          <p:nvPr/>
        </p:nvGrpSpPr>
        <p:grpSpPr>
          <a:xfrm>
            <a:off x="520008" y="1233523"/>
            <a:ext cx="11024088" cy="4666688"/>
            <a:chOff x="520008" y="1233523"/>
            <a:chExt cx="11024088" cy="4666688"/>
          </a:xfrm>
        </p:grpSpPr>
        <p:pic>
          <p:nvPicPr>
            <p:cNvPr id="6" name="그림 5" descr="만화 영화, 클립아트, 그래픽, 애니메이션이(가) 표시된 사진&#10;&#10;AI 생성 콘텐츠는 정확하지 않을 수 있습니다.">
              <a:extLst>
                <a:ext uri="{FF2B5EF4-FFF2-40B4-BE49-F238E27FC236}">
                  <a16:creationId xmlns:a16="http://schemas.microsoft.com/office/drawing/2014/main" id="{FA86BFD5-D28D-7871-1DAB-009112304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008" y="1233523"/>
              <a:ext cx="3734591" cy="654027"/>
            </a:xfrm>
            <a:prstGeom prst="rect">
              <a:avLst/>
            </a:prstGeom>
          </p:spPr>
        </p:pic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1CCC1A83-34A8-3521-C331-38D25332AF2A}"/>
                </a:ext>
              </a:extLst>
            </p:cNvPr>
            <p:cNvGrpSpPr/>
            <p:nvPr/>
          </p:nvGrpSpPr>
          <p:grpSpPr>
            <a:xfrm>
              <a:off x="551091" y="2164403"/>
              <a:ext cx="8534353" cy="3424184"/>
              <a:chOff x="1017313" y="2873989"/>
              <a:chExt cx="8534353" cy="3424184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D98BD17-9DC0-1434-3A95-AC972479316D}"/>
                  </a:ext>
                </a:extLst>
              </p:cNvPr>
              <p:cNvSpPr txBox="1"/>
              <p:nvPr/>
            </p:nvSpPr>
            <p:spPr bwMode="auto">
              <a:xfrm>
                <a:off x="4197986" y="3363176"/>
                <a:ext cx="4695521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자동으로 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가장 가까운</a:t>
                </a:r>
                <a:br>
                  <a:rPr lang="en-US" altLang="ko-KR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</a:b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j-ea"/>
                    <a:ea typeface="+mj-ea"/>
                  </a:rPr>
                  <a:t>지역 장애인권익옹호기관</a:t>
                </a:r>
                <a:r>
                  <a:rPr lang="ko-KR" altLang="en-US" sz="28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 연결</a:t>
                </a:r>
              </a:p>
            </p:txBody>
          </p:sp>
          <p:sp>
            <p:nvSpPr>
              <p:cNvPr id="51" name="자유형: 도형 50">
                <a:extLst>
                  <a:ext uri="{FF2B5EF4-FFF2-40B4-BE49-F238E27FC236}">
                    <a16:creationId xmlns:a16="http://schemas.microsoft.com/office/drawing/2014/main" id="{1F7A111B-1AA5-9A91-405C-03B6697F0A55}"/>
                  </a:ext>
                </a:extLst>
              </p:cNvPr>
              <p:cNvSpPr/>
              <p:nvPr/>
            </p:nvSpPr>
            <p:spPr>
              <a:xfrm>
                <a:off x="4313324" y="4330550"/>
                <a:ext cx="4464844" cy="0"/>
              </a:xfrm>
              <a:custGeom>
                <a:avLst/>
                <a:gdLst>
                  <a:gd name="csX0" fmla="*/ 0 w 4464844"/>
                  <a:gd name="csY0" fmla="*/ 0 h 0"/>
                  <a:gd name="csX1" fmla="*/ 0 w 4464844"/>
                  <a:gd name="csY1" fmla="*/ 0 h 0"/>
                  <a:gd name="csX2" fmla="*/ 92869 w 4464844"/>
                  <a:gd name="csY2" fmla="*/ 0 h 0"/>
                  <a:gd name="csX3" fmla="*/ 4464844 w 4464844"/>
                  <a:gd name="csY3" fmla="*/ 0 h 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</a:cxnLst>
                <a:rect l="l" t="t" r="r" b="b"/>
                <a:pathLst>
                  <a:path w="4464844">
                    <a:moveTo>
                      <a:pt x="0" y="0"/>
                    </a:moveTo>
                    <a:lnTo>
                      <a:pt x="0" y="0"/>
                    </a:lnTo>
                    <a:lnTo>
                      <a:pt x="92869" y="0"/>
                    </a:lnTo>
                    <a:lnTo>
                      <a:pt x="4464844" y="0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pc="-10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</a:endParaRPr>
              </a:p>
            </p:txBody>
          </p:sp>
          <p:sp>
            <p:nvSpPr>
              <p:cNvPr id="52" name="사각형: 둥근 모서리 51">
                <a:extLst>
                  <a:ext uri="{FF2B5EF4-FFF2-40B4-BE49-F238E27FC236}">
                    <a16:creationId xmlns:a16="http://schemas.microsoft.com/office/drawing/2014/main" id="{77C04FD8-2ECD-DAF2-4EB4-27F7114EB3AF}"/>
                  </a:ext>
                </a:extLst>
              </p:cNvPr>
              <p:cNvSpPr/>
              <p:nvPr/>
            </p:nvSpPr>
            <p:spPr bwMode="auto">
              <a:xfrm>
                <a:off x="3539826" y="4447181"/>
                <a:ext cx="6011840" cy="495753"/>
              </a:xfrm>
              <a:prstGeom prst="roundRect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n-ea"/>
                  </a:rPr>
                  <a:t>누구나 쉽게 </a:t>
                </a: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</a:rPr>
                  <a:t>신고 가능 및 </a:t>
                </a:r>
                <a:r>
                  <a:rPr lang="ko-KR" altLang="en-US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FF00"/>
                    </a:solidFill>
                    <a:latin typeface="+mn-ea"/>
                  </a:rPr>
                  <a:t>필요한 도움 이용</a:t>
                </a:r>
              </a:p>
            </p:txBody>
          </p:sp>
          <p:grpSp>
            <p:nvGrpSpPr>
              <p:cNvPr id="18" name="그룹 17">
                <a:extLst>
                  <a:ext uri="{FF2B5EF4-FFF2-40B4-BE49-F238E27FC236}">
                    <a16:creationId xmlns:a16="http://schemas.microsoft.com/office/drawing/2014/main" id="{2B4C63DB-E945-D809-7B99-5A7B0A68DEE1}"/>
                  </a:ext>
                </a:extLst>
              </p:cNvPr>
              <p:cNvGrpSpPr/>
              <p:nvPr/>
            </p:nvGrpSpPr>
            <p:grpSpPr>
              <a:xfrm>
                <a:off x="1017313" y="3493444"/>
                <a:ext cx="3265165" cy="2804729"/>
                <a:chOff x="940768" y="3068960"/>
                <a:chExt cx="3265165" cy="2804729"/>
              </a:xfrm>
            </p:grpSpPr>
            <p:pic>
              <p:nvPicPr>
                <p:cNvPr id="8" name="그림 7" descr="만화 영화, 클립아트, 그림, 일러스트레이션이(가) 표시된 사진&#10;&#10;AI 생성 콘텐츠는 정확하지 않을 수 있습니다.">
                  <a:extLst>
                    <a:ext uri="{FF2B5EF4-FFF2-40B4-BE49-F238E27FC236}">
                      <a16:creationId xmlns:a16="http://schemas.microsoft.com/office/drawing/2014/main" id="{8B296B29-DC93-6DAC-4C43-FDB00C4FFC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308920" y="3518825"/>
                  <a:ext cx="1897013" cy="2354864"/>
                </a:xfrm>
                <a:prstGeom prst="rect">
                  <a:avLst/>
                </a:prstGeom>
              </p:spPr>
            </p:pic>
            <p:pic>
              <p:nvPicPr>
                <p:cNvPr id="11" name="그림 10" descr="그림, 의류, 클립아트, 일러스트레이션이(가) 표시된 사진&#10;&#10;AI 생성 콘텐츠는 정확하지 않을 수 있습니다.">
                  <a:extLst>
                    <a:ext uri="{FF2B5EF4-FFF2-40B4-BE49-F238E27FC236}">
                      <a16:creationId xmlns:a16="http://schemas.microsoft.com/office/drawing/2014/main" id="{2F797860-9B96-CE87-C3B0-45B3D2EC1F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40768" y="3068960"/>
                  <a:ext cx="1899633" cy="2354864"/>
                </a:xfrm>
                <a:prstGeom prst="rect">
                  <a:avLst/>
                </a:prstGeom>
              </p:spPr>
            </p:pic>
          </p:grpSp>
          <p:grpSp>
            <p:nvGrpSpPr>
              <p:cNvPr id="49" name="그룹 48">
                <a:extLst>
                  <a:ext uri="{FF2B5EF4-FFF2-40B4-BE49-F238E27FC236}">
                    <a16:creationId xmlns:a16="http://schemas.microsoft.com/office/drawing/2014/main" id="{C9D5F1CC-1125-0C80-990E-04E2A5EBDFFE}"/>
                  </a:ext>
                </a:extLst>
              </p:cNvPr>
              <p:cNvGrpSpPr/>
              <p:nvPr/>
            </p:nvGrpSpPr>
            <p:grpSpPr>
              <a:xfrm>
                <a:off x="2344522" y="2873989"/>
                <a:ext cx="2432792" cy="1300528"/>
                <a:chOff x="2205419" y="2479645"/>
                <a:chExt cx="2432792" cy="1300528"/>
              </a:xfrm>
            </p:grpSpPr>
            <p:grpSp>
              <p:nvGrpSpPr>
                <p:cNvPr id="23" name="그룹 22">
                  <a:extLst>
                    <a:ext uri="{FF2B5EF4-FFF2-40B4-BE49-F238E27FC236}">
                      <a16:creationId xmlns:a16="http://schemas.microsoft.com/office/drawing/2014/main" id="{F5F17FE2-8BD1-E03E-20D8-831AB66CD2E5}"/>
                    </a:ext>
                  </a:extLst>
                </p:cNvPr>
                <p:cNvGrpSpPr/>
                <p:nvPr/>
              </p:nvGrpSpPr>
              <p:grpSpPr>
                <a:xfrm>
                  <a:off x="2205419" y="2479645"/>
                  <a:ext cx="2432792" cy="1300528"/>
                  <a:chOff x="2205419" y="2479645"/>
                  <a:chExt cx="2432792" cy="1300528"/>
                </a:xfrm>
                <a:solidFill>
                  <a:srgbClr val="FF6600"/>
                </a:solidFill>
              </p:grpSpPr>
              <p:sp>
                <p:nvSpPr>
                  <p:cNvPr id="21" name="사각형: 둥근 모서리 20">
                    <a:extLst>
                      <a:ext uri="{FF2B5EF4-FFF2-40B4-BE49-F238E27FC236}">
                        <a16:creationId xmlns:a16="http://schemas.microsoft.com/office/drawing/2014/main" id="{CD2D7F01-93A8-F5DB-9263-64833F372244}"/>
                      </a:ext>
                    </a:extLst>
                  </p:cNvPr>
                  <p:cNvSpPr/>
                  <p:nvPr/>
                </p:nvSpPr>
                <p:spPr>
                  <a:xfrm>
                    <a:off x="2205419" y="2479645"/>
                    <a:ext cx="2432792" cy="92333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008A9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pc="-10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</a:endParaRPr>
                  </a:p>
                </p:txBody>
              </p:sp>
              <p:sp>
                <p:nvSpPr>
                  <p:cNvPr id="22" name="이등변 삼각형 21">
                    <a:extLst>
                      <a:ext uri="{FF2B5EF4-FFF2-40B4-BE49-F238E27FC236}">
                        <a16:creationId xmlns:a16="http://schemas.microsoft.com/office/drawing/2014/main" id="{D04821B5-8B5F-B12F-6803-D5022B2950A7}"/>
                      </a:ext>
                    </a:extLst>
                  </p:cNvPr>
                  <p:cNvSpPr/>
                  <p:nvPr/>
                </p:nvSpPr>
                <p:spPr>
                  <a:xfrm rot="12630783">
                    <a:off x="2426691" y="3077827"/>
                    <a:ext cx="268992" cy="702346"/>
                  </a:xfrm>
                  <a:prstGeom prst="triangle">
                    <a:avLst/>
                  </a:prstGeom>
                  <a:solidFill>
                    <a:srgbClr val="008A9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pc="-10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</a:endParaRPr>
                  </a:p>
                </p:txBody>
              </p:sp>
            </p:grp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A71795F9-AF4F-A9AB-DCDA-39B9FFD1F29F}"/>
                    </a:ext>
                  </a:extLst>
                </p:cNvPr>
                <p:cNvSpPr txBox="1"/>
                <p:nvPr/>
              </p:nvSpPr>
              <p:spPr>
                <a:xfrm>
                  <a:off x="2326778" y="2563564"/>
                  <a:ext cx="2147890" cy="7720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ts val="500"/>
                    </a:spcBef>
                  </a:pPr>
                  <a:r>
                    <a:rPr lang="ko-KR" altLang="en-US" sz="2000" spc="-10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국번없이</a:t>
                  </a:r>
                  <a:endParaRPr lang="en-US" altLang="ko-KR" sz="2000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  <a:p>
                  <a:pPr algn="ctr">
                    <a:spcBef>
                      <a:spcPts val="500"/>
                    </a:spcBef>
                  </a:pPr>
                  <a:r>
                    <a:rPr lang="en-US" altLang="ko-KR" sz="2000" spc="-100">
                      <a:ln>
                        <a:solidFill>
                          <a:schemeClr val="bg1">
                            <a:lumMod val="50000"/>
                            <a:alpha val="0"/>
                          </a:schemeClr>
                        </a:solidFill>
                      </a:ln>
                      <a:solidFill>
                        <a:schemeClr val="bg1"/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1644-8295</a:t>
                  </a:r>
                  <a:endParaRPr lang="ko-KR" altLang="en-US" sz="2000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</p:grp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6012A7-34FD-F44B-3A1A-BAFB3C2D36AD}"/>
                </a:ext>
              </a:extLst>
            </p:cNvPr>
            <p:cNvSpPr txBox="1"/>
            <p:nvPr/>
          </p:nvSpPr>
          <p:spPr>
            <a:xfrm>
              <a:off x="4439816" y="4869160"/>
              <a:ext cx="7104280" cy="1031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장애인 학대 여부를 잘 몰라 </a:t>
              </a: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j-ea"/>
                  <a:ea typeface="+mj-ea"/>
                </a:rPr>
                <a:t>신고가 주저될 때도 </a:t>
              </a:r>
              <a:endParaRPr lang="en-US" altLang="ko-KR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endParaRP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2800" b="1" u="sng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+mj-ea"/>
                  <a:ea typeface="+mj-ea"/>
                </a:rPr>
                <a:t>장애인권익옹호기관에 상담 요청 </a:t>
              </a:r>
              <a:r>
                <a:rPr lang="ko-KR" altLang="en-US" sz="2800" b="1" spc="-100" dirty="0">
                  <a:ln>
                    <a:solidFill>
                      <a:schemeClr val="accent1">
                        <a:shade val="15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가능</a:t>
              </a:r>
              <a:endParaRPr lang="ko-KR" altLang="en-US" sz="2800" b="1" spc="-100" dirty="0">
                <a:ln>
                  <a:solidFill>
                    <a:schemeClr val="accent1">
                      <a:shade val="15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49278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2638D-6D53-97B5-8316-5E527693A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그룹 25">
            <a:extLst>
              <a:ext uri="{FF2B5EF4-FFF2-40B4-BE49-F238E27FC236}">
                <a16:creationId xmlns:a16="http://schemas.microsoft.com/office/drawing/2014/main" id="{0D776B7A-AB26-D2AE-3439-13224BBD4582}"/>
              </a:ext>
            </a:extLst>
          </p:cNvPr>
          <p:cNvGrpSpPr/>
          <p:nvPr/>
        </p:nvGrpSpPr>
        <p:grpSpPr>
          <a:xfrm>
            <a:off x="10560496" y="537263"/>
            <a:ext cx="251246" cy="218165"/>
            <a:chOff x="9834336" y="1828800"/>
            <a:chExt cx="588758" cy="511240"/>
          </a:xfrm>
        </p:grpSpPr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C37E76C1-D77C-1BE1-45DA-97A59A0BC347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C301869F-DBB7-7AEE-CC68-C417002FCC27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782916A-7D2B-057A-2D28-A884F0525EB0}"/>
              </a:ext>
            </a:extLst>
          </p:cNvPr>
          <p:cNvGrpSpPr/>
          <p:nvPr/>
        </p:nvGrpSpPr>
        <p:grpSpPr>
          <a:xfrm>
            <a:off x="1055440" y="908720"/>
            <a:ext cx="10153128" cy="5344670"/>
            <a:chOff x="3075622" y="1250824"/>
            <a:chExt cx="5949168" cy="4799733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132D41DF-75D8-3E94-8534-C8B521D6C245}"/>
                </a:ext>
              </a:extLst>
            </p:cNvPr>
            <p:cNvSpPr/>
            <p:nvPr/>
          </p:nvSpPr>
          <p:spPr>
            <a:xfrm flipH="1">
              <a:off x="3075622" y="1574800"/>
              <a:ext cx="5915748" cy="4475757"/>
            </a:xfrm>
            <a:custGeom>
              <a:avLst/>
              <a:gdLst>
                <a:gd name="connsiteX0" fmla="*/ 7648 w 5915748"/>
                <a:gd name="connsiteY0" fmla="*/ 0 h 3863040"/>
                <a:gd name="connsiteX1" fmla="*/ 5901244 w 5915748"/>
                <a:gd name="connsiteY1" fmla="*/ 0 h 3863040"/>
                <a:gd name="connsiteX2" fmla="*/ 5897352 w 5915748"/>
                <a:gd name="connsiteY2" fmla="*/ 40338 h 3863040"/>
                <a:gd name="connsiteX3" fmla="*/ 5897374 w 5915748"/>
                <a:gd name="connsiteY3" fmla="*/ 89790 h 3863040"/>
                <a:gd name="connsiteX4" fmla="*/ 5897311 w 5915748"/>
                <a:gd name="connsiteY4" fmla="*/ 445351 h 3863040"/>
                <a:gd name="connsiteX5" fmla="*/ 5903120 w 5915748"/>
                <a:gd name="connsiteY5" fmla="*/ 877413 h 3863040"/>
                <a:gd name="connsiteX6" fmla="*/ 5901314 w 5915748"/>
                <a:gd name="connsiteY6" fmla="*/ 923043 h 3863040"/>
                <a:gd name="connsiteX7" fmla="*/ 5901408 w 5915748"/>
                <a:gd name="connsiteY7" fmla="*/ 940274 h 3863040"/>
                <a:gd name="connsiteX8" fmla="*/ 5899782 w 5915748"/>
                <a:gd name="connsiteY8" fmla="*/ 1100241 h 3863040"/>
                <a:gd name="connsiteX9" fmla="*/ 5897425 w 5915748"/>
                <a:gd name="connsiteY9" fmla="*/ 1193986 h 3863040"/>
                <a:gd name="connsiteX10" fmla="*/ 5901370 w 5915748"/>
                <a:gd name="connsiteY10" fmla="*/ 1322202 h 3863040"/>
                <a:gd name="connsiteX11" fmla="*/ 5897311 w 5915748"/>
                <a:gd name="connsiteY11" fmla="*/ 1690256 h 3863040"/>
                <a:gd name="connsiteX12" fmla="*/ 5891060 w 5915748"/>
                <a:gd name="connsiteY12" fmla="*/ 1784967 h 3863040"/>
                <a:gd name="connsiteX13" fmla="*/ 5889549 w 5915748"/>
                <a:gd name="connsiteY13" fmla="*/ 1808941 h 3863040"/>
                <a:gd name="connsiteX14" fmla="*/ 5897311 w 5915748"/>
                <a:gd name="connsiteY14" fmla="*/ 1908114 h 3863040"/>
                <a:gd name="connsiteX15" fmla="*/ 5910021 w 5915748"/>
                <a:gd name="connsiteY15" fmla="*/ 2434412 h 3863040"/>
                <a:gd name="connsiteX16" fmla="*/ 5906468 w 5915748"/>
                <a:gd name="connsiteY16" fmla="*/ 2473471 h 3863040"/>
                <a:gd name="connsiteX17" fmla="*/ 5906249 w 5915748"/>
                <a:gd name="connsiteY17" fmla="*/ 2516503 h 3863040"/>
                <a:gd name="connsiteX18" fmla="*/ 5897311 w 5915748"/>
                <a:gd name="connsiteY18" fmla="*/ 2848017 h 3863040"/>
                <a:gd name="connsiteX19" fmla="*/ 5897311 w 5915748"/>
                <a:gd name="connsiteY19" fmla="*/ 3688328 h 3863040"/>
                <a:gd name="connsiteX20" fmla="*/ 5736451 w 5915748"/>
                <a:gd name="connsiteY20" fmla="*/ 3849188 h 3863040"/>
                <a:gd name="connsiteX21" fmla="*/ 5587958 w 5915748"/>
                <a:gd name="connsiteY21" fmla="*/ 3852802 h 3863040"/>
                <a:gd name="connsiteX22" fmla="*/ 5550635 w 5915748"/>
                <a:gd name="connsiteY22" fmla="*/ 3851984 h 3863040"/>
                <a:gd name="connsiteX23" fmla="*/ 5497683 w 5915748"/>
                <a:gd name="connsiteY23" fmla="*/ 3852780 h 3863040"/>
                <a:gd name="connsiteX24" fmla="*/ 4997418 w 5915748"/>
                <a:gd name="connsiteY24" fmla="*/ 3849842 h 3863040"/>
                <a:gd name="connsiteX25" fmla="*/ 4969774 w 5915748"/>
                <a:gd name="connsiteY25" fmla="*/ 3849577 h 3863040"/>
                <a:gd name="connsiteX26" fmla="*/ 4875629 w 5915748"/>
                <a:gd name="connsiteY26" fmla="*/ 3851973 h 3863040"/>
                <a:gd name="connsiteX27" fmla="*/ 4526496 w 5915748"/>
                <a:gd name="connsiteY27" fmla="*/ 3840284 h 3863040"/>
                <a:gd name="connsiteX28" fmla="*/ 4483128 w 5915748"/>
                <a:gd name="connsiteY28" fmla="*/ 3839752 h 3863040"/>
                <a:gd name="connsiteX29" fmla="*/ 4394820 w 5915748"/>
                <a:gd name="connsiteY29" fmla="*/ 3842653 h 3863040"/>
                <a:gd name="connsiteX30" fmla="*/ 4289274 w 5915748"/>
                <a:gd name="connsiteY30" fmla="*/ 3849188 h 3863040"/>
                <a:gd name="connsiteX31" fmla="*/ 4029741 w 5915748"/>
                <a:gd name="connsiteY31" fmla="*/ 3859086 h 3863040"/>
                <a:gd name="connsiteX32" fmla="*/ 4012331 w 5915748"/>
                <a:gd name="connsiteY32" fmla="*/ 3858708 h 3863040"/>
                <a:gd name="connsiteX33" fmla="*/ 3929288 w 5915748"/>
                <a:gd name="connsiteY33" fmla="*/ 3861919 h 3863040"/>
                <a:gd name="connsiteX34" fmla="*/ 3485678 w 5915748"/>
                <a:gd name="connsiteY34" fmla="*/ 3851780 h 3863040"/>
                <a:gd name="connsiteX35" fmla="*/ 3462232 w 5915748"/>
                <a:gd name="connsiteY35" fmla="*/ 3851251 h 3863040"/>
                <a:gd name="connsiteX36" fmla="*/ 3417659 w 5915748"/>
                <a:gd name="connsiteY36" fmla="*/ 3852240 h 3863040"/>
                <a:gd name="connsiteX37" fmla="*/ 3120400 w 5915748"/>
                <a:gd name="connsiteY37" fmla="*/ 3849188 h 3863040"/>
                <a:gd name="connsiteX38" fmla="*/ 2682868 w 5915748"/>
                <a:gd name="connsiteY38" fmla="*/ 3854455 h 3863040"/>
                <a:gd name="connsiteX39" fmla="*/ 2616220 w 5915748"/>
                <a:gd name="connsiteY39" fmla="*/ 3855103 h 3863040"/>
                <a:gd name="connsiteX40" fmla="*/ 2605227 w 5915748"/>
                <a:gd name="connsiteY40" fmla="*/ 3856208 h 3863040"/>
                <a:gd name="connsiteX41" fmla="*/ 1923695 w 5915748"/>
                <a:gd name="connsiteY41" fmla="*/ 3849188 h 3863040"/>
                <a:gd name="connsiteX42" fmla="*/ 1733117 w 5915748"/>
                <a:gd name="connsiteY42" fmla="*/ 3845394 h 3863040"/>
                <a:gd name="connsiteX43" fmla="*/ 1721944 w 5915748"/>
                <a:gd name="connsiteY43" fmla="*/ 3845161 h 3863040"/>
                <a:gd name="connsiteX44" fmla="*/ 1680211 w 5915748"/>
                <a:gd name="connsiteY44" fmla="*/ 3846204 h 3863040"/>
                <a:gd name="connsiteX45" fmla="*/ 1506240 w 5915748"/>
                <a:gd name="connsiteY45" fmla="*/ 3849188 h 3863040"/>
                <a:gd name="connsiteX46" fmla="*/ 1022070 w 5915748"/>
                <a:gd name="connsiteY46" fmla="*/ 3860090 h 3863040"/>
                <a:gd name="connsiteX47" fmla="*/ 942923 w 5915748"/>
                <a:gd name="connsiteY47" fmla="*/ 3854556 h 3863040"/>
                <a:gd name="connsiteX48" fmla="*/ 881955 w 5915748"/>
                <a:gd name="connsiteY48" fmla="*/ 3855170 h 3863040"/>
                <a:gd name="connsiteX49" fmla="*/ 170384 w 5915748"/>
                <a:gd name="connsiteY49" fmla="*/ 3849188 h 3863040"/>
                <a:gd name="connsiteX50" fmla="*/ 116540 w 5915748"/>
                <a:gd name="connsiteY50" fmla="*/ 3837072 h 3863040"/>
                <a:gd name="connsiteX51" fmla="*/ 110231 w 5915748"/>
                <a:gd name="connsiteY51" fmla="*/ 3833191 h 3863040"/>
                <a:gd name="connsiteX52" fmla="*/ 107707 w 5915748"/>
                <a:gd name="connsiteY52" fmla="*/ 3832519 h 3863040"/>
                <a:gd name="connsiteX53" fmla="*/ 96045 w 5915748"/>
                <a:gd name="connsiteY53" fmla="*/ 3824465 h 3863040"/>
                <a:gd name="connsiteX54" fmla="*/ 64193 w 5915748"/>
                <a:gd name="connsiteY54" fmla="*/ 3804873 h 3863040"/>
                <a:gd name="connsiteX55" fmla="*/ 9525 w 5915748"/>
                <a:gd name="connsiteY55" fmla="*/ 3688328 h 3863040"/>
                <a:gd name="connsiteX56" fmla="*/ 5536 w 5915748"/>
                <a:gd name="connsiteY56" fmla="*/ 3437787 h 3863040"/>
                <a:gd name="connsiteX57" fmla="*/ 2820 w 5915748"/>
                <a:gd name="connsiteY57" fmla="*/ 3330032 h 3863040"/>
                <a:gd name="connsiteX58" fmla="*/ 9525 w 5915748"/>
                <a:gd name="connsiteY58" fmla="*/ 3022304 h 3863040"/>
                <a:gd name="connsiteX59" fmla="*/ 9897 w 5915748"/>
                <a:gd name="connsiteY59" fmla="*/ 3018082 h 3863040"/>
                <a:gd name="connsiteX60" fmla="*/ 10136 w 5915748"/>
                <a:gd name="connsiteY60" fmla="*/ 2958992 h 3863040"/>
                <a:gd name="connsiteX61" fmla="*/ 9525 w 5915748"/>
                <a:gd name="connsiteY61" fmla="*/ 2486995 h 3863040"/>
                <a:gd name="connsiteX62" fmla="*/ 10420 w 5915748"/>
                <a:gd name="connsiteY62" fmla="*/ 2456389 h 3863040"/>
                <a:gd name="connsiteX63" fmla="*/ 9525 w 5915748"/>
                <a:gd name="connsiteY63" fmla="*/ 2399851 h 3863040"/>
                <a:gd name="connsiteX64" fmla="*/ 12328 w 5915748"/>
                <a:gd name="connsiteY64" fmla="*/ 2156699 h 3863040"/>
                <a:gd name="connsiteX65" fmla="*/ 12647 w 5915748"/>
                <a:gd name="connsiteY65" fmla="*/ 2120187 h 3863040"/>
                <a:gd name="connsiteX66" fmla="*/ 12264 w 5915748"/>
                <a:gd name="connsiteY66" fmla="*/ 2084699 h 3863040"/>
                <a:gd name="connsiteX67" fmla="*/ 11188 w 5915748"/>
                <a:gd name="connsiteY67" fmla="*/ 1994789 h 3863040"/>
                <a:gd name="connsiteX68" fmla="*/ 10783 w 5915748"/>
                <a:gd name="connsiteY68" fmla="*/ 1953882 h 3863040"/>
                <a:gd name="connsiteX69" fmla="*/ 9525 w 5915748"/>
                <a:gd name="connsiteY69" fmla="*/ 1908114 h 3863040"/>
                <a:gd name="connsiteX70" fmla="*/ 7173 w 5915748"/>
                <a:gd name="connsiteY70" fmla="*/ 1752025 h 3863040"/>
                <a:gd name="connsiteX71" fmla="*/ 8436 w 5915748"/>
                <a:gd name="connsiteY71" fmla="*/ 1632246 h 3863040"/>
                <a:gd name="connsiteX72" fmla="*/ 8398 w 5915748"/>
                <a:gd name="connsiteY72" fmla="*/ 1628886 h 3863040"/>
                <a:gd name="connsiteX73" fmla="*/ 9525 w 5915748"/>
                <a:gd name="connsiteY73" fmla="*/ 1285662 h 3863040"/>
                <a:gd name="connsiteX74" fmla="*/ 9900 w 5915748"/>
                <a:gd name="connsiteY74" fmla="*/ 1275523 h 3863040"/>
                <a:gd name="connsiteX75" fmla="*/ 9525 w 5915748"/>
                <a:gd name="connsiteY75" fmla="*/ 1242090 h 3863040"/>
                <a:gd name="connsiteX76" fmla="*/ 9525 w 5915748"/>
                <a:gd name="connsiteY76" fmla="*/ 576066 h 3863040"/>
                <a:gd name="connsiteX77" fmla="*/ 9525 w 5915748"/>
                <a:gd name="connsiteY77" fmla="*/ 40757 h 3863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915748" h="3863040">
                  <a:moveTo>
                    <a:pt x="7648" y="0"/>
                  </a:moveTo>
                  <a:lnTo>
                    <a:pt x="5901244" y="0"/>
                  </a:lnTo>
                  <a:lnTo>
                    <a:pt x="5897352" y="40338"/>
                  </a:lnTo>
                  <a:lnTo>
                    <a:pt x="5897374" y="89790"/>
                  </a:lnTo>
                  <a:cubicBezTo>
                    <a:pt x="5894018" y="215782"/>
                    <a:pt x="5883803" y="316990"/>
                    <a:pt x="5897311" y="445351"/>
                  </a:cubicBezTo>
                  <a:cubicBezTo>
                    <a:pt x="5910820" y="573712"/>
                    <a:pt x="5908433" y="727903"/>
                    <a:pt x="5903120" y="877413"/>
                  </a:cubicBezTo>
                  <a:lnTo>
                    <a:pt x="5901314" y="923043"/>
                  </a:lnTo>
                  <a:lnTo>
                    <a:pt x="5901408" y="940274"/>
                  </a:lnTo>
                  <a:cubicBezTo>
                    <a:pt x="5901442" y="987382"/>
                    <a:pt x="5901007" y="1039427"/>
                    <a:pt x="5899782" y="1100241"/>
                  </a:cubicBezTo>
                  <a:lnTo>
                    <a:pt x="5897425" y="1193986"/>
                  </a:lnTo>
                  <a:lnTo>
                    <a:pt x="5901370" y="1322202"/>
                  </a:lnTo>
                  <a:cubicBezTo>
                    <a:pt x="5904665" y="1429361"/>
                    <a:pt x="5906606" y="1548201"/>
                    <a:pt x="5897311" y="1690256"/>
                  </a:cubicBezTo>
                  <a:cubicBezTo>
                    <a:pt x="5894988" y="1725770"/>
                    <a:pt x="5892896" y="1757012"/>
                    <a:pt x="5891060" y="1784967"/>
                  </a:cubicBezTo>
                  <a:lnTo>
                    <a:pt x="5889549" y="1808941"/>
                  </a:lnTo>
                  <a:lnTo>
                    <a:pt x="5897311" y="1908114"/>
                  </a:lnTo>
                  <a:cubicBezTo>
                    <a:pt x="5918420" y="2139873"/>
                    <a:pt x="5919535" y="2293145"/>
                    <a:pt x="5910021" y="2434412"/>
                  </a:cubicBezTo>
                  <a:lnTo>
                    <a:pt x="5906468" y="2473471"/>
                  </a:lnTo>
                  <a:lnTo>
                    <a:pt x="5906249" y="2516503"/>
                  </a:lnTo>
                  <a:cubicBezTo>
                    <a:pt x="5903658" y="2605247"/>
                    <a:pt x="5898088" y="2700754"/>
                    <a:pt x="5897311" y="2848017"/>
                  </a:cubicBezTo>
                  <a:cubicBezTo>
                    <a:pt x="5895757" y="3142543"/>
                    <a:pt x="5929709" y="3315174"/>
                    <a:pt x="5897311" y="3688328"/>
                  </a:cubicBezTo>
                  <a:cubicBezTo>
                    <a:pt x="5896951" y="3780433"/>
                    <a:pt x="5824804" y="3857097"/>
                    <a:pt x="5736451" y="3849188"/>
                  </a:cubicBezTo>
                  <a:cubicBezTo>
                    <a:pt x="5691548" y="3852478"/>
                    <a:pt x="5641995" y="3853261"/>
                    <a:pt x="5587958" y="3852802"/>
                  </a:cubicBezTo>
                  <a:lnTo>
                    <a:pt x="5550635" y="3851984"/>
                  </a:lnTo>
                  <a:lnTo>
                    <a:pt x="5497683" y="3852780"/>
                  </a:lnTo>
                  <a:cubicBezTo>
                    <a:pt x="5302555" y="3853952"/>
                    <a:pt x="5122400" y="3851257"/>
                    <a:pt x="4997418" y="3849842"/>
                  </a:cubicBezTo>
                  <a:lnTo>
                    <a:pt x="4969774" y="3849577"/>
                  </a:lnTo>
                  <a:lnTo>
                    <a:pt x="4875629" y="3851973"/>
                  </a:lnTo>
                  <a:cubicBezTo>
                    <a:pt x="4741357" y="3852842"/>
                    <a:pt x="4647787" y="3843658"/>
                    <a:pt x="4526496" y="3840284"/>
                  </a:cubicBezTo>
                  <a:lnTo>
                    <a:pt x="4483128" y="3839752"/>
                  </a:lnTo>
                  <a:lnTo>
                    <a:pt x="4394820" y="3842653"/>
                  </a:lnTo>
                  <a:cubicBezTo>
                    <a:pt x="4361269" y="3844226"/>
                    <a:pt x="4326146" y="3846363"/>
                    <a:pt x="4289274" y="3849188"/>
                  </a:cubicBezTo>
                  <a:cubicBezTo>
                    <a:pt x="4178658" y="3857665"/>
                    <a:pt x="4099725" y="3859765"/>
                    <a:pt x="4029741" y="3859086"/>
                  </a:cubicBezTo>
                  <a:lnTo>
                    <a:pt x="4012331" y="3858708"/>
                  </a:lnTo>
                  <a:lnTo>
                    <a:pt x="3929288" y="3861919"/>
                  </a:lnTo>
                  <a:cubicBezTo>
                    <a:pt x="3758679" y="3866229"/>
                    <a:pt x="3659946" y="3857094"/>
                    <a:pt x="3485678" y="3851780"/>
                  </a:cubicBezTo>
                  <a:lnTo>
                    <a:pt x="3462232" y="3851251"/>
                  </a:lnTo>
                  <a:lnTo>
                    <a:pt x="3417659" y="3852240"/>
                  </a:lnTo>
                  <a:cubicBezTo>
                    <a:pt x="3320399" y="3854560"/>
                    <a:pt x="3255119" y="3856279"/>
                    <a:pt x="3120400" y="3849188"/>
                  </a:cubicBezTo>
                  <a:cubicBezTo>
                    <a:pt x="2985681" y="3842097"/>
                    <a:pt x="2856110" y="3851211"/>
                    <a:pt x="2682868" y="3854455"/>
                  </a:cubicBezTo>
                  <a:lnTo>
                    <a:pt x="2616220" y="3855103"/>
                  </a:lnTo>
                  <a:lnTo>
                    <a:pt x="2605227" y="3856208"/>
                  </a:lnTo>
                  <a:cubicBezTo>
                    <a:pt x="2425760" y="3868222"/>
                    <a:pt x="2139890" y="3851714"/>
                    <a:pt x="1923695" y="3849188"/>
                  </a:cubicBezTo>
                  <a:cubicBezTo>
                    <a:pt x="1861925" y="3848467"/>
                    <a:pt x="1798271" y="3846961"/>
                    <a:pt x="1733117" y="3845394"/>
                  </a:cubicBezTo>
                  <a:lnTo>
                    <a:pt x="1721944" y="3845161"/>
                  </a:lnTo>
                  <a:lnTo>
                    <a:pt x="1680211" y="3846204"/>
                  </a:lnTo>
                  <a:cubicBezTo>
                    <a:pt x="1623551" y="3847710"/>
                    <a:pt x="1567034" y="3848986"/>
                    <a:pt x="1506240" y="3849188"/>
                  </a:cubicBezTo>
                  <a:cubicBezTo>
                    <a:pt x="1323858" y="3849796"/>
                    <a:pt x="1175140" y="3863875"/>
                    <a:pt x="1022070" y="3860090"/>
                  </a:cubicBezTo>
                  <a:lnTo>
                    <a:pt x="942923" y="3854556"/>
                  </a:lnTo>
                  <a:lnTo>
                    <a:pt x="881955" y="3855170"/>
                  </a:lnTo>
                  <a:cubicBezTo>
                    <a:pt x="630205" y="3854836"/>
                    <a:pt x="343641" y="3839875"/>
                    <a:pt x="170384" y="3849188"/>
                  </a:cubicBezTo>
                  <a:cubicBezTo>
                    <a:pt x="153451" y="3848721"/>
                    <a:pt x="134871" y="3844570"/>
                    <a:pt x="116540" y="3837072"/>
                  </a:cubicBezTo>
                  <a:lnTo>
                    <a:pt x="110231" y="3833191"/>
                  </a:lnTo>
                  <a:lnTo>
                    <a:pt x="107707" y="3832519"/>
                  </a:lnTo>
                  <a:lnTo>
                    <a:pt x="96045" y="3824465"/>
                  </a:lnTo>
                  <a:lnTo>
                    <a:pt x="64193" y="3804873"/>
                  </a:lnTo>
                  <a:cubicBezTo>
                    <a:pt x="32324" y="3777164"/>
                    <a:pt x="9042" y="3737416"/>
                    <a:pt x="9525" y="3688328"/>
                  </a:cubicBezTo>
                  <a:lnTo>
                    <a:pt x="5536" y="3437787"/>
                  </a:lnTo>
                  <a:lnTo>
                    <a:pt x="2820" y="3330032"/>
                  </a:lnTo>
                  <a:cubicBezTo>
                    <a:pt x="238" y="3211111"/>
                    <a:pt x="-109" y="3100618"/>
                    <a:pt x="9525" y="3022304"/>
                  </a:cubicBezTo>
                  <a:lnTo>
                    <a:pt x="9897" y="3018082"/>
                  </a:lnTo>
                  <a:lnTo>
                    <a:pt x="10136" y="2958992"/>
                  </a:lnTo>
                  <a:cubicBezTo>
                    <a:pt x="8729" y="2811274"/>
                    <a:pt x="3082" y="2667312"/>
                    <a:pt x="9525" y="2486995"/>
                  </a:cubicBezTo>
                  <a:lnTo>
                    <a:pt x="10420" y="2456389"/>
                  </a:lnTo>
                  <a:lnTo>
                    <a:pt x="9525" y="2399851"/>
                  </a:lnTo>
                  <a:cubicBezTo>
                    <a:pt x="9610" y="2291520"/>
                    <a:pt x="11437" y="2224562"/>
                    <a:pt x="12328" y="2156699"/>
                  </a:cubicBezTo>
                  <a:lnTo>
                    <a:pt x="12647" y="2120187"/>
                  </a:lnTo>
                  <a:lnTo>
                    <a:pt x="12264" y="2084699"/>
                  </a:lnTo>
                  <a:cubicBezTo>
                    <a:pt x="11922" y="2056231"/>
                    <a:pt x="11549" y="2026456"/>
                    <a:pt x="11188" y="1994789"/>
                  </a:cubicBezTo>
                  <a:lnTo>
                    <a:pt x="10783" y="1953882"/>
                  </a:lnTo>
                  <a:lnTo>
                    <a:pt x="9525" y="1908114"/>
                  </a:lnTo>
                  <a:cubicBezTo>
                    <a:pt x="7699" y="1852137"/>
                    <a:pt x="7110" y="1801384"/>
                    <a:pt x="7173" y="1752025"/>
                  </a:cubicBezTo>
                  <a:lnTo>
                    <a:pt x="8436" y="1632246"/>
                  </a:lnTo>
                  <a:lnTo>
                    <a:pt x="8398" y="1628886"/>
                  </a:lnTo>
                  <a:cubicBezTo>
                    <a:pt x="6231" y="1463173"/>
                    <a:pt x="2639" y="1478917"/>
                    <a:pt x="9525" y="1285662"/>
                  </a:cubicBezTo>
                  <a:lnTo>
                    <a:pt x="9900" y="1275523"/>
                  </a:lnTo>
                  <a:lnTo>
                    <a:pt x="9525" y="1242090"/>
                  </a:lnTo>
                  <a:cubicBezTo>
                    <a:pt x="4337" y="940306"/>
                    <a:pt x="-2085" y="827375"/>
                    <a:pt x="9525" y="576066"/>
                  </a:cubicBezTo>
                  <a:cubicBezTo>
                    <a:pt x="-12933" y="368488"/>
                    <a:pt x="11654" y="293607"/>
                    <a:pt x="9525" y="40757"/>
                  </a:cubicBezTo>
                  <a:close/>
                </a:path>
              </a:pathLst>
            </a:custGeom>
            <a:solidFill>
              <a:srgbClr val="8FAD58"/>
            </a:solidFill>
            <a:ln w="158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5B264CBD-EE11-B336-ED3C-375CF33B2431}"/>
                </a:ext>
              </a:extLst>
            </p:cNvPr>
            <p:cNvSpPr/>
            <p:nvPr/>
          </p:nvSpPr>
          <p:spPr>
            <a:xfrm>
              <a:off x="3095912" y="1250824"/>
              <a:ext cx="5928878" cy="4699802"/>
            </a:xfrm>
            <a:custGeom>
              <a:avLst/>
              <a:gdLst>
                <a:gd name="connsiteX0" fmla="*/ 2663432 w 5928878"/>
                <a:gd name="connsiteY0" fmla="*/ 7 h 4699802"/>
                <a:gd name="connsiteX1" fmla="*/ 2781496 w 5928878"/>
                <a:gd name="connsiteY1" fmla="*/ 7064 h 4699802"/>
                <a:gd name="connsiteX2" fmla="*/ 2781496 w 5928878"/>
                <a:gd name="connsiteY2" fmla="*/ 115164 h 4699802"/>
                <a:gd name="connsiteX3" fmla="*/ 2767092 w 5928878"/>
                <a:gd name="connsiteY3" fmla="*/ 118049 h 4699802"/>
                <a:gd name="connsiteX4" fmla="*/ 2721213 w 5928878"/>
                <a:gd name="connsiteY4" fmla="*/ 161333 h 4699802"/>
                <a:gd name="connsiteX5" fmla="*/ 2703019 w 5928878"/>
                <a:gd name="connsiteY5" fmla="*/ 213971 h 4699802"/>
                <a:gd name="connsiteX6" fmla="*/ 2708879 w 5928878"/>
                <a:gd name="connsiteY6" fmla="*/ 253811 h 4699802"/>
                <a:gd name="connsiteX7" fmla="*/ 2728535 w 5928878"/>
                <a:gd name="connsiteY7" fmla="*/ 282076 h 4699802"/>
                <a:gd name="connsiteX8" fmla="*/ 2807927 w 5928878"/>
                <a:gd name="connsiteY8" fmla="*/ 318075 h 4699802"/>
                <a:gd name="connsiteX9" fmla="*/ 2912835 w 5928878"/>
                <a:gd name="connsiteY9" fmla="*/ 213971 h 4699802"/>
                <a:gd name="connsiteX10" fmla="*/ 2902651 w 5928878"/>
                <a:gd name="connsiteY10" fmla="*/ 174209 h 4699802"/>
                <a:gd name="connsiteX11" fmla="*/ 2892435 w 5928878"/>
                <a:gd name="connsiteY11" fmla="*/ 150837 h 4699802"/>
                <a:gd name="connsiteX12" fmla="*/ 2874285 w 5928878"/>
                <a:gd name="connsiteY12" fmla="*/ 129707 h 4699802"/>
                <a:gd name="connsiteX13" fmla="*/ 2848761 w 5928878"/>
                <a:gd name="connsiteY13" fmla="*/ 118049 h 4699802"/>
                <a:gd name="connsiteX14" fmla="*/ 2834358 w 5928878"/>
                <a:gd name="connsiteY14" fmla="*/ 115164 h 4699802"/>
                <a:gd name="connsiteX15" fmla="*/ 2834358 w 5928878"/>
                <a:gd name="connsiteY15" fmla="*/ 7064 h 4699802"/>
                <a:gd name="connsiteX16" fmla="*/ 3084417 w 5928878"/>
                <a:gd name="connsiteY16" fmla="*/ 7064 h 4699802"/>
                <a:gd name="connsiteX17" fmla="*/ 3084417 w 5928878"/>
                <a:gd name="connsiteY17" fmla="*/ 115164 h 4699802"/>
                <a:gd name="connsiteX18" fmla="*/ 3070014 w 5928878"/>
                <a:gd name="connsiteY18" fmla="*/ 118049 h 4699802"/>
                <a:gd name="connsiteX19" fmla="*/ 3026781 w 5928878"/>
                <a:gd name="connsiteY19" fmla="*/ 153499 h 4699802"/>
                <a:gd name="connsiteX20" fmla="*/ 3013614 w 5928878"/>
                <a:gd name="connsiteY20" fmla="*/ 180084 h 4699802"/>
                <a:gd name="connsiteX21" fmla="*/ 3005940 w 5928878"/>
                <a:gd name="connsiteY21" fmla="*/ 213971 h 4699802"/>
                <a:gd name="connsiteX22" fmla="*/ 3045460 w 5928878"/>
                <a:gd name="connsiteY22" fmla="*/ 288983 h 4699802"/>
                <a:gd name="connsiteX23" fmla="*/ 3073423 w 5928878"/>
                <a:gd name="connsiteY23" fmla="*/ 310755 h 4699802"/>
                <a:gd name="connsiteX24" fmla="*/ 3110848 w 5928878"/>
                <a:gd name="connsiteY24" fmla="*/ 318075 h 4699802"/>
                <a:gd name="connsiteX25" fmla="*/ 3184548 w 5928878"/>
                <a:gd name="connsiteY25" fmla="*/ 284795 h 4699802"/>
                <a:gd name="connsiteX26" fmla="*/ 3187374 w 5928878"/>
                <a:gd name="connsiteY26" fmla="*/ 281098 h 4699802"/>
                <a:gd name="connsiteX27" fmla="*/ 3203845 w 5928878"/>
                <a:gd name="connsiteY27" fmla="*/ 258238 h 4699802"/>
                <a:gd name="connsiteX28" fmla="*/ 3215756 w 5928878"/>
                <a:gd name="connsiteY28" fmla="*/ 213971 h 4699802"/>
                <a:gd name="connsiteX29" fmla="*/ 3151683 w 5928878"/>
                <a:gd name="connsiteY29" fmla="*/ 118049 h 4699802"/>
                <a:gd name="connsiteX30" fmla="*/ 3137279 w 5928878"/>
                <a:gd name="connsiteY30" fmla="*/ 115164 h 4699802"/>
                <a:gd name="connsiteX31" fmla="*/ 3137279 w 5928878"/>
                <a:gd name="connsiteY31" fmla="*/ 7064 h 4699802"/>
                <a:gd name="connsiteX32" fmla="*/ 3387338 w 5928878"/>
                <a:gd name="connsiteY32" fmla="*/ 7064 h 4699802"/>
                <a:gd name="connsiteX33" fmla="*/ 3389507 w 5928878"/>
                <a:gd name="connsiteY33" fmla="*/ 34000 h 4699802"/>
                <a:gd name="connsiteX34" fmla="*/ 3389780 w 5928878"/>
                <a:gd name="connsiteY34" fmla="*/ 54078 h 4699802"/>
                <a:gd name="connsiteX35" fmla="*/ 3390004 w 5928878"/>
                <a:gd name="connsiteY35" fmla="*/ 58387 h 4699802"/>
                <a:gd name="connsiteX36" fmla="*/ 3387338 w 5928878"/>
                <a:gd name="connsiteY36" fmla="*/ 115164 h 4699802"/>
                <a:gd name="connsiteX37" fmla="*/ 3372935 w 5928878"/>
                <a:gd name="connsiteY37" fmla="*/ 118049 h 4699802"/>
                <a:gd name="connsiteX38" fmla="*/ 3308862 w 5928878"/>
                <a:gd name="connsiteY38" fmla="*/ 213971 h 4699802"/>
                <a:gd name="connsiteX39" fmla="*/ 3413769 w 5928878"/>
                <a:gd name="connsiteY39" fmla="*/ 318075 h 4699802"/>
                <a:gd name="connsiteX40" fmla="*/ 3518677 w 5928878"/>
                <a:gd name="connsiteY40" fmla="*/ 213971 h 4699802"/>
                <a:gd name="connsiteX41" fmla="*/ 3454604 w 5928878"/>
                <a:gd name="connsiteY41" fmla="*/ 118049 h 4699802"/>
                <a:gd name="connsiteX42" fmla="*/ 3440201 w 5928878"/>
                <a:gd name="connsiteY42" fmla="*/ 115164 h 4699802"/>
                <a:gd name="connsiteX43" fmla="*/ 3440056 w 5928878"/>
                <a:gd name="connsiteY43" fmla="*/ 90906 h 4699802"/>
                <a:gd name="connsiteX44" fmla="*/ 3440201 w 5928878"/>
                <a:gd name="connsiteY44" fmla="*/ 84054 h 4699802"/>
                <a:gd name="connsiteX45" fmla="*/ 3440201 w 5928878"/>
                <a:gd name="connsiteY45" fmla="*/ 7064 h 4699802"/>
                <a:gd name="connsiteX46" fmla="*/ 3690259 w 5928878"/>
                <a:gd name="connsiteY46" fmla="*/ 7064 h 4699802"/>
                <a:gd name="connsiteX47" fmla="*/ 3691799 w 5928878"/>
                <a:gd name="connsiteY47" fmla="*/ 37264 h 4699802"/>
                <a:gd name="connsiteX48" fmla="*/ 3690409 w 5928878"/>
                <a:gd name="connsiteY48" fmla="*/ 61066 h 4699802"/>
                <a:gd name="connsiteX49" fmla="*/ 3690259 w 5928878"/>
                <a:gd name="connsiteY49" fmla="*/ 115164 h 4699802"/>
                <a:gd name="connsiteX50" fmla="*/ 3675856 w 5928878"/>
                <a:gd name="connsiteY50" fmla="*/ 118049 h 4699802"/>
                <a:gd name="connsiteX51" fmla="*/ 3646942 w 5928878"/>
                <a:gd name="connsiteY51" fmla="*/ 133742 h 4699802"/>
                <a:gd name="connsiteX52" fmla="*/ 3628312 w 5928878"/>
                <a:gd name="connsiteY52" fmla="*/ 155894 h 4699802"/>
                <a:gd name="connsiteX53" fmla="*/ 3611783 w 5928878"/>
                <a:gd name="connsiteY53" fmla="*/ 213971 h 4699802"/>
                <a:gd name="connsiteX54" fmla="*/ 3623044 w 5928878"/>
                <a:gd name="connsiteY54" fmla="*/ 249625 h 4699802"/>
                <a:gd name="connsiteX55" fmla="*/ 3633886 w 5928878"/>
                <a:gd name="connsiteY55" fmla="*/ 266489 h 4699802"/>
                <a:gd name="connsiteX56" fmla="*/ 3645300 w 5928878"/>
                <a:gd name="connsiteY56" fmla="*/ 281935 h 4699802"/>
                <a:gd name="connsiteX57" fmla="*/ 3716691 w 5928878"/>
                <a:gd name="connsiteY57" fmla="*/ 318075 h 4699802"/>
                <a:gd name="connsiteX58" fmla="*/ 3789389 w 5928878"/>
                <a:gd name="connsiteY58" fmla="*/ 290356 h 4699802"/>
                <a:gd name="connsiteX59" fmla="*/ 3798304 w 5928878"/>
                <a:gd name="connsiteY59" fmla="*/ 277505 h 4699802"/>
                <a:gd name="connsiteX60" fmla="*/ 3812379 w 5928878"/>
                <a:gd name="connsiteY60" fmla="*/ 255517 h 4699802"/>
                <a:gd name="connsiteX61" fmla="*/ 3821598 w 5928878"/>
                <a:gd name="connsiteY61" fmla="*/ 213971 h 4699802"/>
                <a:gd name="connsiteX62" fmla="*/ 3757525 w 5928878"/>
                <a:gd name="connsiteY62" fmla="*/ 118049 h 4699802"/>
                <a:gd name="connsiteX63" fmla="*/ 3743122 w 5928878"/>
                <a:gd name="connsiteY63" fmla="*/ 115164 h 4699802"/>
                <a:gd name="connsiteX64" fmla="*/ 3743122 w 5928878"/>
                <a:gd name="connsiteY64" fmla="*/ 7064 h 4699802"/>
                <a:gd name="connsiteX65" fmla="*/ 3852564 w 5928878"/>
                <a:gd name="connsiteY65" fmla="*/ 5643 h 4699802"/>
                <a:gd name="connsiteX66" fmla="*/ 3877261 w 5928878"/>
                <a:gd name="connsiteY66" fmla="*/ 6448 h 4699802"/>
                <a:gd name="connsiteX67" fmla="*/ 3940557 w 5928878"/>
                <a:gd name="connsiteY67" fmla="*/ 3516 h 4699802"/>
                <a:gd name="connsiteX68" fmla="*/ 3993180 w 5928878"/>
                <a:gd name="connsiteY68" fmla="*/ 7064 h 4699802"/>
                <a:gd name="connsiteX69" fmla="*/ 3993180 w 5928878"/>
                <a:gd name="connsiteY69" fmla="*/ 115164 h 4699802"/>
                <a:gd name="connsiteX70" fmla="*/ 3978777 w 5928878"/>
                <a:gd name="connsiteY70" fmla="*/ 118049 h 4699802"/>
                <a:gd name="connsiteX71" fmla="*/ 3931526 w 5928878"/>
                <a:gd name="connsiteY71" fmla="*/ 154363 h 4699802"/>
                <a:gd name="connsiteX72" fmla="*/ 3930642 w 5928878"/>
                <a:gd name="connsiteY72" fmla="*/ 155375 h 4699802"/>
                <a:gd name="connsiteX73" fmla="*/ 3914704 w 5928878"/>
                <a:gd name="connsiteY73" fmla="*/ 213971 h 4699802"/>
                <a:gd name="connsiteX74" fmla="*/ 3926265 w 5928878"/>
                <a:gd name="connsiteY74" fmla="*/ 254166 h 4699802"/>
                <a:gd name="connsiteX75" fmla="*/ 3930346 w 5928878"/>
                <a:gd name="connsiteY75" fmla="*/ 260577 h 4699802"/>
                <a:gd name="connsiteX76" fmla="*/ 3946625 w 5928878"/>
                <a:gd name="connsiteY76" fmla="*/ 283816 h 4699802"/>
                <a:gd name="connsiteX77" fmla="*/ 4019612 w 5928878"/>
                <a:gd name="connsiteY77" fmla="*/ 318075 h 4699802"/>
                <a:gd name="connsiteX78" fmla="*/ 4124520 w 5928878"/>
                <a:gd name="connsiteY78" fmla="*/ 213971 h 4699802"/>
                <a:gd name="connsiteX79" fmla="*/ 4060446 w 5928878"/>
                <a:gd name="connsiteY79" fmla="*/ 118049 h 4699802"/>
                <a:gd name="connsiteX80" fmla="*/ 4046043 w 5928878"/>
                <a:gd name="connsiteY80" fmla="*/ 115164 h 4699802"/>
                <a:gd name="connsiteX81" fmla="*/ 4046532 w 5928878"/>
                <a:gd name="connsiteY81" fmla="*/ 61765 h 4699802"/>
                <a:gd name="connsiteX82" fmla="*/ 4046554 w 5928878"/>
                <a:gd name="connsiteY82" fmla="*/ 45156 h 4699802"/>
                <a:gd name="connsiteX83" fmla="*/ 4046138 w 5928878"/>
                <a:gd name="connsiteY83" fmla="*/ 34653 h 4699802"/>
                <a:gd name="connsiteX84" fmla="*/ 4046043 w 5928878"/>
                <a:gd name="connsiteY84" fmla="*/ 7064 h 4699802"/>
                <a:gd name="connsiteX85" fmla="*/ 4094447 w 5928878"/>
                <a:gd name="connsiteY85" fmla="*/ 12470 h 4699802"/>
                <a:gd name="connsiteX86" fmla="*/ 4101652 w 5928878"/>
                <a:gd name="connsiteY86" fmla="*/ 12658 h 4699802"/>
                <a:gd name="connsiteX87" fmla="*/ 4148284 w 5928878"/>
                <a:gd name="connsiteY87" fmla="*/ 13143 h 4699802"/>
                <a:gd name="connsiteX88" fmla="*/ 4296102 w 5928878"/>
                <a:gd name="connsiteY88" fmla="*/ 7064 h 4699802"/>
                <a:gd name="connsiteX89" fmla="*/ 4297032 w 5928878"/>
                <a:gd name="connsiteY89" fmla="*/ 60327 h 4699802"/>
                <a:gd name="connsiteX90" fmla="*/ 4296362 w 5928878"/>
                <a:gd name="connsiteY90" fmla="*/ 74171 h 4699802"/>
                <a:gd name="connsiteX91" fmla="*/ 4296102 w 5928878"/>
                <a:gd name="connsiteY91" fmla="*/ 115164 h 4699802"/>
                <a:gd name="connsiteX92" fmla="*/ 4281698 w 5928878"/>
                <a:gd name="connsiteY92" fmla="*/ 118049 h 4699802"/>
                <a:gd name="connsiteX93" fmla="*/ 4239537 w 5928878"/>
                <a:gd name="connsiteY93" fmla="*/ 156981 h 4699802"/>
                <a:gd name="connsiteX94" fmla="*/ 4217625 w 5928878"/>
                <a:gd name="connsiteY94" fmla="*/ 213971 h 4699802"/>
                <a:gd name="connsiteX95" fmla="*/ 4228696 w 5928878"/>
                <a:gd name="connsiteY95" fmla="*/ 256082 h 4699802"/>
                <a:gd name="connsiteX96" fmla="*/ 4248295 w 5928878"/>
                <a:gd name="connsiteY96" fmla="*/ 285292 h 4699802"/>
                <a:gd name="connsiteX97" fmla="*/ 4278539 w 5928878"/>
                <a:gd name="connsiteY97" fmla="*/ 306515 h 4699802"/>
                <a:gd name="connsiteX98" fmla="*/ 4281265 w 5928878"/>
                <a:gd name="connsiteY98" fmla="*/ 308240 h 4699802"/>
                <a:gd name="connsiteX99" fmla="*/ 4322533 w 5928878"/>
                <a:gd name="connsiteY99" fmla="*/ 318075 h 4699802"/>
                <a:gd name="connsiteX100" fmla="*/ 4427441 w 5928878"/>
                <a:gd name="connsiteY100" fmla="*/ 213971 h 4699802"/>
                <a:gd name="connsiteX101" fmla="*/ 4363367 w 5928878"/>
                <a:gd name="connsiteY101" fmla="*/ 118049 h 4699802"/>
                <a:gd name="connsiteX102" fmla="*/ 4348964 w 5928878"/>
                <a:gd name="connsiteY102" fmla="*/ 115164 h 4699802"/>
                <a:gd name="connsiteX103" fmla="*/ 4348964 w 5928878"/>
                <a:gd name="connsiteY103" fmla="*/ 7064 h 4699802"/>
                <a:gd name="connsiteX104" fmla="*/ 4415167 w 5928878"/>
                <a:gd name="connsiteY104" fmla="*/ 5052 h 4699802"/>
                <a:gd name="connsiteX105" fmla="*/ 4422446 w 5928878"/>
                <a:gd name="connsiteY105" fmla="*/ 5375 h 4699802"/>
                <a:gd name="connsiteX106" fmla="*/ 4424283 w 5928878"/>
                <a:gd name="connsiteY106" fmla="*/ 5333 h 4699802"/>
                <a:gd name="connsiteX107" fmla="*/ 4599023 w 5928878"/>
                <a:gd name="connsiteY107" fmla="*/ 7064 h 4699802"/>
                <a:gd name="connsiteX108" fmla="*/ 4599023 w 5928878"/>
                <a:gd name="connsiteY108" fmla="*/ 115164 h 4699802"/>
                <a:gd name="connsiteX109" fmla="*/ 4584620 w 5928878"/>
                <a:gd name="connsiteY109" fmla="*/ 118049 h 4699802"/>
                <a:gd name="connsiteX110" fmla="*/ 4520546 w 5928878"/>
                <a:gd name="connsiteY110" fmla="*/ 213971 h 4699802"/>
                <a:gd name="connsiteX111" fmla="*/ 4529624 w 5928878"/>
                <a:gd name="connsiteY111" fmla="*/ 255174 h 4699802"/>
                <a:gd name="connsiteX112" fmla="*/ 4552676 w 5928878"/>
                <a:gd name="connsiteY112" fmla="*/ 287265 h 4699802"/>
                <a:gd name="connsiteX113" fmla="*/ 4585525 w 5928878"/>
                <a:gd name="connsiteY113" fmla="*/ 308876 h 4699802"/>
                <a:gd name="connsiteX114" fmla="*/ 4625454 w 5928878"/>
                <a:gd name="connsiteY114" fmla="*/ 318075 h 4699802"/>
                <a:gd name="connsiteX115" fmla="*/ 4666609 w 5928878"/>
                <a:gd name="connsiteY115" fmla="*/ 307895 h 4699802"/>
                <a:gd name="connsiteX116" fmla="*/ 4701946 w 5928878"/>
                <a:gd name="connsiteY116" fmla="*/ 284286 h 4699802"/>
                <a:gd name="connsiteX117" fmla="*/ 4724680 w 5928878"/>
                <a:gd name="connsiteY117" fmla="*/ 250368 h 4699802"/>
                <a:gd name="connsiteX118" fmla="*/ 4730362 w 5928878"/>
                <a:gd name="connsiteY118" fmla="*/ 213971 h 4699802"/>
                <a:gd name="connsiteX119" fmla="*/ 4666289 w 5928878"/>
                <a:gd name="connsiteY119" fmla="*/ 118049 h 4699802"/>
                <a:gd name="connsiteX120" fmla="*/ 4651886 w 5928878"/>
                <a:gd name="connsiteY120" fmla="*/ 115164 h 4699802"/>
                <a:gd name="connsiteX121" fmla="*/ 4651886 w 5928878"/>
                <a:gd name="connsiteY121" fmla="*/ 7064 h 4699802"/>
                <a:gd name="connsiteX122" fmla="*/ 4709439 w 5928878"/>
                <a:gd name="connsiteY122" fmla="*/ 3934 h 4699802"/>
                <a:gd name="connsiteX123" fmla="*/ 4732879 w 5928878"/>
                <a:gd name="connsiteY123" fmla="*/ 4505 h 4699802"/>
                <a:gd name="connsiteX124" fmla="*/ 4782414 w 5928878"/>
                <a:gd name="connsiteY124" fmla="*/ 4432 h 4699802"/>
                <a:gd name="connsiteX125" fmla="*/ 4901944 w 5928878"/>
                <a:gd name="connsiteY125" fmla="*/ 7064 h 4699802"/>
                <a:gd name="connsiteX126" fmla="*/ 4901944 w 5928878"/>
                <a:gd name="connsiteY126" fmla="*/ 115164 h 4699802"/>
                <a:gd name="connsiteX127" fmla="*/ 4887541 w 5928878"/>
                <a:gd name="connsiteY127" fmla="*/ 118049 h 4699802"/>
                <a:gd name="connsiteX128" fmla="*/ 4823468 w 5928878"/>
                <a:gd name="connsiteY128" fmla="*/ 213971 h 4699802"/>
                <a:gd name="connsiteX129" fmla="*/ 4831523 w 5928878"/>
                <a:gd name="connsiteY129" fmla="*/ 255415 h 4699802"/>
                <a:gd name="connsiteX130" fmla="*/ 4831549 w 5928878"/>
                <a:gd name="connsiteY130" fmla="*/ 255455 h 4699802"/>
                <a:gd name="connsiteX131" fmla="*/ 4853570 w 5928878"/>
                <a:gd name="connsiteY131" fmla="*/ 287669 h 4699802"/>
                <a:gd name="connsiteX132" fmla="*/ 4859860 w 5928878"/>
                <a:gd name="connsiteY132" fmla="*/ 291957 h 4699802"/>
                <a:gd name="connsiteX133" fmla="*/ 4886302 w 5928878"/>
                <a:gd name="connsiteY133" fmla="*/ 309095 h 4699802"/>
                <a:gd name="connsiteX134" fmla="*/ 4928375 w 5928878"/>
                <a:gd name="connsiteY134" fmla="*/ 318075 h 4699802"/>
                <a:gd name="connsiteX135" fmla="*/ 5005628 w 5928878"/>
                <a:gd name="connsiteY135" fmla="*/ 281394 h 4699802"/>
                <a:gd name="connsiteX136" fmla="*/ 5018560 w 5928878"/>
                <a:gd name="connsiteY136" fmla="*/ 263859 h 4699802"/>
                <a:gd name="connsiteX137" fmla="*/ 5023401 w 5928878"/>
                <a:gd name="connsiteY137" fmla="*/ 255308 h 4699802"/>
                <a:gd name="connsiteX138" fmla="*/ 5033283 w 5928878"/>
                <a:gd name="connsiteY138" fmla="*/ 213971 h 4699802"/>
                <a:gd name="connsiteX139" fmla="*/ 4969210 w 5928878"/>
                <a:gd name="connsiteY139" fmla="*/ 118049 h 4699802"/>
                <a:gd name="connsiteX140" fmla="*/ 4954807 w 5928878"/>
                <a:gd name="connsiteY140" fmla="*/ 115164 h 4699802"/>
                <a:gd name="connsiteX141" fmla="*/ 4954807 w 5928878"/>
                <a:gd name="connsiteY141" fmla="*/ 7064 h 4699802"/>
                <a:gd name="connsiteX142" fmla="*/ 5012164 w 5928878"/>
                <a:gd name="connsiteY142" fmla="*/ 9617 h 4699802"/>
                <a:gd name="connsiteX143" fmla="*/ 5045870 w 5928878"/>
                <a:gd name="connsiteY143" fmla="*/ 10485 h 4699802"/>
                <a:gd name="connsiteX144" fmla="*/ 5075779 w 5928878"/>
                <a:gd name="connsiteY144" fmla="*/ 9849 h 4699802"/>
                <a:gd name="connsiteX145" fmla="*/ 5204865 w 5928878"/>
                <a:gd name="connsiteY145" fmla="*/ 7064 h 4699802"/>
                <a:gd name="connsiteX146" fmla="*/ 5204865 w 5928878"/>
                <a:gd name="connsiteY146" fmla="*/ 115164 h 4699802"/>
                <a:gd name="connsiteX147" fmla="*/ 5190462 w 5928878"/>
                <a:gd name="connsiteY147" fmla="*/ 118049 h 4699802"/>
                <a:gd name="connsiteX148" fmla="*/ 5150926 w 5928878"/>
                <a:gd name="connsiteY148" fmla="*/ 151818 h 4699802"/>
                <a:gd name="connsiteX149" fmla="*/ 5148540 w 5928878"/>
                <a:gd name="connsiteY149" fmla="*/ 154775 h 4699802"/>
                <a:gd name="connsiteX150" fmla="*/ 5126389 w 5928878"/>
                <a:gd name="connsiteY150" fmla="*/ 213971 h 4699802"/>
                <a:gd name="connsiteX151" fmla="*/ 5231297 w 5928878"/>
                <a:gd name="connsiteY151" fmla="*/ 318075 h 4699802"/>
                <a:gd name="connsiteX152" fmla="*/ 5269943 w 5928878"/>
                <a:gd name="connsiteY152" fmla="*/ 307259 h 4699802"/>
                <a:gd name="connsiteX153" fmla="*/ 5277402 w 5928878"/>
                <a:gd name="connsiteY153" fmla="*/ 302322 h 4699802"/>
                <a:gd name="connsiteX154" fmla="*/ 5303926 w 5928878"/>
                <a:gd name="connsiteY154" fmla="*/ 281786 h 4699802"/>
                <a:gd name="connsiteX155" fmla="*/ 5336204 w 5928878"/>
                <a:gd name="connsiteY155" fmla="*/ 213971 h 4699802"/>
                <a:gd name="connsiteX156" fmla="*/ 5272131 w 5928878"/>
                <a:gd name="connsiteY156" fmla="*/ 118049 h 4699802"/>
                <a:gd name="connsiteX157" fmla="*/ 5257728 w 5928878"/>
                <a:gd name="connsiteY157" fmla="*/ 115164 h 4699802"/>
                <a:gd name="connsiteX158" fmla="*/ 5257728 w 5928878"/>
                <a:gd name="connsiteY158" fmla="*/ 7064 h 4699802"/>
                <a:gd name="connsiteX159" fmla="*/ 5318878 w 5928878"/>
                <a:gd name="connsiteY159" fmla="*/ 4245 h 4699802"/>
                <a:gd name="connsiteX160" fmla="*/ 5376514 w 5928878"/>
                <a:gd name="connsiteY160" fmla="*/ 6254 h 4699802"/>
                <a:gd name="connsiteX161" fmla="*/ 5379470 w 5928878"/>
                <a:gd name="connsiteY161" fmla="*/ 6115 h 4699802"/>
                <a:gd name="connsiteX162" fmla="*/ 5507786 w 5928878"/>
                <a:gd name="connsiteY162" fmla="*/ 7064 h 4699802"/>
                <a:gd name="connsiteX163" fmla="*/ 5507786 w 5928878"/>
                <a:gd name="connsiteY163" fmla="*/ 115164 h 4699802"/>
                <a:gd name="connsiteX164" fmla="*/ 5493383 w 5928878"/>
                <a:gd name="connsiteY164" fmla="*/ 118049 h 4699802"/>
                <a:gd name="connsiteX165" fmla="*/ 5429310 w 5928878"/>
                <a:gd name="connsiteY165" fmla="*/ 213971 h 4699802"/>
                <a:gd name="connsiteX166" fmla="*/ 5463956 w 5928878"/>
                <a:gd name="connsiteY166" fmla="*/ 286116 h 4699802"/>
                <a:gd name="connsiteX167" fmla="*/ 5495489 w 5928878"/>
                <a:gd name="connsiteY167" fmla="*/ 308876 h 4699802"/>
                <a:gd name="connsiteX168" fmla="*/ 5534218 w 5928878"/>
                <a:gd name="connsiteY168" fmla="*/ 318075 h 4699802"/>
                <a:gd name="connsiteX169" fmla="*/ 5578342 w 5928878"/>
                <a:gd name="connsiteY169" fmla="*/ 310814 h 4699802"/>
                <a:gd name="connsiteX170" fmla="*/ 5578560 w 5928878"/>
                <a:gd name="connsiteY170" fmla="*/ 310661 h 4699802"/>
                <a:gd name="connsiteX171" fmla="*/ 5602998 w 5928878"/>
                <a:gd name="connsiteY171" fmla="*/ 292546 h 4699802"/>
                <a:gd name="connsiteX172" fmla="*/ 5639126 w 5928878"/>
                <a:gd name="connsiteY172" fmla="*/ 213971 h 4699802"/>
                <a:gd name="connsiteX173" fmla="*/ 5627256 w 5928878"/>
                <a:gd name="connsiteY173" fmla="*/ 174262 h 4699802"/>
                <a:gd name="connsiteX174" fmla="*/ 5617840 w 5928878"/>
                <a:gd name="connsiteY174" fmla="*/ 157799 h 4699802"/>
                <a:gd name="connsiteX175" fmla="*/ 5575052 w 5928878"/>
                <a:gd name="connsiteY175" fmla="*/ 118049 h 4699802"/>
                <a:gd name="connsiteX176" fmla="*/ 5560649 w 5928878"/>
                <a:gd name="connsiteY176" fmla="*/ 115164 h 4699802"/>
                <a:gd name="connsiteX177" fmla="*/ 5560649 w 5928878"/>
                <a:gd name="connsiteY177" fmla="*/ 7064 h 4699802"/>
                <a:gd name="connsiteX178" fmla="*/ 5742421 w 5928878"/>
                <a:gd name="connsiteY178" fmla="*/ 7064 h 4699802"/>
                <a:gd name="connsiteX179" fmla="*/ 5795712 w 5928878"/>
                <a:gd name="connsiteY179" fmla="*/ 23432 h 4699802"/>
                <a:gd name="connsiteX180" fmla="*/ 5797892 w 5928878"/>
                <a:gd name="connsiteY180" fmla="*/ 25107 h 4699802"/>
                <a:gd name="connsiteX181" fmla="*/ 5804758 w 5928878"/>
                <a:gd name="connsiteY181" fmla="*/ 27341 h 4699802"/>
                <a:gd name="connsiteX182" fmla="*/ 5903281 w 5928878"/>
                <a:gd name="connsiteY182" fmla="*/ 167923 h 4699802"/>
                <a:gd name="connsiteX183" fmla="*/ 5914200 w 5928878"/>
                <a:gd name="connsiteY183" fmla="*/ 764370 h 4699802"/>
                <a:gd name="connsiteX184" fmla="*/ 5903322 w 5928878"/>
                <a:gd name="connsiteY184" fmla="*/ 877100 h 4699802"/>
                <a:gd name="connsiteX185" fmla="*/ 5903344 w 5928878"/>
                <a:gd name="connsiteY185" fmla="*/ 926552 h 4699802"/>
                <a:gd name="connsiteX186" fmla="*/ 5903281 w 5928878"/>
                <a:gd name="connsiteY186" fmla="*/ 1282113 h 4699802"/>
                <a:gd name="connsiteX187" fmla="*/ 5909090 w 5928878"/>
                <a:gd name="connsiteY187" fmla="*/ 1714175 h 4699802"/>
                <a:gd name="connsiteX188" fmla="*/ 5907284 w 5928878"/>
                <a:gd name="connsiteY188" fmla="*/ 1759805 h 4699802"/>
                <a:gd name="connsiteX189" fmla="*/ 5907378 w 5928878"/>
                <a:gd name="connsiteY189" fmla="*/ 1777036 h 4699802"/>
                <a:gd name="connsiteX190" fmla="*/ 5905752 w 5928878"/>
                <a:gd name="connsiteY190" fmla="*/ 1937003 h 4699802"/>
                <a:gd name="connsiteX191" fmla="*/ 5903395 w 5928878"/>
                <a:gd name="connsiteY191" fmla="*/ 2030748 h 4699802"/>
                <a:gd name="connsiteX192" fmla="*/ 5907340 w 5928878"/>
                <a:gd name="connsiteY192" fmla="*/ 2158964 h 4699802"/>
                <a:gd name="connsiteX193" fmla="*/ 5903281 w 5928878"/>
                <a:gd name="connsiteY193" fmla="*/ 2527018 h 4699802"/>
                <a:gd name="connsiteX194" fmla="*/ 5897030 w 5928878"/>
                <a:gd name="connsiteY194" fmla="*/ 2621729 h 4699802"/>
                <a:gd name="connsiteX195" fmla="*/ 5895519 w 5928878"/>
                <a:gd name="connsiteY195" fmla="*/ 2645703 h 4699802"/>
                <a:gd name="connsiteX196" fmla="*/ 5903281 w 5928878"/>
                <a:gd name="connsiteY196" fmla="*/ 2744876 h 4699802"/>
                <a:gd name="connsiteX197" fmla="*/ 5915991 w 5928878"/>
                <a:gd name="connsiteY197" fmla="*/ 3271174 h 4699802"/>
                <a:gd name="connsiteX198" fmla="*/ 5912438 w 5928878"/>
                <a:gd name="connsiteY198" fmla="*/ 3310233 h 4699802"/>
                <a:gd name="connsiteX199" fmla="*/ 5912219 w 5928878"/>
                <a:gd name="connsiteY199" fmla="*/ 3353265 h 4699802"/>
                <a:gd name="connsiteX200" fmla="*/ 5903281 w 5928878"/>
                <a:gd name="connsiteY200" fmla="*/ 3684779 h 4699802"/>
                <a:gd name="connsiteX201" fmla="*/ 5903281 w 5928878"/>
                <a:gd name="connsiteY201" fmla="*/ 4525090 h 4699802"/>
                <a:gd name="connsiteX202" fmla="*/ 5742421 w 5928878"/>
                <a:gd name="connsiteY202" fmla="*/ 4685950 h 4699802"/>
                <a:gd name="connsiteX203" fmla="*/ 5593928 w 5928878"/>
                <a:gd name="connsiteY203" fmla="*/ 4689564 h 4699802"/>
                <a:gd name="connsiteX204" fmla="*/ 5556605 w 5928878"/>
                <a:gd name="connsiteY204" fmla="*/ 4688746 h 4699802"/>
                <a:gd name="connsiteX205" fmla="*/ 5503653 w 5928878"/>
                <a:gd name="connsiteY205" fmla="*/ 4689542 h 4699802"/>
                <a:gd name="connsiteX206" fmla="*/ 5003388 w 5928878"/>
                <a:gd name="connsiteY206" fmla="*/ 4686604 h 4699802"/>
                <a:gd name="connsiteX207" fmla="*/ 4975744 w 5928878"/>
                <a:gd name="connsiteY207" fmla="*/ 4686339 h 4699802"/>
                <a:gd name="connsiteX208" fmla="*/ 4881599 w 5928878"/>
                <a:gd name="connsiteY208" fmla="*/ 4688735 h 4699802"/>
                <a:gd name="connsiteX209" fmla="*/ 4532466 w 5928878"/>
                <a:gd name="connsiteY209" fmla="*/ 4677046 h 4699802"/>
                <a:gd name="connsiteX210" fmla="*/ 4489098 w 5928878"/>
                <a:gd name="connsiteY210" fmla="*/ 4676514 h 4699802"/>
                <a:gd name="connsiteX211" fmla="*/ 4400790 w 5928878"/>
                <a:gd name="connsiteY211" fmla="*/ 4679415 h 4699802"/>
                <a:gd name="connsiteX212" fmla="*/ 4295244 w 5928878"/>
                <a:gd name="connsiteY212" fmla="*/ 4685950 h 4699802"/>
                <a:gd name="connsiteX213" fmla="*/ 4035711 w 5928878"/>
                <a:gd name="connsiteY213" fmla="*/ 4695848 h 4699802"/>
                <a:gd name="connsiteX214" fmla="*/ 4018301 w 5928878"/>
                <a:gd name="connsiteY214" fmla="*/ 4695470 h 4699802"/>
                <a:gd name="connsiteX215" fmla="*/ 3935258 w 5928878"/>
                <a:gd name="connsiteY215" fmla="*/ 4698681 h 4699802"/>
                <a:gd name="connsiteX216" fmla="*/ 3491648 w 5928878"/>
                <a:gd name="connsiteY216" fmla="*/ 4688542 h 4699802"/>
                <a:gd name="connsiteX217" fmla="*/ 3468202 w 5928878"/>
                <a:gd name="connsiteY217" fmla="*/ 4688013 h 4699802"/>
                <a:gd name="connsiteX218" fmla="*/ 3423629 w 5928878"/>
                <a:gd name="connsiteY218" fmla="*/ 4689002 h 4699802"/>
                <a:gd name="connsiteX219" fmla="*/ 3126370 w 5928878"/>
                <a:gd name="connsiteY219" fmla="*/ 4685950 h 4699802"/>
                <a:gd name="connsiteX220" fmla="*/ 2688838 w 5928878"/>
                <a:gd name="connsiteY220" fmla="*/ 4691217 h 4699802"/>
                <a:gd name="connsiteX221" fmla="*/ 2622190 w 5928878"/>
                <a:gd name="connsiteY221" fmla="*/ 4691865 h 4699802"/>
                <a:gd name="connsiteX222" fmla="*/ 2611197 w 5928878"/>
                <a:gd name="connsiteY222" fmla="*/ 4692970 h 4699802"/>
                <a:gd name="connsiteX223" fmla="*/ 1929665 w 5928878"/>
                <a:gd name="connsiteY223" fmla="*/ 4685950 h 4699802"/>
                <a:gd name="connsiteX224" fmla="*/ 1739087 w 5928878"/>
                <a:gd name="connsiteY224" fmla="*/ 4682156 h 4699802"/>
                <a:gd name="connsiteX225" fmla="*/ 1727914 w 5928878"/>
                <a:gd name="connsiteY225" fmla="*/ 4681923 h 4699802"/>
                <a:gd name="connsiteX226" fmla="*/ 1686181 w 5928878"/>
                <a:gd name="connsiteY226" fmla="*/ 4682966 h 4699802"/>
                <a:gd name="connsiteX227" fmla="*/ 1512210 w 5928878"/>
                <a:gd name="connsiteY227" fmla="*/ 4685950 h 4699802"/>
                <a:gd name="connsiteX228" fmla="*/ 1028040 w 5928878"/>
                <a:gd name="connsiteY228" fmla="*/ 4696852 h 4699802"/>
                <a:gd name="connsiteX229" fmla="*/ 948893 w 5928878"/>
                <a:gd name="connsiteY229" fmla="*/ 4691318 h 4699802"/>
                <a:gd name="connsiteX230" fmla="*/ 887925 w 5928878"/>
                <a:gd name="connsiteY230" fmla="*/ 4691932 h 4699802"/>
                <a:gd name="connsiteX231" fmla="*/ 176354 w 5928878"/>
                <a:gd name="connsiteY231" fmla="*/ 4685950 h 4699802"/>
                <a:gd name="connsiteX232" fmla="*/ 122510 w 5928878"/>
                <a:gd name="connsiteY232" fmla="*/ 4673834 h 4699802"/>
                <a:gd name="connsiteX233" fmla="*/ 116201 w 5928878"/>
                <a:gd name="connsiteY233" fmla="*/ 4669953 h 4699802"/>
                <a:gd name="connsiteX234" fmla="*/ 113677 w 5928878"/>
                <a:gd name="connsiteY234" fmla="*/ 4669281 h 4699802"/>
                <a:gd name="connsiteX235" fmla="*/ 102015 w 5928878"/>
                <a:gd name="connsiteY235" fmla="*/ 4661227 h 4699802"/>
                <a:gd name="connsiteX236" fmla="*/ 70163 w 5928878"/>
                <a:gd name="connsiteY236" fmla="*/ 4641635 h 4699802"/>
                <a:gd name="connsiteX237" fmla="*/ 15495 w 5928878"/>
                <a:gd name="connsiteY237" fmla="*/ 4525090 h 4699802"/>
                <a:gd name="connsiteX238" fmla="*/ 11506 w 5928878"/>
                <a:gd name="connsiteY238" fmla="*/ 4274549 h 4699802"/>
                <a:gd name="connsiteX239" fmla="*/ 8790 w 5928878"/>
                <a:gd name="connsiteY239" fmla="*/ 4166794 h 4699802"/>
                <a:gd name="connsiteX240" fmla="*/ 15495 w 5928878"/>
                <a:gd name="connsiteY240" fmla="*/ 3859066 h 4699802"/>
                <a:gd name="connsiteX241" fmla="*/ 15867 w 5928878"/>
                <a:gd name="connsiteY241" fmla="*/ 3854844 h 4699802"/>
                <a:gd name="connsiteX242" fmla="*/ 16106 w 5928878"/>
                <a:gd name="connsiteY242" fmla="*/ 3795754 h 4699802"/>
                <a:gd name="connsiteX243" fmla="*/ 15495 w 5928878"/>
                <a:gd name="connsiteY243" fmla="*/ 3323757 h 4699802"/>
                <a:gd name="connsiteX244" fmla="*/ 16390 w 5928878"/>
                <a:gd name="connsiteY244" fmla="*/ 3293151 h 4699802"/>
                <a:gd name="connsiteX245" fmla="*/ 15495 w 5928878"/>
                <a:gd name="connsiteY245" fmla="*/ 3236613 h 4699802"/>
                <a:gd name="connsiteX246" fmla="*/ 18298 w 5928878"/>
                <a:gd name="connsiteY246" fmla="*/ 2993461 h 4699802"/>
                <a:gd name="connsiteX247" fmla="*/ 18617 w 5928878"/>
                <a:gd name="connsiteY247" fmla="*/ 2956949 h 4699802"/>
                <a:gd name="connsiteX248" fmla="*/ 18234 w 5928878"/>
                <a:gd name="connsiteY248" fmla="*/ 2921461 h 4699802"/>
                <a:gd name="connsiteX249" fmla="*/ 17158 w 5928878"/>
                <a:gd name="connsiteY249" fmla="*/ 2831551 h 4699802"/>
                <a:gd name="connsiteX250" fmla="*/ 16753 w 5928878"/>
                <a:gd name="connsiteY250" fmla="*/ 2790644 h 4699802"/>
                <a:gd name="connsiteX251" fmla="*/ 15495 w 5928878"/>
                <a:gd name="connsiteY251" fmla="*/ 2744876 h 4699802"/>
                <a:gd name="connsiteX252" fmla="*/ 13143 w 5928878"/>
                <a:gd name="connsiteY252" fmla="*/ 2588787 h 4699802"/>
                <a:gd name="connsiteX253" fmla="*/ 14406 w 5928878"/>
                <a:gd name="connsiteY253" fmla="*/ 2469008 h 4699802"/>
                <a:gd name="connsiteX254" fmla="*/ 14368 w 5928878"/>
                <a:gd name="connsiteY254" fmla="*/ 2465648 h 4699802"/>
                <a:gd name="connsiteX255" fmla="*/ 15495 w 5928878"/>
                <a:gd name="connsiteY255" fmla="*/ 2122424 h 4699802"/>
                <a:gd name="connsiteX256" fmla="*/ 15870 w 5928878"/>
                <a:gd name="connsiteY256" fmla="*/ 2112285 h 4699802"/>
                <a:gd name="connsiteX257" fmla="*/ 15495 w 5928878"/>
                <a:gd name="connsiteY257" fmla="*/ 2078852 h 4699802"/>
                <a:gd name="connsiteX258" fmla="*/ 15495 w 5928878"/>
                <a:gd name="connsiteY258" fmla="*/ 1412828 h 4699802"/>
                <a:gd name="connsiteX259" fmla="*/ 15495 w 5928878"/>
                <a:gd name="connsiteY259" fmla="*/ 877519 h 4699802"/>
                <a:gd name="connsiteX260" fmla="*/ 15495 w 5928878"/>
                <a:gd name="connsiteY260" fmla="*/ 167923 h 4699802"/>
                <a:gd name="connsiteX261" fmla="*/ 105990 w 5928878"/>
                <a:gd name="connsiteY261" fmla="*/ 21626 h 4699802"/>
                <a:gd name="connsiteX262" fmla="*/ 119701 w 5928878"/>
                <a:gd name="connsiteY262" fmla="*/ 18788 h 4699802"/>
                <a:gd name="connsiteX263" fmla="*/ 144402 w 5928878"/>
                <a:gd name="connsiteY263" fmla="*/ 10537 h 4699802"/>
                <a:gd name="connsiteX264" fmla="*/ 176354 w 5928878"/>
                <a:gd name="connsiteY264" fmla="*/ 7064 h 4699802"/>
                <a:gd name="connsiteX265" fmla="*/ 276540 w 5928878"/>
                <a:gd name="connsiteY265" fmla="*/ 5557 h 4699802"/>
                <a:gd name="connsiteX266" fmla="*/ 284176 w 5928878"/>
                <a:gd name="connsiteY266" fmla="*/ 5698 h 4699802"/>
                <a:gd name="connsiteX267" fmla="*/ 302606 w 5928878"/>
                <a:gd name="connsiteY267" fmla="*/ 5228 h 4699802"/>
                <a:gd name="connsiteX268" fmla="*/ 358126 w 5928878"/>
                <a:gd name="connsiteY268" fmla="*/ 7064 h 4699802"/>
                <a:gd name="connsiteX269" fmla="*/ 358126 w 5928878"/>
                <a:gd name="connsiteY269" fmla="*/ 115164 h 4699802"/>
                <a:gd name="connsiteX270" fmla="*/ 343723 w 5928878"/>
                <a:gd name="connsiteY270" fmla="*/ 118049 h 4699802"/>
                <a:gd name="connsiteX271" fmla="*/ 279649 w 5928878"/>
                <a:gd name="connsiteY271" fmla="*/ 213971 h 4699802"/>
                <a:gd name="connsiteX272" fmla="*/ 287181 w 5928878"/>
                <a:gd name="connsiteY272" fmla="*/ 255189 h 4699802"/>
                <a:gd name="connsiteX273" fmla="*/ 307703 w 5928878"/>
                <a:gd name="connsiteY273" fmla="*/ 283750 h 4699802"/>
                <a:gd name="connsiteX274" fmla="*/ 343381 w 5928878"/>
                <a:gd name="connsiteY274" fmla="*/ 307328 h 4699802"/>
                <a:gd name="connsiteX275" fmla="*/ 384557 w 5928878"/>
                <a:gd name="connsiteY275" fmla="*/ 318075 h 4699802"/>
                <a:gd name="connsiteX276" fmla="*/ 489465 w 5928878"/>
                <a:gd name="connsiteY276" fmla="*/ 213971 h 4699802"/>
                <a:gd name="connsiteX277" fmla="*/ 425392 w 5928878"/>
                <a:gd name="connsiteY277" fmla="*/ 118049 h 4699802"/>
                <a:gd name="connsiteX278" fmla="*/ 410989 w 5928878"/>
                <a:gd name="connsiteY278" fmla="*/ 115164 h 4699802"/>
                <a:gd name="connsiteX279" fmla="*/ 410989 w 5928878"/>
                <a:gd name="connsiteY279" fmla="*/ 7064 h 4699802"/>
                <a:gd name="connsiteX280" fmla="*/ 661047 w 5928878"/>
                <a:gd name="connsiteY280" fmla="*/ 7064 h 4699802"/>
                <a:gd name="connsiteX281" fmla="*/ 661047 w 5928878"/>
                <a:gd name="connsiteY281" fmla="*/ 115164 h 4699802"/>
                <a:gd name="connsiteX282" fmla="*/ 646644 w 5928878"/>
                <a:gd name="connsiteY282" fmla="*/ 118049 h 4699802"/>
                <a:gd name="connsiteX283" fmla="*/ 582571 w 5928878"/>
                <a:gd name="connsiteY283" fmla="*/ 213971 h 4699802"/>
                <a:gd name="connsiteX284" fmla="*/ 590435 w 5928878"/>
                <a:gd name="connsiteY284" fmla="*/ 252410 h 4699802"/>
                <a:gd name="connsiteX285" fmla="*/ 611725 w 5928878"/>
                <a:gd name="connsiteY285" fmla="*/ 283636 h 4699802"/>
                <a:gd name="connsiteX286" fmla="*/ 687478 w 5928878"/>
                <a:gd name="connsiteY286" fmla="*/ 318075 h 4699802"/>
                <a:gd name="connsiteX287" fmla="*/ 792386 w 5928878"/>
                <a:gd name="connsiteY287" fmla="*/ 213971 h 4699802"/>
                <a:gd name="connsiteX288" fmla="*/ 728313 w 5928878"/>
                <a:gd name="connsiteY288" fmla="*/ 118049 h 4699802"/>
                <a:gd name="connsiteX289" fmla="*/ 713910 w 5928878"/>
                <a:gd name="connsiteY289" fmla="*/ 115164 h 4699802"/>
                <a:gd name="connsiteX290" fmla="*/ 712695 w 5928878"/>
                <a:gd name="connsiteY290" fmla="*/ 91852 h 4699802"/>
                <a:gd name="connsiteX291" fmla="*/ 712876 w 5928878"/>
                <a:gd name="connsiteY291" fmla="*/ 86471 h 4699802"/>
                <a:gd name="connsiteX292" fmla="*/ 711754 w 5928878"/>
                <a:gd name="connsiteY292" fmla="*/ 55341 h 4699802"/>
                <a:gd name="connsiteX293" fmla="*/ 713910 w 5928878"/>
                <a:gd name="connsiteY293" fmla="*/ 7064 h 4699802"/>
                <a:gd name="connsiteX294" fmla="*/ 845956 w 5928878"/>
                <a:gd name="connsiteY294" fmla="*/ 6901 h 4699802"/>
                <a:gd name="connsiteX295" fmla="*/ 898890 w 5928878"/>
                <a:gd name="connsiteY295" fmla="*/ 9295 h 4699802"/>
                <a:gd name="connsiteX296" fmla="*/ 963968 w 5928878"/>
                <a:gd name="connsiteY296" fmla="*/ 7064 h 4699802"/>
                <a:gd name="connsiteX297" fmla="*/ 963968 w 5928878"/>
                <a:gd name="connsiteY297" fmla="*/ 115164 h 4699802"/>
                <a:gd name="connsiteX298" fmla="*/ 949565 w 5928878"/>
                <a:gd name="connsiteY298" fmla="*/ 118049 h 4699802"/>
                <a:gd name="connsiteX299" fmla="*/ 885492 w 5928878"/>
                <a:gd name="connsiteY299" fmla="*/ 213971 h 4699802"/>
                <a:gd name="connsiteX300" fmla="*/ 917182 w 5928878"/>
                <a:gd name="connsiteY300" fmla="*/ 287205 h 4699802"/>
                <a:gd name="connsiteX301" fmla="*/ 924675 w 5928878"/>
                <a:gd name="connsiteY301" fmla="*/ 292552 h 4699802"/>
                <a:gd name="connsiteX302" fmla="*/ 951694 w 5928878"/>
                <a:gd name="connsiteY302" fmla="*/ 307935 h 4699802"/>
                <a:gd name="connsiteX303" fmla="*/ 990400 w 5928878"/>
                <a:gd name="connsiteY303" fmla="*/ 318075 h 4699802"/>
                <a:gd name="connsiteX304" fmla="*/ 1095307 w 5928878"/>
                <a:gd name="connsiteY304" fmla="*/ 213971 h 4699802"/>
                <a:gd name="connsiteX305" fmla="*/ 1031234 w 5928878"/>
                <a:gd name="connsiteY305" fmla="*/ 118049 h 4699802"/>
                <a:gd name="connsiteX306" fmla="*/ 1016831 w 5928878"/>
                <a:gd name="connsiteY306" fmla="*/ 115164 h 4699802"/>
                <a:gd name="connsiteX307" fmla="*/ 1016831 w 5928878"/>
                <a:gd name="connsiteY307" fmla="*/ 7064 h 4699802"/>
                <a:gd name="connsiteX308" fmla="*/ 1152118 w 5928878"/>
                <a:gd name="connsiteY308" fmla="*/ 7783 h 4699802"/>
                <a:gd name="connsiteX309" fmla="*/ 1178929 w 5928878"/>
                <a:gd name="connsiteY309" fmla="*/ 8771 h 4699802"/>
                <a:gd name="connsiteX310" fmla="*/ 1220084 w 5928878"/>
                <a:gd name="connsiteY310" fmla="*/ 6506 h 4699802"/>
                <a:gd name="connsiteX311" fmla="*/ 1266889 w 5928878"/>
                <a:gd name="connsiteY311" fmla="*/ 7064 h 4699802"/>
                <a:gd name="connsiteX312" fmla="*/ 1266889 w 5928878"/>
                <a:gd name="connsiteY312" fmla="*/ 115164 h 4699802"/>
                <a:gd name="connsiteX313" fmla="*/ 1252486 w 5928878"/>
                <a:gd name="connsiteY313" fmla="*/ 118049 h 4699802"/>
                <a:gd name="connsiteX314" fmla="*/ 1188413 w 5928878"/>
                <a:gd name="connsiteY314" fmla="*/ 213971 h 4699802"/>
                <a:gd name="connsiteX315" fmla="*/ 1293321 w 5928878"/>
                <a:gd name="connsiteY315" fmla="*/ 318075 h 4699802"/>
                <a:gd name="connsiteX316" fmla="*/ 1333085 w 5928878"/>
                <a:gd name="connsiteY316" fmla="*/ 307285 h 4699802"/>
                <a:gd name="connsiteX317" fmla="*/ 1363416 w 5928878"/>
                <a:gd name="connsiteY317" fmla="*/ 283763 h 4699802"/>
                <a:gd name="connsiteX318" fmla="*/ 1398229 w 5928878"/>
                <a:gd name="connsiteY318" fmla="*/ 213971 h 4699802"/>
                <a:gd name="connsiteX319" fmla="*/ 1394468 w 5928878"/>
                <a:gd name="connsiteY319" fmla="*/ 181368 h 4699802"/>
                <a:gd name="connsiteX320" fmla="*/ 1394305 w 5928878"/>
                <a:gd name="connsiteY320" fmla="*/ 180995 h 4699802"/>
                <a:gd name="connsiteX321" fmla="*/ 1381255 w 5928878"/>
                <a:gd name="connsiteY321" fmla="*/ 156792 h 4699802"/>
                <a:gd name="connsiteX322" fmla="*/ 1334155 w 5928878"/>
                <a:gd name="connsiteY322" fmla="*/ 118049 h 4699802"/>
                <a:gd name="connsiteX323" fmla="*/ 1319752 w 5928878"/>
                <a:gd name="connsiteY323" fmla="*/ 115164 h 4699802"/>
                <a:gd name="connsiteX324" fmla="*/ 1319752 w 5928878"/>
                <a:gd name="connsiteY324" fmla="*/ 7064 h 4699802"/>
                <a:gd name="connsiteX325" fmla="*/ 1569811 w 5928878"/>
                <a:gd name="connsiteY325" fmla="*/ 7064 h 4699802"/>
                <a:gd name="connsiteX326" fmla="*/ 1569811 w 5928878"/>
                <a:gd name="connsiteY326" fmla="*/ 115164 h 4699802"/>
                <a:gd name="connsiteX327" fmla="*/ 1555408 w 5928878"/>
                <a:gd name="connsiteY327" fmla="*/ 118049 h 4699802"/>
                <a:gd name="connsiteX328" fmla="*/ 1491334 w 5928878"/>
                <a:gd name="connsiteY328" fmla="*/ 213971 h 4699802"/>
                <a:gd name="connsiteX329" fmla="*/ 1596242 w 5928878"/>
                <a:gd name="connsiteY329" fmla="*/ 318075 h 4699802"/>
                <a:gd name="connsiteX330" fmla="*/ 1701150 w 5928878"/>
                <a:gd name="connsiteY330" fmla="*/ 213971 h 4699802"/>
                <a:gd name="connsiteX331" fmla="*/ 1697838 w 5928878"/>
                <a:gd name="connsiteY331" fmla="*/ 182977 h 4699802"/>
                <a:gd name="connsiteX332" fmla="*/ 1691020 w 5928878"/>
                <a:gd name="connsiteY332" fmla="*/ 167910 h 4699802"/>
                <a:gd name="connsiteX333" fmla="*/ 1685038 w 5928878"/>
                <a:gd name="connsiteY333" fmla="*/ 155198 h 4699802"/>
                <a:gd name="connsiteX334" fmla="*/ 1674915 w 5928878"/>
                <a:gd name="connsiteY334" fmla="*/ 144043 h 4699802"/>
                <a:gd name="connsiteX335" fmla="*/ 1663714 w 5928878"/>
                <a:gd name="connsiteY335" fmla="*/ 132206 h 4699802"/>
                <a:gd name="connsiteX336" fmla="*/ 1637077 w 5928878"/>
                <a:gd name="connsiteY336" fmla="*/ 118049 h 4699802"/>
                <a:gd name="connsiteX337" fmla="*/ 1622673 w 5928878"/>
                <a:gd name="connsiteY337" fmla="*/ 115164 h 4699802"/>
                <a:gd name="connsiteX338" fmla="*/ 1622673 w 5928878"/>
                <a:gd name="connsiteY338" fmla="*/ 7064 h 4699802"/>
                <a:gd name="connsiteX339" fmla="*/ 1872732 w 5928878"/>
                <a:gd name="connsiteY339" fmla="*/ 7064 h 4699802"/>
                <a:gd name="connsiteX340" fmla="*/ 1872732 w 5928878"/>
                <a:gd name="connsiteY340" fmla="*/ 115164 h 4699802"/>
                <a:gd name="connsiteX341" fmla="*/ 1858329 w 5928878"/>
                <a:gd name="connsiteY341" fmla="*/ 118049 h 4699802"/>
                <a:gd name="connsiteX342" fmla="*/ 1814224 w 5928878"/>
                <a:gd name="connsiteY342" fmla="*/ 157888 h 4699802"/>
                <a:gd name="connsiteX343" fmla="*/ 1807018 w 5928878"/>
                <a:gd name="connsiteY343" fmla="*/ 171280 h 4699802"/>
                <a:gd name="connsiteX344" fmla="*/ 1794255 w 5928878"/>
                <a:gd name="connsiteY344" fmla="*/ 213971 h 4699802"/>
                <a:gd name="connsiteX345" fmla="*/ 1899163 w 5928878"/>
                <a:gd name="connsiteY345" fmla="*/ 318075 h 4699802"/>
                <a:gd name="connsiteX346" fmla="*/ 2004071 w 5928878"/>
                <a:gd name="connsiteY346" fmla="*/ 213971 h 4699802"/>
                <a:gd name="connsiteX347" fmla="*/ 1985791 w 5928878"/>
                <a:gd name="connsiteY347" fmla="*/ 159920 h 4699802"/>
                <a:gd name="connsiteX348" fmla="*/ 1968006 w 5928878"/>
                <a:gd name="connsiteY348" fmla="*/ 137422 h 4699802"/>
                <a:gd name="connsiteX349" fmla="*/ 1939998 w 5928878"/>
                <a:gd name="connsiteY349" fmla="*/ 118049 h 4699802"/>
                <a:gd name="connsiteX350" fmla="*/ 1925595 w 5928878"/>
                <a:gd name="connsiteY350" fmla="*/ 115164 h 4699802"/>
                <a:gd name="connsiteX351" fmla="*/ 1925595 w 5928878"/>
                <a:gd name="connsiteY351" fmla="*/ 7064 h 4699802"/>
                <a:gd name="connsiteX352" fmla="*/ 2175653 w 5928878"/>
                <a:gd name="connsiteY352" fmla="*/ 7064 h 4699802"/>
                <a:gd name="connsiteX353" fmla="*/ 2175653 w 5928878"/>
                <a:gd name="connsiteY353" fmla="*/ 115164 h 4699802"/>
                <a:gd name="connsiteX354" fmla="*/ 2161250 w 5928878"/>
                <a:gd name="connsiteY354" fmla="*/ 118049 h 4699802"/>
                <a:gd name="connsiteX355" fmla="*/ 2116908 w 5928878"/>
                <a:gd name="connsiteY355" fmla="*/ 160572 h 4699802"/>
                <a:gd name="connsiteX356" fmla="*/ 2097177 w 5928878"/>
                <a:gd name="connsiteY356" fmla="*/ 213971 h 4699802"/>
                <a:gd name="connsiteX357" fmla="*/ 2103576 w 5928878"/>
                <a:gd name="connsiteY357" fmla="*/ 253025 h 4699802"/>
                <a:gd name="connsiteX358" fmla="*/ 2124979 w 5928878"/>
                <a:gd name="connsiteY358" fmla="*/ 283675 h 4699802"/>
                <a:gd name="connsiteX359" fmla="*/ 2125576 w 5928878"/>
                <a:gd name="connsiteY359" fmla="*/ 284464 h 4699802"/>
                <a:gd name="connsiteX360" fmla="*/ 2159474 w 5928878"/>
                <a:gd name="connsiteY360" fmla="*/ 306599 h 4699802"/>
                <a:gd name="connsiteX361" fmla="*/ 2202084 w 5928878"/>
                <a:gd name="connsiteY361" fmla="*/ 318075 h 4699802"/>
                <a:gd name="connsiteX362" fmla="*/ 2244939 w 5928878"/>
                <a:gd name="connsiteY362" fmla="*/ 310579 h 4699802"/>
                <a:gd name="connsiteX363" fmla="*/ 2277608 w 5928878"/>
                <a:gd name="connsiteY363" fmla="*/ 290445 h 4699802"/>
                <a:gd name="connsiteX364" fmla="*/ 2296039 w 5928878"/>
                <a:gd name="connsiteY364" fmla="*/ 264811 h 4699802"/>
                <a:gd name="connsiteX365" fmla="*/ 2299434 w 5928878"/>
                <a:gd name="connsiteY365" fmla="*/ 259721 h 4699802"/>
                <a:gd name="connsiteX366" fmla="*/ 2306992 w 5928878"/>
                <a:gd name="connsiteY366" fmla="*/ 213971 h 4699802"/>
                <a:gd name="connsiteX367" fmla="*/ 2242919 w 5928878"/>
                <a:gd name="connsiteY367" fmla="*/ 118049 h 4699802"/>
                <a:gd name="connsiteX368" fmla="*/ 2228516 w 5928878"/>
                <a:gd name="connsiteY368" fmla="*/ 115164 h 4699802"/>
                <a:gd name="connsiteX369" fmla="*/ 2228516 w 5928878"/>
                <a:gd name="connsiteY369" fmla="*/ 7064 h 4699802"/>
                <a:gd name="connsiteX370" fmla="*/ 2284900 w 5928878"/>
                <a:gd name="connsiteY370" fmla="*/ 8390 h 4699802"/>
                <a:gd name="connsiteX371" fmla="*/ 2325242 w 5928878"/>
                <a:gd name="connsiteY371" fmla="*/ 8317 h 4699802"/>
                <a:gd name="connsiteX372" fmla="*/ 2359583 w 5928878"/>
                <a:gd name="connsiteY372" fmla="*/ 7187 h 4699802"/>
                <a:gd name="connsiteX373" fmla="*/ 2478574 w 5928878"/>
                <a:gd name="connsiteY373" fmla="*/ 7064 h 4699802"/>
                <a:gd name="connsiteX374" fmla="*/ 2478574 w 5928878"/>
                <a:gd name="connsiteY374" fmla="*/ 115164 h 4699802"/>
                <a:gd name="connsiteX375" fmla="*/ 2464171 w 5928878"/>
                <a:gd name="connsiteY375" fmla="*/ 118049 h 4699802"/>
                <a:gd name="connsiteX376" fmla="*/ 2420398 w 5928878"/>
                <a:gd name="connsiteY376" fmla="*/ 154837 h 4699802"/>
                <a:gd name="connsiteX377" fmla="*/ 2419080 w 5928878"/>
                <a:gd name="connsiteY377" fmla="*/ 157238 h 4699802"/>
                <a:gd name="connsiteX378" fmla="*/ 2400098 w 5928878"/>
                <a:gd name="connsiteY378" fmla="*/ 213971 h 4699802"/>
                <a:gd name="connsiteX379" fmla="*/ 2505006 w 5928878"/>
                <a:gd name="connsiteY379" fmla="*/ 318075 h 4699802"/>
                <a:gd name="connsiteX380" fmla="*/ 2546177 w 5928878"/>
                <a:gd name="connsiteY380" fmla="*/ 309477 h 4699802"/>
                <a:gd name="connsiteX381" fmla="*/ 2574557 w 5928878"/>
                <a:gd name="connsiteY381" fmla="*/ 292712 h 4699802"/>
                <a:gd name="connsiteX382" fmla="*/ 2598169 w 5928878"/>
                <a:gd name="connsiteY382" fmla="*/ 259497 h 4699802"/>
                <a:gd name="connsiteX383" fmla="*/ 2609913 w 5928878"/>
                <a:gd name="connsiteY383" fmla="*/ 213971 h 4699802"/>
                <a:gd name="connsiteX384" fmla="*/ 2545840 w 5928878"/>
                <a:gd name="connsiteY384" fmla="*/ 118049 h 4699802"/>
                <a:gd name="connsiteX385" fmla="*/ 2531437 w 5928878"/>
                <a:gd name="connsiteY385" fmla="*/ 115164 h 4699802"/>
                <a:gd name="connsiteX386" fmla="*/ 2531437 w 5928878"/>
                <a:gd name="connsiteY386" fmla="*/ 7064 h 4699802"/>
                <a:gd name="connsiteX387" fmla="*/ 2663432 w 5928878"/>
                <a:gd name="connsiteY387" fmla="*/ 7 h 4699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5928878" h="4699802">
                  <a:moveTo>
                    <a:pt x="2663432" y="7"/>
                  </a:moveTo>
                  <a:cubicBezTo>
                    <a:pt x="2699774" y="162"/>
                    <a:pt x="2733794" y="2669"/>
                    <a:pt x="2781496" y="7064"/>
                  </a:cubicBezTo>
                  <a:cubicBezTo>
                    <a:pt x="2778594" y="52700"/>
                    <a:pt x="2782219" y="90448"/>
                    <a:pt x="2781496" y="115164"/>
                  </a:cubicBezTo>
                  <a:cubicBezTo>
                    <a:pt x="2775319" y="116417"/>
                    <a:pt x="2774160" y="116827"/>
                    <a:pt x="2767092" y="118049"/>
                  </a:cubicBezTo>
                  <a:lnTo>
                    <a:pt x="2721213" y="161333"/>
                  </a:lnTo>
                  <a:lnTo>
                    <a:pt x="2703019" y="213971"/>
                  </a:lnTo>
                  <a:lnTo>
                    <a:pt x="2708879" y="253811"/>
                  </a:lnTo>
                  <a:lnTo>
                    <a:pt x="2728535" y="282076"/>
                  </a:lnTo>
                  <a:cubicBezTo>
                    <a:pt x="2748001" y="300490"/>
                    <a:pt x="2776446" y="313553"/>
                    <a:pt x="2807927" y="318075"/>
                  </a:cubicBezTo>
                  <a:cubicBezTo>
                    <a:pt x="2863971" y="323230"/>
                    <a:pt x="2914719" y="257636"/>
                    <a:pt x="2912835" y="213971"/>
                  </a:cubicBezTo>
                  <a:lnTo>
                    <a:pt x="2902651" y="174209"/>
                  </a:lnTo>
                  <a:lnTo>
                    <a:pt x="2892435" y="150837"/>
                  </a:lnTo>
                  <a:lnTo>
                    <a:pt x="2874285" y="129707"/>
                  </a:lnTo>
                  <a:lnTo>
                    <a:pt x="2848761" y="118049"/>
                  </a:lnTo>
                  <a:cubicBezTo>
                    <a:pt x="2842330" y="116150"/>
                    <a:pt x="2840433" y="116739"/>
                    <a:pt x="2834358" y="115164"/>
                  </a:cubicBezTo>
                  <a:cubicBezTo>
                    <a:pt x="2831837" y="92308"/>
                    <a:pt x="2832185" y="41739"/>
                    <a:pt x="2834358" y="7064"/>
                  </a:cubicBezTo>
                  <a:cubicBezTo>
                    <a:pt x="2936199" y="-872"/>
                    <a:pt x="3000104" y="3820"/>
                    <a:pt x="3084417" y="7064"/>
                  </a:cubicBezTo>
                  <a:cubicBezTo>
                    <a:pt x="3087897" y="30383"/>
                    <a:pt x="3089711" y="63193"/>
                    <a:pt x="3084417" y="115164"/>
                  </a:cubicBezTo>
                  <a:cubicBezTo>
                    <a:pt x="3080189" y="115293"/>
                    <a:pt x="3073153" y="117133"/>
                    <a:pt x="3070014" y="118049"/>
                  </a:cubicBezTo>
                  <a:lnTo>
                    <a:pt x="3026781" y="153499"/>
                  </a:lnTo>
                  <a:lnTo>
                    <a:pt x="3013614" y="180084"/>
                  </a:lnTo>
                  <a:cubicBezTo>
                    <a:pt x="3010105" y="190187"/>
                    <a:pt x="3007539" y="201453"/>
                    <a:pt x="3005940" y="213971"/>
                  </a:cubicBezTo>
                  <a:cubicBezTo>
                    <a:pt x="3012305" y="239971"/>
                    <a:pt x="3026727" y="268303"/>
                    <a:pt x="3045460" y="288983"/>
                  </a:cubicBezTo>
                  <a:lnTo>
                    <a:pt x="3073423" y="310755"/>
                  </a:lnTo>
                  <a:lnTo>
                    <a:pt x="3110848" y="318075"/>
                  </a:lnTo>
                  <a:cubicBezTo>
                    <a:pt x="3138284" y="312782"/>
                    <a:pt x="3164957" y="301917"/>
                    <a:pt x="3184548" y="284795"/>
                  </a:cubicBezTo>
                  <a:lnTo>
                    <a:pt x="3187374" y="281098"/>
                  </a:lnTo>
                  <a:lnTo>
                    <a:pt x="3203845" y="258238"/>
                  </a:lnTo>
                  <a:cubicBezTo>
                    <a:pt x="3209611" y="245807"/>
                    <a:pt x="3213650" y="231150"/>
                    <a:pt x="3215756" y="213971"/>
                  </a:cubicBezTo>
                  <a:cubicBezTo>
                    <a:pt x="3211082" y="175405"/>
                    <a:pt x="3189066" y="137155"/>
                    <a:pt x="3151683" y="118049"/>
                  </a:cubicBezTo>
                  <a:cubicBezTo>
                    <a:pt x="3144845" y="116602"/>
                    <a:pt x="3142439" y="116489"/>
                    <a:pt x="3137279" y="115164"/>
                  </a:cubicBezTo>
                  <a:cubicBezTo>
                    <a:pt x="3138739" y="71620"/>
                    <a:pt x="3135440" y="29454"/>
                    <a:pt x="3137279" y="7064"/>
                  </a:cubicBezTo>
                  <a:cubicBezTo>
                    <a:pt x="3242354" y="-4364"/>
                    <a:pt x="3270245" y="6517"/>
                    <a:pt x="3387338" y="7064"/>
                  </a:cubicBezTo>
                  <a:cubicBezTo>
                    <a:pt x="3388438" y="17359"/>
                    <a:pt x="3389127" y="26006"/>
                    <a:pt x="3389507" y="34000"/>
                  </a:cubicBezTo>
                  <a:lnTo>
                    <a:pt x="3389780" y="54078"/>
                  </a:lnTo>
                  <a:lnTo>
                    <a:pt x="3390004" y="58387"/>
                  </a:lnTo>
                  <a:cubicBezTo>
                    <a:pt x="3389830" y="74596"/>
                    <a:pt x="3388768" y="91714"/>
                    <a:pt x="3387338" y="115164"/>
                  </a:cubicBezTo>
                  <a:cubicBezTo>
                    <a:pt x="3381174" y="116392"/>
                    <a:pt x="3377640" y="117242"/>
                    <a:pt x="3372935" y="118049"/>
                  </a:cubicBezTo>
                  <a:cubicBezTo>
                    <a:pt x="3344297" y="137294"/>
                    <a:pt x="3307763" y="171606"/>
                    <a:pt x="3308862" y="213971"/>
                  </a:cubicBezTo>
                  <a:cubicBezTo>
                    <a:pt x="3318823" y="262923"/>
                    <a:pt x="3363353" y="315793"/>
                    <a:pt x="3413769" y="318075"/>
                  </a:cubicBezTo>
                  <a:cubicBezTo>
                    <a:pt x="3481533" y="310909"/>
                    <a:pt x="3510253" y="262443"/>
                    <a:pt x="3518677" y="213971"/>
                  </a:cubicBezTo>
                  <a:cubicBezTo>
                    <a:pt x="3517365" y="171239"/>
                    <a:pt x="3494262" y="133412"/>
                    <a:pt x="3454604" y="118049"/>
                  </a:cubicBezTo>
                  <a:cubicBezTo>
                    <a:pt x="3448116" y="116054"/>
                    <a:pt x="3446937" y="116579"/>
                    <a:pt x="3440201" y="115164"/>
                  </a:cubicBezTo>
                  <a:cubicBezTo>
                    <a:pt x="3439916" y="108338"/>
                    <a:pt x="3439923" y="100014"/>
                    <a:pt x="3440056" y="90906"/>
                  </a:cubicBezTo>
                  <a:lnTo>
                    <a:pt x="3440201" y="84054"/>
                  </a:lnTo>
                  <a:lnTo>
                    <a:pt x="3440201" y="7064"/>
                  </a:lnTo>
                  <a:cubicBezTo>
                    <a:pt x="3555971" y="-5208"/>
                    <a:pt x="3617370" y="6203"/>
                    <a:pt x="3690259" y="7064"/>
                  </a:cubicBezTo>
                  <a:cubicBezTo>
                    <a:pt x="3691604" y="18471"/>
                    <a:pt x="3691952" y="28291"/>
                    <a:pt x="3691799" y="37264"/>
                  </a:cubicBezTo>
                  <a:lnTo>
                    <a:pt x="3690409" y="61066"/>
                  </a:lnTo>
                  <a:lnTo>
                    <a:pt x="3690259" y="115164"/>
                  </a:lnTo>
                  <a:cubicBezTo>
                    <a:pt x="3686805" y="116438"/>
                    <a:pt x="3682777" y="116724"/>
                    <a:pt x="3675856" y="118049"/>
                  </a:cubicBezTo>
                  <a:cubicBezTo>
                    <a:pt x="3664423" y="121810"/>
                    <a:pt x="3654876" y="127178"/>
                    <a:pt x="3646942" y="133742"/>
                  </a:cubicBezTo>
                  <a:lnTo>
                    <a:pt x="3628312" y="155894"/>
                  </a:lnTo>
                  <a:lnTo>
                    <a:pt x="3611783" y="213971"/>
                  </a:lnTo>
                  <a:cubicBezTo>
                    <a:pt x="3613664" y="225331"/>
                    <a:pt x="3617470" y="237614"/>
                    <a:pt x="3623044" y="249625"/>
                  </a:cubicBezTo>
                  <a:lnTo>
                    <a:pt x="3633886" y="266489"/>
                  </a:lnTo>
                  <a:lnTo>
                    <a:pt x="3645300" y="281935"/>
                  </a:lnTo>
                  <a:cubicBezTo>
                    <a:pt x="3663226" y="299066"/>
                    <a:pt x="3687464" y="310893"/>
                    <a:pt x="3716691" y="318075"/>
                  </a:cubicBezTo>
                  <a:cubicBezTo>
                    <a:pt x="3742351" y="321767"/>
                    <a:pt x="3769244" y="310117"/>
                    <a:pt x="3789389" y="290356"/>
                  </a:cubicBezTo>
                  <a:lnTo>
                    <a:pt x="3798304" y="277505"/>
                  </a:lnTo>
                  <a:lnTo>
                    <a:pt x="3812379" y="255517"/>
                  </a:lnTo>
                  <a:cubicBezTo>
                    <a:pt x="3817744" y="242535"/>
                    <a:pt x="3820951" y="228400"/>
                    <a:pt x="3821598" y="213971"/>
                  </a:cubicBezTo>
                  <a:cubicBezTo>
                    <a:pt x="3826835" y="179207"/>
                    <a:pt x="3791327" y="137070"/>
                    <a:pt x="3757525" y="118049"/>
                  </a:cubicBezTo>
                  <a:cubicBezTo>
                    <a:pt x="3752351" y="116838"/>
                    <a:pt x="3747028" y="115244"/>
                    <a:pt x="3743122" y="115164"/>
                  </a:cubicBezTo>
                  <a:cubicBezTo>
                    <a:pt x="3741089" y="84148"/>
                    <a:pt x="3740117" y="51052"/>
                    <a:pt x="3743122" y="7064"/>
                  </a:cubicBezTo>
                  <a:cubicBezTo>
                    <a:pt x="3775557" y="2939"/>
                    <a:pt x="3811463" y="4054"/>
                    <a:pt x="3852564" y="5643"/>
                  </a:cubicBezTo>
                  <a:lnTo>
                    <a:pt x="3877261" y="6448"/>
                  </a:lnTo>
                  <a:lnTo>
                    <a:pt x="3940557" y="3516"/>
                  </a:lnTo>
                  <a:cubicBezTo>
                    <a:pt x="3961546" y="3214"/>
                    <a:pt x="3979871" y="4034"/>
                    <a:pt x="3993180" y="7064"/>
                  </a:cubicBezTo>
                  <a:cubicBezTo>
                    <a:pt x="3995285" y="38561"/>
                    <a:pt x="3992381" y="69475"/>
                    <a:pt x="3993180" y="115164"/>
                  </a:cubicBezTo>
                  <a:cubicBezTo>
                    <a:pt x="3986033" y="116751"/>
                    <a:pt x="3985837" y="117238"/>
                    <a:pt x="3978777" y="118049"/>
                  </a:cubicBezTo>
                  <a:lnTo>
                    <a:pt x="3931526" y="154363"/>
                  </a:lnTo>
                  <a:lnTo>
                    <a:pt x="3930642" y="155375"/>
                  </a:lnTo>
                  <a:lnTo>
                    <a:pt x="3914704" y="213971"/>
                  </a:lnTo>
                  <a:cubicBezTo>
                    <a:pt x="3916920" y="228007"/>
                    <a:pt x="3920776" y="241639"/>
                    <a:pt x="3926265" y="254166"/>
                  </a:cubicBezTo>
                  <a:lnTo>
                    <a:pt x="3930346" y="260577"/>
                  </a:lnTo>
                  <a:lnTo>
                    <a:pt x="3946625" y="283816"/>
                  </a:lnTo>
                  <a:cubicBezTo>
                    <a:pt x="3965045" y="302180"/>
                    <a:pt x="3990310" y="314612"/>
                    <a:pt x="4019612" y="318075"/>
                  </a:cubicBezTo>
                  <a:cubicBezTo>
                    <a:pt x="4064664" y="320383"/>
                    <a:pt x="4113941" y="275479"/>
                    <a:pt x="4124520" y="213971"/>
                  </a:cubicBezTo>
                  <a:cubicBezTo>
                    <a:pt x="4124606" y="173522"/>
                    <a:pt x="4092755" y="134265"/>
                    <a:pt x="4060446" y="118049"/>
                  </a:cubicBezTo>
                  <a:cubicBezTo>
                    <a:pt x="4055853" y="117297"/>
                    <a:pt x="4050453" y="115425"/>
                    <a:pt x="4046043" y="115164"/>
                  </a:cubicBezTo>
                  <a:cubicBezTo>
                    <a:pt x="4046099" y="89713"/>
                    <a:pt x="4046397" y="75848"/>
                    <a:pt x="4046532" y="61765"/>
                  </a:cubicBezTo>
                  <a:lnTo>
                    <a:pt x="4046554" y="45156"/>
                  </a:lnTo>
                  <a:lnTo>
                    <a:pt x="4046138" y="34653"/>
                  </a:lnTo>
                  <a:cubicBezTo>
                    <a:pt x="4045822" y="24685"/>
                    <a:pt x="4045692" y="15211"/>
                    <a:pt x="4046043" y="7064"/>
                  </a:cubicBezTo>
                  <a:cubicBezTo>
                    <a:pt x="4061561" y="9591"/>
                    <a:pt x="4077458" y="11362"/>
                    <a:pt x="4094447" y="12470"/>
                  </a:cubicBezTo>
                  <a:lnTo>
                    <a:pt x="4101652" y="12658"/>
                  </a:lnTo>
                  <a:lnTo>
                    <a:pt x="4148284" y="13143"/>
                  </a:lnTo>
                  <a:cubicBezTo>
                    <a:pt x="4187923" y="12295"/>
                    <a:pt x="4235158" y="9422"/>
                    <a:pt x="4296102" y="7064"/>
                  </a:cubicBezTo>
                  <a:cubicBezTo>
                    <a:pt x="4298474" y="28204"/>
                    <a:pt x="4297908" y="44134"/>
                    <a:pt x="4297032" y="60327"/>
                  </a:cubicBezTo>
                  <a:lnTo>
                    <a:pt x="4296362" y="74171"/>
                  </a:lnTo>
                  <a:lnTo>
                    <a:pt x="4296102" y="115164"/>
                  </a:lnTo>
                  <a:cubicBezTo>
                    <a:pt x="4293003" y="116088"/>
                    <a:pt x="4288397" y="116294"/>
                    <a:pt x="4281698" y="118049"/>
                  </a:cubicBezTo>
                  <a:lnTo>
                    <a:pt x="4239537" y="156981"/>
                  </a:lnTo>
                  <a:lnTo>
                    <a:pt x="4217625" y="213971"/>
                  </a:lnTo>
                  <a:lnTo>
                    <a:pt x="4228696" y="256082"/>
                  </a:lnTo>
                  <a:lnTo>
                    <a:pt x="4248295" y="285292"/>
                  </a:lnTo>
                  <a:lnTo>
                    <a:pt x="4278539" y="306515"/>
                  </a:lnTo>
                  <a:lnTo>
                    <a:pt x="4281265" y="308240"/>
                  </a:lnTo>
                  <a:cubicBezTo>
                    <a:pt x="4293299" y="313071"/>
                    <a:pt x="4307039" y="316268"/>
                    <a:pt x="4322533" y="318075"/>
                  </a:cubicBezTo>
                  <a:cubicBezTo>
                    <a:pt x="4379671" y="314239"/>
                    <a:pt x="4425542" y="267845"/>
                    <a:pt x="4427441" y="213971"/>
                  </a:cubicBezTo>
                  <a:cubicBezTo>
                    <a:pt x="4419576" y="173963"/>
                    <a:pt x="4398055" y="140384"/>
                    <a:pt x="4363367" y="118049"/>
                  </a:cubicBezTo>
                  <a:cubicBezTo>
                    <a:pt x="4357890" y="117376"/>
                    <a:pt x="4354075" y="116563"/>
                    <a:pt x="4348964" y="115164"/>
                  </a:cubicBezTo>
                  <a:cubicBezTo>
                    <a:pt x="4345698" y="91257"/>
                    <a:pt x="4349382" y="43288"/>
                    <a:pt x="4348964" y="7064"/>
                  </a:cubicBezTo>
                  <a:cubicBezTo>
                    <a:pt x="4370155" y="4945"/>
                    <a:pt x="4392545" y="4580"/>
                    <a:pt x="4415167" y="5052"/>
                  </a:cubicBezTo>
                  <a:lnTo>
                    <a:pt x="4422446" y="5375"/>
                  </a:lnTo>
                  <a:lnTo>
                    <a:pt x="4424283" y="5333"/>
                  </a:lnTo>
                  <a:cubicBezTo>
                    <a:pt x="4493732" y="5972"/>
                    <a:pt x="4547174" y="11931"/>
                    <a:pt x="4599023" y="7064"/>
                  </a:cubicBezTo>
                  <a:cubicBezTo>
                    <a:pt x="4599370" y="49520"/>
                    <a:pt x="4594763" y="92083"/>
                    <a:pt x="4599023" y="115164"/>
                  </a:cubicBezTo>
                  <a:cubicBezTo>
                    <a:pt x="4594403" y="116175"/>
                    <a:pt x="4588401" y="117551"/>
                    <a:pt x="4584620" y="118049"/>
                  </a:cubicBezTo>
                  <a:cubicBezTo>
                    <a:pt x="4554061" y="128740"/>
                    <a:pt x="4516223" y="166354"/>
                    <a:pt x="4520546" y="213971"/>
                  </a:cubicBezTo>
                  <a:cubicBezTo>
                    <a:pt x="4520208" y="228205"/>
                    <a:pt x="4523599" y="242236"/>
                    <a:pt x="4529624" y="255174"/>
                  </a:cubicBezTo>
                  <a:lnTo>
                    <a:pt x="4552676" y="287265"/>
                  </a:lnTo>
                  <a:lnTo>
                    <a:pt x="4585525" y="308876"/>
                  </a:lnTo>
                  <a:cubicBezTo>
                    <a:pt x="4598076" y="314275"/>
                    <a:pt x="4611640" y="317496"/>
                    <a:pt x="4625454" y="318075"/>
                  </a:cubicBezTo>
                  <a:cubicBezTo>
                    <a:pt x="4639233" y="317545"/>
                    <a:pt x="4653351" y="313876"/>
                    <a:pt x="4666609" y="307895"/>
                  </a:cubicBezTo>
                  <a:lnTo>
                    <a:pt x="4701946" y="284286"/>
                  </a:lnTo>
                  <a:lnTo>
                    <a:pt x="4724680" y="250368"/>
                  </a:lnTo>
                  <a:cubicBezTo>
                    <a:pt x="4729703" y="238268"/>
                    <a:pt x="4731880" y="225762"/>
                    <a:pt x="4730362" y="213971"/>
                  </a:cubicBezTo>
                  <a:cubicBezTo>
                    <a:pt x="4727348" y="175652"/>
                    <a:pt x="4703490" y="135835"/>
                    <a:pt x="4666289" y="118049"/>
                  </a:cubicBezTo>
                  <a:cubicBezTo>
                    <a:pt x="4660108" y="116259"/>
                    <a:pt x="4655341" y="115167"/>
                    <a:pt x="4651886" y="115164"/>
                  </a:cubicBezTo>
                  <a:cubicBezTo>
                    <a:pt x="4647552" y="67399"/>
                    <a:pt x="4650281" y="48069"/>
                    <a:pt x="4651886" y="7064"/>
                  </a:cubicBezTo>
                  <a:cubicBezTo>
                    <a:pt x="4669803" y="4813"/>
                    <a:pt x="4689166" y="3985"/>
                    <a:pt x="4709439" y="3934"/>
                  </a:cubicBezTo>
                  <a:lnTo>
                    <a:pt x="4732879" y="4505"/>
                  </a:lnTo>
                  <a:lnTo>
                    <a:pt x="4782414" y="4432"/>
                  </a:lnTo>
                  <a:cubicBezTo>
                    <a:pt x="4822538" y="4937"/>
                    <a:pt x="4860829" y="6318"/>
                    <a:pt x="4901944" y="7064"/>
                  </a:cubicBezTo>
                  <a:cubicBezTo>
                    <a:pt x="4902384" y="52033"/>
                    <a:pt x="4904052" y="61162"/>
                    <a:pt x="4901944" y="115164"/>
                  </a:cubicBezTo>
                  <a:cubicBezTo>
                    <a:pt x="4897534" y="115492"/>
                    <a:pt x="4891895" y="116625"/>
                    <a:pt x="4887541" y="118049"/>
                  </a:cubicBezTo>
                  <a:cubicBezTo>
                    <a:pt x="4848466" y="136970"/>
                    <a:pt x="4823474" y="169787"/>
                    <a:pt x="4823468" y="213971"/>
                  </a:cubicBezTo>
                  <a:lnTo>
                    <a:pt x="4831523" y="255415"/>
                  </a:lnTo>
                  <a:lnTo>
                    <a:pt x="4831549" y="255455"/>
                  </a:lnTo>
                  <a:lnTo>
                    <a:pt x="4853570" y="287669"/>
                  </a:lnTo>
                  <a:lnTo>
                    <a:pt x="4859860" y="291957"/>
                  </a:lnTo>
                  <a:lnTo>
                    <a:pt x="4886302" y="309095"/>
                  </a:lnTo>
                  <a:lnTo>
                    <a:pt x="4928375" y="318075"/>
                  </a:lnTo>
                  <a:cubicBezTo>
                    <a:pt x="4957593" y="312652"/>
                    <a:pt x="4985743" y="299585"/>
                    <a:pt x="5005628" y="281394"/>
                  </a:cubicBezTo>
                  <a:lnTo>
                    <a:pt x="5018560" y="263859"/>
                  </a:lnTo>
                  <a:lnTo>
                    <a:pt x="5023401" y="255308"/>
                  </a:lnTo>
                  <a:cubicBezTo>
                    <a:pt x="5028281" y="242244"/>
                    <a:pt x="5031498" y="228136"/>
                    <a:pt x="5033283" y="213971"/>
                  </a:cubicBezTo>
                  <a:cubicBezTo>
                    <a:pt x="5024146" y="170080"/>
                    <a:pt x="5007669" y="135682"/>
                    <a:pt x="4969210" y="118049"/>
                  </a:cubicBezTo>
                  <a:cubicBezTo>
                    <a:pt x="4962153" y="116219"/>
                    <a:pt x="4958873" y="116661"/>
                    <a:pt x="4954807" y="115164"/>
                  </a:cubicBezTo>
                  <a:cubicBezTo>
                    <a:pt x="4956569" y="85704"/>
                    <a:pt x="4950919" y="60436"/>
                    <a:pt x="4954807" y="7064"/>
                  </a:cubicBezTo>
                  <a:cubicBezTo>
                    <a:pt x="4970476" y="7887"/>
                    <a:pt x="4990314" y="8816"/>
                    <a:pt x="5012164" y="9617"/>
                  </a:cubicBezTo>
                  <a:lnTo>
                    <a:pt x="5045870" y="10485"/>
                  </a:lnTo>
                  <a:lnTo>
                    <a:pt x="5075779" y="9849"/>
                  </a:lnTo>
                  <a:cubicBezTo>
                    <a:pt x="5119233" y="8029"/>
                    <a:pt x="5164040" y="5281"/>
                    <a:pt x="5204865" y="7064"/>
                  </a:cubicBezTo>
                  <a:cubicBezTo>
                    <a:pt x="5209164" y="49523"/>
                    <a:pt x="5206732" y="63078"/>
                    <a:pt x="5204865" y="115164"/>
                  </a:cubicBezTo>
                  <a:cubicBezTo>
                    <a:pt x="5198536" y="116330"/>
                    <a:pt x="5194703" y="117164"/>
                    <a:pt x="5190462" y="118049"/>
                  </a:cubicBezTo>
                  <a:lnTo>
                    <a:pt x="5150926" y="151818"/>
                  </a:lnTo>
                  <a:lnTo>
                    <a:pt x="5148540" y="154775"/>
                  </a:lnTo>
                  <a:cubicBezTo>
                    <a:pt x="5138098" y="172017"/>
                    <a:pt x="5130952" y="193005"/>
                    <a:pt x="5126389" y="213971"/>
                  </a:cubicBezTo>
                  <a:cubicBezTo>
                    <a:pt x="5122663" y="259962"/>
                    <a:pt x="5185383" y="322504"/>
                    <a:pt x="5231297" y="318075"/>
                  </a:cubicBezTo>
                  <a:lnTo>
                    <a:pt x="5269943" y="307259"/>
                  </a:lnTo>
                  <a:lnTo>
                    <a:pt x="5277402" y="302322"/>
                  </a:lnTo>
                  <a:lnTo>
                    <a:pt x="5303926" y="281786"/>
                  </a:lnTo>
                  <a:cubicBezTo>
                    <a:pt x="5322315" y="261846"/>
                    <a:pt x="5333979" y="236652"/>
                    <a:pt x="5336204" y="213971"/>
                  </a:cubicBezTo>
                  <a:cubicBezTo>
                    <a:pt x="5335541" y="172015"/>
                    <a:pt x="5309136" y="135598"/>
                    <a:pt x="5272131" y="118049"/>
                  </a:cubicBezTo>
                  <a:cubicBezTo>
                    <a:pt x="5266216" y="117370"/>
                    <a:pt x="5264421" y="116196"/>
                    <a:pt x="5257728" y="115164"/>
                  </a:cubicBezTo>
                  <a:cubicBezTo>
                    <a:pt x="5254783" y="92635"/>
                    <a:pt x="5257457" y="38065"/>
                    <a:pt x="5257728" y="7064"/>
                  </a:cubicBezTo>
                  <a:cubicBezTo>
                    <a:pt x="5278134" y="4783"/>
                    <a:pt x="5298473" y="4100"/>
                    <a:pt x="5318878" y="4245"/>
                  </a:cubicBezTo>
                  <a:lnTo>
                    <a:pt x="5376514" y="6254"/>
                  </a:lnTo>
                  <a:lnTo>
                    <a:pt x="5379470" y="6115"/>
                  </a:lnTo>
                  <a:cubicBezTo>
                    <a:pt x="5424617" y="3593"/>
                    <a:pt x="5470860" y="1387"/>
                    <a:pt x="5507786" y="7064"/>
                  </a:cubicBezTo>
                  <a:cubicBezTo>
                    <a:pt x="5509368" y="49918"/>
                    <a:pt x="5512553" y="74405"/>
                    <a:pt x="5507786" y="115164"/>
                  </a:cubicBezTo>
                  <a:cubicBezTo>
                    <a:pt x="5504674" y="115049"/>
                    <a:pt x="5499859" y="116288"/>
                    <a:pt x="5493383" y="118049"/>
                  </a:cubicBezTo>
                  <a:cubicBezTo>
                    <a:pt x="5457814" y="140983"/>
                    <a:pt x="5424595" y="175434"/>
                    <a:pt x="5429310" y="213971"/>
                  </a:cubicBezTo>
                  <a:cubicBezTo>
                    <a:pt x="5432432" y="240892"/>
                    <a:pt x="5445226" y="266853"/>
                    <a:pt x="5463956" y="286116"/>
                  </a:cubicBezTo>
                  <a:lnTo>
                    <a:pt x="5495489" y="308876"/>
                  </a:lnTo>
                  <a:lnTo>
                    <a:pt x="5534218" y="318075"/>
                  </a:lnTo>
                  <a:cubicBezTo>
                    <a:pt x="5550277" y="319099"/>
                    <a:pt x="5565144" y="316339"/>
                    <a:pt x="5578342" y="310814"/>
                  </a:cubicBezTo>
                  <a:lnTo>
                    <a:pt x="5578560" y="310661"/>
                  </a:lnTo>
                  <a:lnTo>
                    <a:pt x="5602998" y="292546"/>
                  </a:lnTo>
                  <a:cubicBezTo>
                    <a:pt x="5620795" y="272232"/>
                    <a:pt x="5633152" y="243077"/>
                    <a:pt x="5639126" y="213971"/>
                  </a:cubicBezTo>
                  <a:lnTo>
                    <a:pt x="5627256" y="174262"/>
                  </a:lnTo>
                  <a:lnTo>
                    <a:pt x="5617840" y="157799"/>
                  </a:lnTo>
                  <a:cubicBezTo>
                    <a:pt x="5605492" y="141316"/>
                    <a:pt x="5589560" y="127571"/>
                    <a:pt x="5575052" y="118049"/>
                  </a:cubicBezTo>
                  <a:cubicBezTo>
                    <a:pt x="5570215" y="117068"/>
                    <a:pt x="5566016" y="116137"/>
                    <a:pt x="5560649" y="115164"/>
                  </a:cubicBezTo>
                  <a:cubicBezTo>
                    <a:pt x="5561256" y="64573"/>
                    <a:pt x="5565492" y="42832"/>
                    <a:pt x="5560649" y="7064"/>
                  </a:cubicBezTo>
                  <a:cubicBezTo>
                    <a:pt x="5615204" y="7501"/>
                    <a:pt x="5689195" y="1251"/>
                    <a:pt x="5742421" y="7064"/>
                  </a:cubicBezTo>
                  <a:cubicBezTo>
                    <a:pt x="5759450" y="7519"/>
                    <a:pt x="5777760" y="13563"/>
                    <a:pt x="5795712" y="23432"/>
                  </a:cubicBezTo>
                  <a:lnTo>
                    <a:pt x="5797892" y="25107"/>
                  </a:lnTo>
                  <a:lnTo>
                    <a:pt x="5804758" y="27341"/>
                  </a:lnTo>
                  <a:cubicBezTo>
                    <a:pt x="5859884" y="56514"/>
                    <a:pt x="5893214" y="110127"/>
                    <a:pt x="5903281" y="167923"/>
                  </a:cubicBezTo>
                  <a:cubicBezTo>
                    <a:pt x="5934120" y="471261"/>
                    <a:pt x="5936254" y="528703"/>
                    <a:pt x="5914200" y="764370"/>
                  </a:cubicBezTo>
                  <a:lnTo>
                    <a:pt x="5903322" y="877100"/>
                  </a:lnTo>
                  <a:lnTo>
                    <a:pt x="5903344" y="926552"/>
                  </a:lnTo>
                  <a:cubicBezTo>
                    <a:pt x="5899988" y="1052544"/>
                    <a:pt x="5889773" y="1153752"/>
                    <a:pt x="5903281" y="1282113"/>
                  </a:cubicBezTo>
                  <a:cubicBezTo>
                    <a:pt x="5916790" y="1410474"/>
                    <a:pt x="5914403" y="1564665"/>
                    <a:pt x="5909090" y="1714175"/>
                  </a:cubicBezTo>
                  <a:lnTo>
                    <a:pt x="5907284" y="1759805"/>
                  </a:lnTo>
                  <a:lnTo>
                    <a:pt x="5907378" y="1777036"/>
                  </a:lnTo>
                  <a:cubicBezTo>
                    <a:pt x="5907412" y="1824144"/>
                    <a:pt x="5906977" y="1876189"/>
                    <a:pt x="5905752" y="1937003"/>
                  </a:cubicBezTo>
                  <a:lnTo>
                    <a:pt x="5903395" y="2030748"/>
                  </a:lnTo>
                  <a:lnTo>
                    <a:pt x="5907340" y="2158964"/>
                  </a:lnTo>
                  <a:cubicBezTo>
                    <a:pt x="5910635" y="2266123"/>
                    <a:pt x="5912576" y="2384963"/>
                    <a:pt x="5903281" y="2527018"/>
                  </a:cubicBezTo>
                  <a:cubicBezTo>
                    <a:pt x="5900958" y="2562532"/>
                    <a:pt x="5898866" y="2593774"/>
                    <a:pt x="5897030" y="2621729"/>
                  </a:cubicBezTo>
                  <a:lnTo>
                    <a:pt x="5895519" y="2645703"/>
                  </a:lnTo>
                  <a:lnTo>
                    <a:pt x="5903281" y="2744876"/>
                  </a:lnTo>
                  <a:cubicBezTo>
                    <a:pt x="5924390" y="2976635"/>
                    <a:pt x="5925505" y="3129907"/>
                    <a:pt x="5915991" y="3271174"/>
                  </a:cubicBezTo>
                  <a:lnTo>
                    <a:pt x="5912438" y="3310233"/>
                  </a:lnTo>
                  <a:lnTo>
                    <a:pt x="5912219" y="3353265"/>
                  </a:lnTo>
                  <a:cubicBezTo>
                    <a:pt x="5909628" y="3442009"/>
                    <a:pt x="5904058" y="3537516"/>
                    <a:pt x="5903281" y="3684779"/>
                  </a:cubicBezTo>
                  <a:cubicBezTo>
                    <a:pt x="5901727" y="3979305"/>
                    <a:pt x="5935679" y="4151936"/>
                    <a:pt x="5903281" y="4525090"/>
                  </a:cubicBezTo>
                  <a:cubicBezTo>
                    <a:pt x="5902921" y="4617195"/>
                    <a:pt x="5830774" y="4693859"/>
                    <a:pt x="5742421" y="4685950"/>
                  </a:cubicBezTo>
                  <a:cubicBezTo>
                    <a:pt x="5697518" y="4689240"/>
                    <a:pt x="5647965" y="4690023"/>
                    <a:pt x="5593928" y="4689564"/>
                  </a:cubicBezTo>
                  <a:lnTo>
                    <a:pt x="5556605" y="4688746"/>
                  </a:lnTo>
                  <a:lnTo>
                    <a:pt x="5503653" y="4689542"/>
                  </a:lnTo>
                  <a:cubicBezTo>
                    <a:pt x="5308525" y="4690714"/>
                    <a:pt x="5128370" y="4688019"/>
                    <a:pt x="5003388" y="4686604"/>
                  </a:cubicBezTo>
                  <a:lnTo>
                    <a:pt x="4975744" y="4686339"/>
                  </a:lnTo>
                  <a:lnTo>
                    <a:pt x="4881599" y="4688735"/>
                  </a:lnTo>
                  <a:cubicBezTo>
                    <a:pt x="4747327" y="4689604"/>
                    <a:pt x="4653757" y="4680420"/>
                    <a:pt x="4532466" y="4677046"/>
                  </a:cubicBezTo>
                  <a:lnTo>
                    <a:pt x="4489098" y="4676514"/>
                  </a:lnTo>
                  <a:lnTo>
                    <a:pt x="4400790" y="4679415"/>
                  </a:lnTo>
                  <a:cubicBezTo>
                    <a:pt x="4367239" y="4680988"/>
                    <a:pt x="4332116" y="4683125"/>
                    <a:pt x="4295244" y="4685950"/>
                  </a:cubicBezTo>
                  <a:cubicBezTo>
                    <a:pt x="4184628" y="4694427"/>
                    <a:pt x="4105695" y="4696527"/>
                    <a:pt x="4035711" y="4695848"/>
                  </a:cubicBezTo>
                  <a:lnTo>
                    <a:pt x="4018301" y="4695470"/>
                  </a:lnTo>
                  <a:lnTo>
                    <a:pt x="3935258" y="4698681"/>
                  </a:lnTo>
                  <a:cubicBezTo>
                    <a:pt x="3764649" y="4702991"/>
                    <a:pt x="3665916" y="4693856"/>
                    <a:pt x="3491648" y="4688542"/>
                  </a:cubicBezTo>
                  <a:lnTo>
                    <a:pt x="3468202" y="4688013"/>
                  </a:lnTo>
                  <a:lnTo>
                    <a:pt x="3423629" y="4689002"/>
                  </a:lnTo>
                  <a:cubicBezTo>
                    <a:pt x="3326369" y="4691322"/>
                    <a:pt x="3261089" y="4693041"/>
                    <a:pt x="3126370" y="4685950"/>
                  </a:cubicBezTo>
                  <a:cubicBezTo>
                    <a:pt x="2991651" y="4678859"/>
                    <a:pt x="2862080" y="4687973"/>
                    <a:pt x="2688838" y="4691217"/>
                  </a:cubicBezTo>
                  <a:lnTo>
                    <a:pt x="2622190" y="4691865"/>
                  </a:lnTo>
                  <a:lnTo>
                    <a:pt x="2611197" y="4692970"/>
                  </a:lnTo>
                  <a:cubicBezTo>
                    <a:pt x="2431730" y="4704984"/>
                    <a:pt x="2145860" y="4688476"/>
                    <a:pt x="1929665" y="4685950"/>
                  </a:cubicBezTo>
                  <a:cubicBezTo>
                    <a:pt x="1867895" y="4685229"/>
                    <a:pt x="1804241" y="4683723"/>
                    <a:pt x="1739087" y="4682156"/>
                  </a:cubicBezTo>
                  <a:lnTo>
                    <a:pt x="1727914" y="4681923"/>
                  </a:lnTo>
                  <a:lnTo>
                    <a:pt x="1686181" y="4682966"/>
                  </a:lnTo>
                  <a:cubicBezTo>
                    <a:pt x="1629521" y="4684472"/>
                    <a:pt x="1573004" y="4685748"/>
                    <a:pt x="1512210" y="4685950"/>
                  </a:cubicBezTo>
                  <a:cubicBezTo>
                    <a:pt x="1329828" y="4686558"/>
                    <a:pt x="1181110" y="4700637"/>
                    <a:pt x="1028040" y="4696852"/>
                  </a:cubicBezTo>
                  <a:lnTo>
                    <a:pt x="948893" y="4691318"/>
                  </a:lnTo>
                  <a:lnTo>
                    <a:pt x="887925" y="4691932"/>
                  </a:lnTo>
                  <a:cubicBezTo>
                    <a:pt x="636175" y="4691598"/>
                    <a:pt x="349611" y="4676637"/>
                    <a:pt x="176354" y="4685950"/>
                  </a:cubicBezTo>
                  <a:cubicBezTo>
                    <a:pt x="159421" y="4685483"/>
                    <a:pt x="140841" y="4681332"/>
                    <a:pt x="122510" y="4673834"/>
                  </a:cubicBezTo>
                  <a:lnTo>
                    <a:pt x="116201" y="4669953"/>
                  </a:lnTo>
                  <a:lnTo>
                    <a:pt x="113677" y="4669281"/>
                  </a:lnTo>
                  <a:lnTo>
                    <a:pt x="102015" y="4661227"/>
                  </a:lnTo>
                  <a:lnTo>
                    <a:pt x="70163" y="4641635"/>
                  </a:lnTo>
                  <a:cubicBezTo>
                    <a:pt x="38294" y="4613926"/>
                    <a:pt x="15012" y="4574178"/>
                    <a:pt x="15495" y="4525090"/>
                  </a:cubicBezTo>
                  <a:lnTo>
                    <a:pt x="11506" y="4274549"/>
                  </a:lnTo>
                  <a:lnTo>
                    <a:pt x="8790" y="4166794"/>
                  </a:lnTo>
                  <a:cubicBezTo>
                    <a:pt x="6208" y="4047873"/>
                    <a:pt x="5861" y="3937380"/>
                    <a:pt x="15495" y="3859066"/>
                  </a:cubicBezTo>
                  <a:lnTo>
                    <a:pt x="15867" y="3854844"/>
                  </a:lnTo>
                  <a:lnTo>
                    <a:pt x="16106" y="3795754"/>
                  </a:lnTo>
                  <a:cubicBezTo>
                    <a:pt x="14699" y="3648036"/>
                    <a:pt x="9052" y="3504074"/>
                    <a:pt x="15495" y="3323757"/>
                  </a:cubicBezTo>
                  <a:lnTo>
                    <a:pt x="16390" y="3293151"/>
                  </a:lnTo>
                  <a:lnTo>
                    <a:pt x="15495" y="3236613"/>
                  </a:lnTo>
                  <a:cubicBezTo>
                    <a:pt x="15580" y="3128282"/>
                    <a:pt x="17407" y="3061324"/>
                    <a:pt x="18298" y="2993461"/>
                  </a:cubicBezTo>
                  <a:lnTo>
                    <a:pt x="18617" y="2956949"/>
                  </a:lnTo>
                  <a:lnTo>
                    <a:pt x="18234" y="2921461"/>
                  </a:lnTo>
                  <a:cubicBezTo>
                    <a:pt x="17892" y="2892993"/>
                    <a:pt x="17519" y="2863218"/>
                    <a:pt x="17158" y="2831551"/>
                  </a:cubicBezTo>
                  <a:lnTo>
                    <a:pt x="16753" y="2790644"/>
                  </a:lnTo>
                  <a:lnTo>
                    <a:pt x="15495" y="2744876"/>
                  </a:lnTo>
                  <a:cubicBezTo>
                    <a:pt x="13669" y="2688899"/>
                    <a:pt x="13080" y="2638146"/>
                    <a:pt x="13143" y="2588787"/>
                  </a:cubicBezTo>
                  <a:lnTo>
                    <a:pt x="14406" y="2469008"/>
                  </a:lnTo>
                  <a:lnTo>
                    <a:pt x="14368" y="2465648"/>
                  </a:lnTo>
                  <a:cubicBezTo>
                    <a:pt x="12201" y="2299935"/>
                    <a:pt x="8609" y="2315679"/>
                    <a:pt x="15495" y="2122424"/>
                  </a:cubicBezTo>
                  <a:lnTo>
                    <a:pt x="15870" y="2112285"/>
                  </a:lnTo>
                  <a:lnTo>
                    <a:pt x="15495" y="2078852"/>
                  </a:lnTo>
                  <a:cubicBezTo>
                    <a:pt x="10307" y="1777068"/>
                    <a:pt x="3885" y="1664137"/>
                    <a:pt x="15495" y="1412828"/>
                  </a:cubicBezTo>
                  <a:cubicBezTo>
                    <a:pt x="-6963" y="1205250"/>
                    <a:pt x="17624" y="1130369"/>
                    <a:pt x="15495" y="877519"/>
                  </a:cubicBezTo>
                  <a:cubicBezTo>
                    <a:pt x="11497" y="757012"/>
                    <a:pt x="-17277" y="435588"/>
                    <a:pt x="15495" y="167923"/>
                  </a:cubicBezTo>
                  <a:cubicBezTo>
                    <a:pt x="7711" y="108744"/>
                    <a:pt x="43725" y="48548"/>
                    <a:pt x="105990" y="21626"/>
                  </a:cubicBezTo>
                  <a:lnTo>
                    <a:pt x="119701" y="18788"/>
                  </a:lnTo>
                  <a:lnTo>
                    <a:pt x="144402" y="10537"/>
                  </a:lnTo>
                  <a:cubicBezTo>
                    <a:pt x="154822" y="8220"/>
                    <a:pt x="165520" y="7010"/>
                    <a:pt x="176354" y="7064"/>
                  </a:cubicBezTo>
                  <a:cubicBezTo>
                    <a:pt x="215909" y="6795"/>
                    <a:pt x="247774" y="5925"/>
                    <a:pt x="276540" y="5557"/>
                  </a:cubicBezTo>
                  <a:lnTo>
                    <a:pt x="284176" y="5698"/>
                  </a:lnTo>
                  <a:lnTo>
                    <a:pt x="302606" y="5228"/>
                  </a:lnTo>
                  <a:cubicBezTo>
                    <a:pt x="318346" y="5214"/>
                    <a:pt x="336303" y="5686"/>
                    <a:pt x="358126" y="7064"/>
                  </a:cubicBezTo>
                  <a:cubicBezTo>
                    <a:pt x="360417" y="60838"/>
                    <a:pt x="360008" y="66868"/>
                    <a:pt x="358126" y="115164"/>
                  </a:cubicBezTo>
                  <a:cubicBezTo>
                    <a:pt x="351812" y="116172"/>
                    <a:pt x="346470" y="116797"/>
                    <a:pt x="343723" y="118049"/>
                  </a:cubicBezTo>
                  <a:cubicBezTo>
                    <a:pt x="308312" y="131456"/>
                    <a:pt x="282392" y="170958"/>
                    <a:pt x="279649" y="213971"/>
                  </a:cubicBezTo>
                  <a:cubicBezTo>
                    <a:pt x="278856" y="228780"/>
                    <a:pt x="281673" y="242674"/>
                    <a:pt x="287181" y="255189"/>
                  </a:cubicBezTo>
                  <a:lnTo>
                    <a:pt x="307703" y="283750"/>
                  </a:lnTo>
                  <a:lnTo>
                    <a:pt x="343381" y="307328"/>
                  </a:lnTo>
                  <a:cubicBezTo>
                    <a:pt x="356577" y="313280"/>
                    <a:pt x="370680" y="317086"/>
                    <a:pt x="384557" y="318075"/>
                  </a:cubicBezTo>
                  <a:cubicBezTo>
                    <a:pt x="438991" y="320149"/>
                    <a:pt x="486145" y="265558"/>
                    <a:pt x="489465" y="213971"/>
                  </a:cubicBezTo>
                  <a:cubicBezTo>
                    <a:pt x="485471" y="177459"/>
                    <a:pt x="460221" y="130577"/>
                    <a:pt x="425392" y="118049"/>
                  </a:cubicBezTo>
                  <a:cubicBezTo>
                    <a:pt x="419786" y="117661"/>
                    <a:pt x="417507" y="115836"/>
                    <a:pt x="410989" y="115164"/>
                  </a:cubicBezTo>
                  <a:cubicBezTo>
                    <a:pt x="408429" y="85901"/>
                    <a:pt x="405590" y="34601"/>
                    <a:pt x="410989" y="7064"/>
                  </a:cubicBezTo>
                  <a:cubicBezTo>
                    <a:pt x="489178" y="11448"/>
                    <a:pt x="609948" y="4159"/>
                    <a:pt x="661047" y="7064"/>
                  </a:cubicBezTo>
                  <a:cubicBezTo>
                    <a:pt x="663639" y="47113"/>
                    <a:pt x="660800" y="80256"/>
                    <a:pt x="661047" y="115164"/>
                  </a:cubicBezTo>
                  <a:cubicBezTo>
                    <a:pt x="655019" y="115925"/>
                    <a:pt x="651232" y="117213"/>
                    <a:pt x="646644" y="118049"/>
                  </a:cubicBezTo>
                  <a:cubicBezTo>
                    <a:pt x="607374" y="135309"/>
                    <a:pt x="591002" y="170353"/>
                    <a:pt x="582571" y="213971"/>
                  </a:cubicBezTo>
                  <a:lnTo>
                    <a:pt x="590435" y="252410"/>
                  </a:lnTo>
                  <a:lnTo>
                    <a:pt x="611725" y="283636"/>
                  </a:lnTo>
                  <a:cubicBezTo>
                    <a:pt x="630699" y="302720"/>
                    <a:pt x="657438" y="315933"/>
                    <a:pt x="687478" y="318075"/>
                  </a:cubicBezTo>
                  <a:cubicBezTo>
                    <a:pt x="733254" y="324533"/>
                    <a:pt x="782572" y="272879"/>
                    <a:pt x="792386" y="213971"/>
                  </a:cubicBezTo>
                  <a:cubicBezTo>
                    <a:pt x="790559" y="173751"/>
                    <a:pt x="757502" y="134304"/>
                    <a:pt x="728313" y="118049"/>
                  </a:cubicBezTo>
                  <a:cubicBezTo>
                    <a:pt x="725133" y="117092"/>
                    <a:pt x="720297" y="115996"/>
                    <a:pt x="713910" y="115164"/>
                  </a:cubicBezTo>
                  <a:cubicBezTo>
                    <a:pt x="712892" y="109446"/>
                    <a:pt x="712606" y="101265"/>
                    <a:pt x="712695" y="91852"/>
                  </a:cubicBezTo>
                  <a:lnTo>
                    <a:pt x="712876" y="86471"/>
                  </a:lnTo>
                  <a:lnTo>
                    <a:pt x="711754" y="55341"/>
                  </a:lnTo>
                  <a:cubicBezTo>
                    <a:pt x="711395" y="37999"/>
                    <a:pt x="711755" y="22583"/>
                    <a:pt x="713910" y="7064"/>
                  </a:cubicBezTo>
                  <a:cubicBezTo>
                    <a:pt x="750389" y="1696"/>
                    <a:pt x="799342" y="4271"/>
                    <a:pt x="845956" y="6901"/>
                  </a:cubicBezTo>
                  <a:lnTo>
                    <a:pt x="898890" y="9295"/>
                  </a:lnTo>
                  <a:lnTo>
                    <a:pt x="963968" y="7064"/>
                  </a:lnTo>
                  <a:cubicBezTo>
                    <a:pt x="966735" y="44469"/>
                    <a:pt x="966881" y="63185"/>
                    <a:pt x="963968" y="115164"/>
                  </a:cubicBezTo>
                  <a:cubicBezTo>
                    <a:pt x="958835" y="116310"/>
                    <a:pt x="954001" y="117529"/>
                    <a:pt x="949565" y="118049"/>
                  </a:cubicBezTo>
                  <a:cubicBezTo>
                    <a:pt x="914778" y="133164"/>
                    <a:pt x="885241" y="169789"/>
                    <a:pt x="885492" y="213971"/>
                  </a:cubicBezTo>
                  <a:cubicBezTo>
                    <a:pt x="887269" y="241111"/>
                    <a:pt x="898765" y="267688"/>
                    <a:pt x="917182" y="287205"/>
                  </a:cubicBezTo>
                  <a:lnTo>
                    <a:pt x="924675" y="292552"/>
                  </a:lnTo>
                  <a:lnTo>
                    <a:pt x="951694" y="307935"/>
                  </a:lnTo>
                  <a:cubicBezTo>
                    <a:pt x="964283" y="312833"/>
                    <a:pt x="977543" y="316131"/>
                    <a:pt x="990400" y="318075"/>
                  </a:cubicBezTo>
                  <a:cubicBezTo>
                    <a:pt x="1041501" y="322091"/>
                    <a:pt x="1100123" y="259557"/>
                    <a:pt x="1095307" y="213971"/>
                  </a:cubicBezTo>
                  <a:cubicBezTo>
                    <a:pt x="1094589" y="172061"/>
                    <a:pt x="1068999" y="139118"/>
                    <a:pt x="1031234" y="118049"/>
                  </a:cubicBezTo>
                  <a:cubicBezTo>
                    <a:pt x="1027303" y="117257"/>
                    <a:pt x="1023251" y="115784"/>
                    <a:pt x="1016831" y="115164"/>
                  </a:cubicBezTo>
                  <a:cubicBezTo>
                    <a:pt x="1015786" y="71429"/>
                    <a:pt x="1014462" y="46575"/>
                    <a:pt x="1016831" y="7064"/>
                  </a:cubicBezTo>
                  <a:cubicBezTo>
                    <a:pt x="1068231" y="3400"/>
                    <a:pt x="1111884" y="5711"/>
                    <a:pt x="1152118" y="7783"/>
                  </a:cubicBezTo>
                  <a:lnTo>
                    <a:pt x="1178929" y="8771"/>
                  </a:lnTo>
                  <a:lnTo>
                    <a:pt x="1220084" y="6506"/>
                  </a:lnTo>
                  <a:cubicBezTo>
                    <a:pt x="1236929" y="5823"/>
                    <a:pt x="1252364" y="5740"/>
                    <a:pt x="1266889" y="7064"/>
                  </a:cubicBezTo>
                  <a:cubicBezTo>
                    <a:pt x="1265284" y="60076"/>
                    <a:pt x="1269113" y="84447"/>
                    <a:pt x="1266889" y="115164"/>
                  </a:cubicBezTo>
                  <a:cubicBezTo>
                    <a:pt x="1260651" y="115785"/>
                    <a:pt x="1258166" y="116479"/>
                    <a:pt x="1252486" y="118049"/>
                  </a:cubicBezTo>
                  <a:cubicBezTo>
                    <a:pt x="1212262" y="139194"/>
                    <a:pt x="1182844" y="172998"/>
                    <a:pt x="1188413" y="213971"/>
                  </a:cubicBezTo>
                  <a:cubicBezTo>
                    <a:pt x="1187200" y="268867"/>
                    <a:pt x="1239184" y="311114"/>
                    <a:pt x="1293321" y="318075"/>
                  </a:cubicBezTo>
                  <a:lnTo>
                    <a:pt x="1333085" y="307285"/>
                  </a:lnTo>
                  <a:lnTo>
                    <a:pt x="1363416" y="283763"/>
                  </a:lnTo>
                  <a:cubicBezTo>
                    <a:pt x="1381244" y="264219"/>
                    <a:pt x="1393191" y="238763"/>
                    <a:pt x="1398229" y="213971"/>
                  </a:cubicBezTo>
                  <a:cubicBezTo>
                    <a:pt x="1398562" y="202838"/>
                    <a:pt x="1397252" y="191797"/>
                    <a:pt x="1394468" y="181368"/>
                  </a:cubicBezTo>
                  <a:lnTo>
                    <a:pt x="1394305" y="180995"/>
                  </a:lnTo>
                  <a:lnTo>
                    <a:pt x="1381255" y="156792"/>
                  </a:lnTo>
                  <a:cubicBezTo>
                    <a:pt x="1368557" y="140227"/>
                    <a:pt x="1350839" y="126735"/>
                    <a:pt x="1334155" y="118049"/>
                  </a:cubicBezTo>
                  <a:cubicBezTo>
                    <a:pt x="1329780" y="117627"/>
                    <a:pt x="1323719" y="116481"/>
                    <a:pt x="1319752" y="115164"/>
                  </a:cubicBezTo>
                  <a:cubicBezTo>
                    <a:pt x="1321340" y="84268"/>
                    <a:pt x="1317751" y="41102"/>
                    <a:pt x="1319752" y="7064"/>
                  </a:cubicBezTo>
                  <a:cubicBezTo>
                    <a:pt x="1380540" y="8223"/>
                    <a:pt x="1459249" y="7111"/>
                    <a:pt x="1569811" y="7064"/>
                  </a:cubicBezTo>
                  <a:cubicBezTo>
                    <a:pt x="1573128" y="60775"/>
                    <a:pt x="1565088" y="65693"/>
                    <a:pt x="1569811" y="115164"/>
                  </a:cubicBezTo>
                  <a:cubicBezTo>
                    <a:pt x="1564956" y="116012"/>
                    <a:pt x="1560681" y="116515"/>
                    <a:pt x="1555408" y="118049"/>
                  </a:cubicBezTo>
                  <a:cubicBezTo>
                    <a:pt x="1521778" y="140942"/>
                    <a:pt x="1492866" y="172310"/>
                    <a:pt x="1491334" y="213971"/>
                  </a:cubicBezTo>
                  <a:cubicBezTo>
                    <a:pt x="1502515" y="262273"/>
                    <a:pt x="1538702" y="306428"/>
                    <a:pt x="1596242" y="318075"/>
                  </a:cubicBezTo>
                  <a:cubicBezTo>
                    <a:pt x="1653431" y="316688"/>
                    <a:pt x="1704691" y="278352"/>
                    <a:pt x="1701150" y="213971"/>
                  </a:cubicBezTo>
                  <a:lnTo>
                    <a:pt x="1697838" y="182977"/>
                  </a:lnTo>
                  <a:lnTo>
                    <a:pt x="1691020" y="167910"/>
                  </a:lnTo>
                  <a:lnTo>
                    <a:pt x="1685038" y="155198"/>
                  </a:lnTo>
                  <a:lnTo>
                    <a:pt x="1674915" y="144043"/>
                  </a:lnTo>
                  <a:lnTo>
                    <a:pt x="1663714" y="132206"/>
                  </a:lnTo>
                  <a:cubicBezTo>
                    <a:pt x="1655680" y="126051"/>
                    <a:pt x="1646690" y="121218"/>
                    <a:pt x="1637077" y="118049"/>
                  </a:cubicBezTo>
                  <a:cubicBezTo>
                    <a:pt x="1632483" y="116411"/>
                    <a:pt x="1626758" y="115273"/>
                    <a:pt x="1622673" y="115164"/>
                  </a:cubicBezTo>
                  <a:cubicBezTo>
                    <a:pt x="1621808" y="78155"/>
                    <a:pt x="1618244" y="53002"/>
                    <a:pt x="1622673" y="7064"/>
                  </a:cubicBezTo>
                  <a:cubicBezTo>
                    <a:pt x="1702935" y="9248"/>
                    <a:pt x="1780336" y="5367"/>
                    <a:pt x="1872732" y="7064"/>
                  </a:cubicBezTo>
                  <a:cubicBezTo>
                    <a:pt x="1878029" y="59535"/>
                    <a:pt x="1870795" y="78250"/>
                    <a:pt x="1872732" y="115164"/>
                  </a:cubicBezTo>
                  <a:cubicBezTo>
                    <a:pt x="1868884" y="116246"/>
                    <a:pt x="1864767" y="117314"/>
                    <a:pt x="1858329" y="118049"/>
                  </a:cubicBezTo>
                  <a:cubicBezTo>
                    <a:pt x="1840321" y="130574"/>
                    <a:pt x="1825261" y="142878"/>
                    <a:pt x="1814224" y="157888"/>
                  </a:cubicBezTo>
                  <a:lnTo>
                    <a:pt x="1807018" y="171280"/>
                  </a:lnTo>
                  <a:lnTo>
                    <a:pt x="1794255" y="213971"/>
                  </a:lnTo>
                  <a:cubicBezTo>
                    <a:pt x="1805641" y="272166"/>
                    <a:pt x="1840238" y="305852"/>
                    <a:pt x="1899163" y="318075"/>
                  </a:cubicBezTo>
                  <a:cubicBezTo>
                    <a:pt x="1954673" y="313304"/>
                    <a:pt x="1999564" y="258266"/>
                    <a:pt x="2004071" y="213971"/>
                  </a:cubicBezTo>
                  <a:lnTo>
                    <a:pt x="1985791" y="159920"/>
                  </a:lnTo>
                  <a:lnTo>
                    <a:pt x="1968006" y="137422"/>
                  </a:lnTo>
                  <a:cubicBezTo>
                    <a:pt x="1960346" y="130168"/>
                    <a:pt x="1951124" y="123616"/>
                    <a:pt x="1939998" y="118049"/>
                  </a:cubicBezTo>
                  <a:cubicBezTo>
                    <a:pt x="1934545" y="117517"/>
                    <a:pt x="1931563" y="116256"/>
                    <a:pt x="1925595" y="115164"/>
                  </a:cubicBezTo>
                  <a:cubicBezTo>
                    <a:pt x="1923428" y="90956"/>
                    <a:pt x="1926522" y="37912"/>
                    <a:pt x="1925595" y="7064"/>
                  </a:cubicBezTo>
                  <a:cubicBezTo>
                    <a:pt x="2012936" y="2729"/>
                    <a:pt x="2090003" y="3270"/>
                    <a:pt x="2175653" y="7064"/>
                  </a:cubicBezTo>
                  <a:cubicBezTo>
                    <a:pt x="2172893" y="49229"/>
                    <a:pt x="2177052" y="87925"/>
                    <a:pt x="2175653" y="115164"/>
                  </a:cubicBezTo>
                  <a:cubicBezTo>
                    <a:pt x="2168594" y="117001"/>
                    <a:pt x="2167924" y="116375"/>
                    <a:pt x="2161250" y="118049"/>
                  </a:cubicBezTo>
                  <a:lnTo>
                    <a:pt x="2116908" y="160572"/>
                  </a:lnTo>
                  <a:lnTo>
                    <a:pt x="2097177" y="213971"/>
                  </a:lnTo>
                  <a:cubicBezTo>
                    <a:pt x="2096341" y="228098"/>
                    <a:pt x="2098666" y="241201"/>
                    <a:pt x="2103576" y="253025"/>
                  </a:cubicBezTo>
                  <a:lnTo>
                    <a:pt x="2124979" y="283675"/>
                  </a:lnTo>
                  <a:lnTo>
                    <a:pt x="2125576" y="284464"/>
                  </a:lnTo>
                  <a:lnTo>
                    <a:pt x="2159474" y="306599"/>
                  </a:lnTo>
                  <a:cubicBezTo>
                    <a:pt x="2172431" y="312295"/>
                    <a:pt x="2186826" y="316205"/>
                    <a:pt x="2202084" y="318075"/>
                  </a:cubicBezTo>
                  <a:lnTo>
                    <a:pt x="2244939" y="310579"/>
                  </a:lnTo>
                  <a:lnTo>
                    <a:pt x="2277608" y="290445"/>
                  </a:lnTo>
                  <a:lnTo>
                    <a:pt x="2296039" y="264811"/>
                  </a:lnTo>
                  <a:lnTo>
                    <a:pt x="2299434" y="259721"/>
                  </a:lnTo>
                  <a:cubicBezTo>
                    <a:pt x="2304327" y="246869"/>
                    <a:pt x="2306946" y="231687"/>
                    <a:pt x="2306992" y="213971"/>
                  </a:cubicBezTo>
                  <a:cubicBezTo>
                    <a:pt x="2306056" y="177550"/>
                    <a:pt x="2283177" y="140982"/>
                    <a:pt x="2242919" y="118049"/>
                  </a:cubicBezTo>
                  <a:cubicBezTo>
                    <a:pt x="2238455" y="116869"/>
                    <a:pt x="2231688" y="115718"/>
                    <a:pt x="2228516" y="115164"/>
                  </a:cubicBezTo>
                  <a:cubicBezTo>
                    <a:pt x="2223826" y="75367"/>
                    <a:pt x="2230257" y="34592"/>
                    <a:pt x="2228516" y="7064"/>
                  </a:cubicBezTo>
                  <a:cubicBezTo>
                    <a:pt x="2244855" y="7840"/>
                    <a:pt x="2264093" y="8236"/>
                    <a:pt x="2284900" y="8390"/>
                  </a:cubicBezTo>
                  <a:lnTo>
                    <a:pt x="2325242" y="8317"/>
                  </a:lnTo>
                  <a:lnTo>
                    <a:pt x="2359583" y="7187"/>
                  </a:lnTo>
                  <a:cubicBezTo>
                    <a:pt x="2399775" y="5335"/>
                    <a:pt x="2437955" y="3443"/>
                    <a:pt x="2478574" y="7064"/>
                  </a:cubicBezTo>
                  <a:cubicBezTo>
                    <a:pt x="2482362" y="40808"/>
                    <a:pt x="2476874" y="66134"/>
                    <a:pt x="2478574" y="115164"/>
                  </a:cubicBezTo>
                  <a:cubicBezTo>
                    <a:pt x="2473425" y="115613"/>
                    <a:pt x="2467767" y="118065"/>
                    <a:pt x="2464171" y="118049"/>
                  </a:cubicBezTo>
                  <a:cubicBezTo>
                    <a:pt x="2447774" y="127972"/>
                    <a:pt x="2432130" y="139542"/>
                    <a:pt x="2420398" y="154837"/>
                  </a:cubicBezTo>
                  <a:lnTo>
                    <a:pt x="2419080" y="157238"/>
                  </a:lnTo>
                  <a:lnTo>
                    <a:pt x="2400098" y="213971"/>
                  </a:lnTo>
                  <a:cubicBezTo>
                    <a:pt x="2401456" y="269020"/>
                    <a:pt x="2457957" y="320581"/>
                    <a:pt x="2505006" y="318075"/>
                  </a:cubicBezTo>
                  <a:cubicBezTo>
                    <a:pt x="2518601" y="317609"/>
                    <a:pt x="2532772" y="314627"/>
                    <a:pt x="2546177" y="309477"/>
                  </a:cubicBezTo>
                  <a:lnTo>
                    <a:pt x="2574557" y="292712"/>
                  </a:lnTo>
                  <a:lnTo>
                    <a:pt x="2598169" y="259497"/>
                  </a:lnTo>
                  <a:cubicBezTo>
                    <a:pt x="2604322" y="246211"/>
                    <a:pt x="2608446" y="230942"/>
                    <a:pt x="2609913" y="213971"/>
                  </a:cubicBezTo>
                  <a:cubicBezTo>
                    <a:pt x="2613846" y="173667"/>
                    <a:pt x="2587045" y="130210"/>
                    <a:pt x="2545840" y="118049"/>
                  </a:cubicBezTo>
                  <a:cubicBezTo>
                    <a:pt x="2540063" y="117579"/>
                    <a:pt x="2536774" y="116784"/>
                    <a:pt x="2531437" y="115164"/>
                  </a:cubicBezTo>
                  <a:cubicBezTo>
                    <a:pt x="2531585" y="84399"/>
                    <a:pt x="2535322" y="46023"/>
                    <a:pt x="2531437" y="7064"/>
                  </a:cubicBezTo>
                  <a:cubicBezTo>
                    <a:pt x="2588425" y="2049"/>
                    <a:pt x="2627089" y="-148"/>
                    <a:pt x="2663432" y="7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800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A7DA8C92-BF5A-9601-656A-337D17B656FF}"/>
              </a:ext>
            </a:extLst>
          </p:cNvPr>
          <p:cNvGrpSpPr/>
          <p:nvPr/>
        </p:nvGrpSpPr>
        <p:grpSpPr>
          <a:xfrm>
            <a:off x="869317" y="6227196"/>
            <a:ext cx="251246" cy="218165"/>
            <a:chOff x="9834336" y="1828800"/>
            <a:chExt cx="588758" cy="511240"/>
          </a:xfrm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8EB291CB-F5B4-A399-5EC4-5F841DDC52AA}"/>
                </a:ext>
              </a:extLst>
            </p:cNvPr>
            <p:cNvSpPr/>
            <p:nvPr/>
          </p:nvSpPr>
          <p:spPr>
            <a:xfrm>
              <a:off x="9911854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32103" y="107734"/>
                    <a:pt x="141972" y="12452"/>
                    <a:pt x="255620" y="0"/>
                  </a:cubicBezTo>
                  <a:cubicBezTo>
                    <a:pt x="402492" y="-10375"/>
                    <a:pt x="502198" y="119233"/>
                    <a:pt x="511240" y="255620"/>
                  </a:cubicBezTo>
                  <a:cubicBezTo>
                    <a:pt x="478128" y="400270"/>
                    <a:pt x="394531" y="533494"/>
                    <a:pt x="255620" y="511240"/>
                  </a:cubicBezTo>
                  <a:cubicBezTo>
                    <a:pt x="109643" y="539605"/>
                    <a:pt x="-15040" y="418219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5823" y="124534"/>
                    <a:pt x="98558" y="14729"/>
                    <a:pt x="255620" y="0"/>
                  </a:cubicBezTo>
                  <a:cubicBezTo>
                    <a:pt x="380598" y="26607"/>
                    <a:pt x="518441" y="103011"/>
                    <a:pt x="511240" y="255620"/>
                  </a:cubicBezTo>
                  <a:cubicBezTo>
                    <a:pt x="497871" y="375681"/>
                    <a:pt x="385707" y="510679"/>
                    <a:pt x="255620" y="511240"/>
                  </a:cubicBezTo>
                  <a:cubicBezTo>
                    <a:pt x="82331" y="516690"/>
                    <a:pt x="-7289" y="402005"/>
                    <a:pt x="0" y="255620"/>
                  </a:cubicBezTo>
                  <a:close/>
                </a:path>
              </a:pathLst>
            </a:custGeom>
            <a:solidFill>
              <a:srgbClr val="FFC000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4266197719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D4F3C158-CE3C-C77E-77D6-6E2DD6B15B9D}"/>
                </a:ext>
              </a:extLst>
            </p:cNvPr>
            <p:cNvSpPr/>
            <p:nvPr/>
          </p:nvSpPr>
          <p:spPr>
            <a:xfrm>
              <a:off x="9834336" y="1828800"/>
              <a:ext cx="511240" cy="511240"/>
            </a:xfrm>
            <a:custGeom>
              <a:avLst/>
              <a:gdLst>
                <a:gd name="csX0" fmla="*/ 0 w 511240"/>
                <a:gd name="csY0" fmla="*/ 255620 h 511240"/>
                <a:gd name="csX1" fmla="*/ 255620 w 511240"/>
                <a:gd name="csY1" fmla="*/ 0 h 511240"/>
                <a:gd name="csX2" fmla="*/ 511240 w 511240"/>
                <a:gd name="csY2" fmla="*/ 255620 h 511240"/>
                <a:gd name="csX3" fmla="*/ 255620 w 511240"/>
                <a:gd name="csY3" fmla="*/ 511240 h 511240"/>
                <a:gd name="csX4" fmla="*/ 0 w 511240"/>
                <a:gd name="csY4" fmla="*/ 255620 h 5112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511240" h="511240" fill="none" extrusionOk="0">
                  <a:moveTo>
                    <a:pt x="0" y="255620"/>
                  </a:moveTo>
                  <a:cubicBezTo>
                    <a:pt x="14544" y="120547"/>
                    <a:pt x="113138" y="-21152"/>
                    <a:pt x="255620" y="0"/>
                  </a:cubicBezTo>
                  <a:cubicBezTo>
                    <a:pt x="382112" y="-20070"/>
                    <a:pt x="488631" y="93807"/>
                    <a:pt x="511240" y="255620"/>
                  </a:cubicBezTo>
                  <a:cubicBezTo>
                    <a:pt x="499308" y="396281"/>
                    <a:pt x="383072" y="504087"/>
                    <a:pt x="255620" y="511240"/>
                  </a:cubicBezTo>
                  <a:cubicBezTo>
                    <a:pt x="124853" y="499377"/>
                    <a:pt x="23494" y="376758"/>
                    <a:pt x="0" y="255620"/>
                  </a:cubicBezTo>
                  <a:close/>
                </a:path>
                <a:path w="511240" h="511240" stroke="0" extrusionOk="0">
                  <a:moveTo>
                    <a:pt x="0" y="255620"/>
                  </a:moveTo>
                  <a:cubicBezTo>
                    <a:pt x="-2862" y="119103"/>
                    <a:pt x="101025" y="16860"/>
                    <a:pt x="255620" y="0"/>
                  </a:cubicBezTo>
                  <a:cubicBezTo>
                    <a:pt x="399951" y="-7669"/>
                    <a:pt x="505579" y="114268"/>
                    <a:pt x="511240" y="255620"/>
                  </a:cubicBezTo>
                  <a:cubicBezTo>
                    <a:pt x="505974" y="381009"/>
                    <a:pt x="390272" y="506617"/>
                    <a:pt x="255620" y="511240"/>
                  </a:cubicBezTo>
                  <a:cubicBezTo>
                    <a:pt x="130918" y="497677"/>
                    <a:pt x="10110" y="413135"/>
                    <a:pt x="0" y="25562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459014077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F6CBD3E-145D-997A-EFD9-79734E34AD12}"/>
              </a:ext>
            </a:extLst>
          </p:cNvPr>
          <p:cNvSpPr txBox="1"/>
          <p:nvPr/>
        </p:nvSpPr>
        <p:spPr>
          <a:xfrm>
            <a:off x="2493458" y="2911655"/>
            <a:ext cx="72050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장애인학대 신고</a:t>
            </a:r>
            <a: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, </a:t>
            </a:r>
            <a:br>
              <a:rPr lang="en-US" altLang="ko-KR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</a:br>
            <a:r>
              <a:rPr lang="ko-KR" altLang="en-US" sz="48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그 의미와 힘</a:t>
            </a: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340C599-9A02-024C-C8F2-6F18BC2A1001}"/>
              </a:ext>
            </a:extLst>
          </p:cNvPr>
          <p:cNvSpPr/>
          <p:nvPr/>
        </p:nvSpPr>
        <p:spPr>
          <a:xfrm>
            <a:off x="5653843" y="2109461"/>
            <a:ext cx="802198" cy="802194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3200" spc="-3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05</a:t>
            </a:r>
            <a:endParaRPr lang="ko-KR" altLang="en-US" sz="3200" spc="-30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32EEADAE-C919-41F0-25F9-22166F1B8C43}"/>
              </a:ext>
            </a:extLst>
          </p:cNvPr>
          <p:cNvGrpSpPr/>
          <p:nvPr/>
        </p:nvGrpSpPr>
        <p:grpSpPr>
          <a:xfrm>
            <a:off x="3160113" y="5077358"/>
            <a:ext cx="5886052" cy="930692"/>
            <a:chOff x="3169415" y="4579679"/>
            <a:chExt cx="5886052" cy="930692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ED646179-4B9D-FCA4-F40C-8CD8866DA86C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F9C40C0-1401-2031-9F9B-0D4374775F72}"/>
                </a:ext>
              </a:extLst>
            </p:cNvPr>
            <p:cNvSpPr txBox="1"/>
            <p:nvPr/>
          </p:nvSpPr>
          <p:spPr>
            <a:xfrm>
              <a:off x="3169415" y="5079484"/>
              <a:ext cx="5886052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2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22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92245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D9BF71-92BC-006D-297A-5DC1BC1F3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C2BAA4FC-30A1-4F47-9FD2-01C8829063C5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688EC104-3ECD-871D-D67E-548A4F6517C6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A6B4DD9-52E4-74F1-197A-BBFD16A2215B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04C559A9-3CC0-6EEE-0E8B-FEED80A5B839}"/>
              </a:ext>
            </a:extLst>
          </p:cNvPr>
          <p:cNvGrpSpPr/>
          <p:nvPr/>
        </p:nvGrpSpPr>
        <p:grpSpPr>
          <a:xfrm>
            <a:off x="6023992" y="980728"/>
            <a:ext cx="4062192" cy="5223310"/>
            <a:chOff x="5822950" y="656902"/>
            <a:chExt cx="4062192" cy="522331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5CCDCFFB-F303-B248-25B8-101768D53F98}"/>
                </a:ext>
              </a:extLst>
            </p:cNvPr>
            <p:cNvSpPr/>
            <p:nvPr/>
          </p:nvSpPr>
          <p:spPr>
            <a:xfrm>
              <a:off x="5822951" y="656902"/>
              <a:ext cx="4053075" cy="446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신고접수</a:t>
              </a:r>
            </a:p>
          </p:txBody>
        </p:sp>
        <p:sp>
          <p:nvSpPr>
            <p:cNvPr id="9" name="화살표: 오른쪽 8">
              <a:extLst>
                <a:ext uri="{FF2B5EF4-FFF2-40B4-BE49-F238E27FC236}">
                  <a16:creationId xmlns:a16="http://schemas.microsoft.com/office/drawing/2014/main" id="{917637A2-5B61-DC32-F8BD-916F5F85C34C}"/>
                </a:ext>
              </a:extLst>
            </p:cNvPr>
            <p:cNvSpPr/>
            <p:nvPr/>
          </p:nvSpPr>
          <p:spPr>
            <a:xfrm rot="5400000">
              <a:off x="7560095" y="1112800"/>
              <a:ext cx="376284" cy="496950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/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6D6687B-5BEC-F795-18EB-7C5711BCE1B1}"/>
                </a:ext>
              </a:extLst>
            </p:cNvPr>
            <p:cNvSpPr/>
            <p:nvPr/>
          </p:nvSpPr>
          <p:spPr>
            <a:xfrm>
              <a:off x="5822950" y="1618668"/>
              <a:ext cx="4053075" cy="446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현장조사</a:t>
              </a:r>
            </a:p>
          </p:txBody>
        </p:sp>
        <p:sp>
          <p:nvSpPr>
            <p:cNvPr id="20" name="화살표: 오른쪽 19">
              <a:extLst>
                <a:ext uri="{FF2B5EF4-FFF2-40B4-BE49-F238E27FC236}">
                  <a16:creationId xmlns:a16="http://schemas.microsoft.com/office/drawing/2014/main" id="{642D91C2-4A10-6174-072B-D9E456072358}"/>
                </a:ext>
              </a:extLst>
            </p:cNvPr>
            <p:cNvSpPr/>
            <p:nvPr/>
          </p:nvSpPr>
          <p:spPr>
            <a:xfrm rot="5400000">
              <a:off x="7560095" y="2073096"/>
              <a:ext cx="376284" cy="496950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50E136AE-6A75-0F1F-F918-6F249F8E9A5A}"/>
                </a:ext>
              </a:extLst>
            </p:cNvPr>
            <p:cNvSpPr/>
            <p:nvPr/>
          </p:nvSpPr>
          <p:spPr>
            <a:xfrm>
              <a:off x="5822950" y="2577494"/>
              <a:ext cx="4053075" cy="446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응급조치</a:t>
              </a:r>
            </a:p>
          </p:txBody>
        </p:sp>
        <p:sp>
          <p:nvSpPr>
            <p:cNvPr id="22" name="화살표: 오른쪽 21">
              <a:extLst>
                <a:ext uri="{FF2B5EF4-FFF2-40B4-BE49-F238E27FC236}">
                  <a16:creationId xmlns:a16="http://schemas.microsoft.com/office/drawing/2014/main" id="{CE2DAC42-F02F-16D1-FF88-124403BF7C73}"/>
                </a:ext>
              </a:extLst>
            </p:cNvPr>
            <p:cNvSpPr/>
            <p:nvPr/>
          </p:nvSpPr>
          <p:spPr>
            <a:xfrm rot="5400000">
              <a:off x="7567839" y="3029441"/>
              <a:ext cx="376284" cy="496950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A6F0FEF8-923B-0E78-0817-103EE1140119}"/>
                </a:ext>
              </a:extLst>
            </p:cNvPr>
            <p:cNvSpPr/>
            <p:nvPr/>
          </p:nvSpPr>
          <p:spPr>
            <a:xfrm>
              <a:off x="5822950" y="3531358"/>
              <a:ext cx="4053075" cy="446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사례회의</a:t>
              </a:r>
            </a:p>
          </p:txBody>
        </p:sp>
        <p:sp>
          <p:nvSpPr>
            <p:cNvPr id="24" name="화살표: 오른쪽 23">
              <a:extLst>
                <a:ext uri="{FF2B5EF4-FFF2-40B4-BE49-F238E27FC236}">
                  <a16:creationId xmlns:a16="http://schemas.microsoft.com/office/drawing/2014/main" id="{E9FF9323-5A45-5E21-7071-7D90D464CE06}"/>
                </a:ext>
              </a:extLst>
            </p:cNvPr>
            <p:cNvSpPr/>
            <p:nvPr/>
          </p:nvSpPr>
          <p:spPr>
            <a:xfrm rot="5400000">
              <a:off x="7556332" y="3983305"/>
              <a:ext cx="376284" cy="496950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/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576A9FEE-6A2C-3F44-891A-96C9D0C3340E}"/>
                </a:ext>
              </a:extLst>
            </p:cNvPr>
            <p:cNvSpPr/>
            <p:nvPr/>
          </p:nvSpPr>
          <p:spPr>
            <a:xfrm>
              <a:off x="5822950" y="4485222"/>
              <a:ext cx="4053075" cy="446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피해자</a:t>
              </a:r>
              <a:r>
                <a:rPr lang="en-US" altLang="ko-KR" sz="2200" b="1" dirty="0">
                  <a:solidFill>
                    <a:schemeClr val="bg1"/>
                  </a:solidFill>
                  <a:latin typeface="+mj-ea"/>
                  <a:ea typeface="+mj-ea"/>
                </a:rPr>
                <a:t> (</a:t>
              </a:r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회복</a:t>
              </a:r>
              <a:r>
                <a:rPr lang="en-US" altLang="ko-KR" sz="2200" b="1" dirty="0">
                  <a:solidFill>
                    <a:schemeClr val="bg1"/>
                  </a:solidFill>
                  <a:latin typeface="+mj-ea"/>
                  <a:ea typeface="+mj-ea"/>
                </a:rPr>
                <a:t>) </a:t>
              </a:r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지원</a:t>
              </a:r>
            </a:p>
          </p:txBody>
        </p:sp>
        <p:sp>
          <p:nvSpPr>
            <p:cNvPr id="26" name="화살표: 오른쪽 25">
              <a:extLst>
                <a:ext uri="{FF2B5EF4-FFF2-40B4-BE49-F238E27FC236}">
                  <a16:creationId xmlns:a16="http://schemas.microsoft.com/office/drawing/2014/main" id="{3E7CA65C-037C-46B6-FCB5-22D6EDF59384}"/>
                </a:ext>
              </a:extLst>
            </p:cNvPr>
            <p:cNvSpPr/>
            <p:nvPr/>
          </p:nvSpPr>
          <p:spPr>
            <a:xfrm rot="5400000">
              <a:off x="7567839" y="4937169"/>
              <a:ext cx="376284" cy="496950"/>
            </a:xfrm>
            <a:prstGeom prst="rightArrow">
              <a:avLst/>
            </a:prstGeom>
            <a:solidFill>
              <a:schemeClr val="accent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200" dirty="0"/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A66F7BDE-B80A-47DE-BECC-F5FBF93A5E06}"/>
                </a:ext>
              </a:extLst>
            </p:cNvPr>
            <p:cNvSpPr/>
            <p:nvPr/>
          </p:nvSpPr>
          <p:spPr>
            <a:xfrm>
              <a:off x="5832067" y="5433232"/>
              <a:ext cx="4053075" cy="4469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200" b="1" dirty="0">
                  <a:solidFill>
                    <a:schemeClr val="bg1"/>
                  </a:solidFill>
                  <a:latin typeface="+mj-ea"/>
                  <a:ea typeface="+mj-ea"/>
                </a:rPr>
                <a:t>사후모니터링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6BF5253C-B5D8-3F35-5ED7-AE51B04E0A6A}"/>
              </a:ext>
            </a:extLst>
          </p:cNvPr>
          <p:cNvGrpSpPr/>
          <p:nvPr/>
        </p:nvGrpSpPr>
        <p:grpSpPr>
          <a:xfrm>
            <a:off x="119336" y="1413473"/>
            <a:ext cx="4392488" cy="893094"/>
            <a:chOff x="6946397" y="1126017"/>
            <a:chExt cx="7011289" cy="89680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7E97FF6-BEC0-9ECC-4F44-859D6126C10E}"/>
                </a:ext>
              </a:extLst>
            </p:cNvPr>
            <p:cNvSpPr txBox="1"/>
            <p:nvPr/>
          </p:nvSpPr>
          <p:spPr bwMode="auto">
            <a:xfrm>
              <a:off x="6946397" y="1126017"/>
              <a:ext cx="7011289" cy="834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신고 후 지원</a:t>
              </a: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3E9DFE84-4268-EA72-9620-E616FF4919EA}"/>
                </a:ext>
              </a:extLst>
            </p:cNvPr>
            <p:cNvCxnSpPr>
              <a:cxnSpLocks/>
            </p:cNvCxnSpPr>
            <p:nvPr/>
          </p:nvCxnSpPr>
          <p:spPr>
            <a:xfrm>
              <a:off x="7970580" y="2022821"/>
              <a:ext cx="51828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727CA3E7-7A20-F57A-468E-3E8B64E97FA0}"/>
              </a:ext>
            </a:extLst>
          </p:cNvPr>
          <p:cNvSpPr txBox="1"/>
          <p:nvPr/>
        </p:nvSpPr>
        <p:spPr bwMode="auto">
          <a:xfrm>
            <a:off x="983432" y="3107040"/>
            <a:ext cx="4182782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현장조사 시 방해 및 거부할 경우 과태료 부과</a:t>
            </a: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현장조사 시 응급조치가 필요한 경우 학대 행위자로부터 분리</a:t>
            </a:r>
            <a:r>
              <a:rPr lang="en-US" altLang="ko-KR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안전한 공간에서 보호</a:t>
            </a:r>
            <a:endParaRPr lang="en-US" altLang="ko-KR" sz="22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9388" indent="-179388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ko-KR" altLang="en-US" sz="2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필요시 장애인학대사례판정 위원회에서 학대 여부 최종 결정</a:t>
            </a:r>
          </a:p>
        </p:txBody>
      </p:sp>
    </p:spTree>
    <p:extLst>
      <p:ext uri="{BB962C8B-B14F-4D97-AF65-F5344CB8AC3E}">
        <p14:creationId xmlns:p14="http://schemas.microsoft.com/office/powerpoint/2010/main" val="2117032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67341-10A8-C13B-1818-ED0FF0B62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0A4037B8-8EFC-7CB7-F113-345DF472E2C4}"/>
              </a:ext>
            </a:extLst>
          </p:cNvPr>
          <p:cNvGrpSpPr/>
          <p:nvPr/>
        </p:nvGrpSpPr>
        <p:grpSpPr>
          <a:xfrm>
            <a:off x="331155" y="2837996"/>
            <a:ext cx="5576114" cy="1646605"/>
            <a:chOff x="3307943" y="1024144"/>
            <a:chExt cx="5576114" cy="164660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510563A-B334-A22B-98C2-77C1D84E4DA2}"/>
                </a:ext>
              </a:extLst>
            </p:cNvPr>
            <p:cNvSpPr txBox="1"/>
            <p:nvPr/>
          </p:nvSpPr>
          <p:spPr bwMode="auto">
            <a:xfrm>
              <a:off x="3307943" y="1024144"/>
              <a:ext cx="5576114" cy="16466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accent2"/>
                  </a:solidFill>
                  <a:latin typeface="+mj-ea"/>
                  <a:ea typeface="+mj-ea"/>
                </a:rPr>
                <a:t>다양한 사람들</a:t>
              </a: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이 </a:t>
              </a:r>
              <a:endParaRPr lang="en-US" altLang="ko-KR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endParaRPr>
            </a:p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공존하는 사회</a:t>
              </a:r>
            </a:p>
          </p:txBody>
        </p:sp>
        <p:cxnSp>
          <p:nvCxnSpPr>
            <p:cNvPr id="2" name="직선 연결선 1">
              <a:extLst>
                <a:ext uri="{FF2B5EF4-FFF2-40B4-BE49-F238E27FC236}">
                  <a16:creationId xmlns:a16="http://schemas.microsoft.com/office/drawing/2014/main" id="{B47DE011-E586-7C1A-2904-456DAC84C882}"/>
                </a:ext>
              </a:extLst>
            </p:cNvPr>
            <p:cNvCxnSpPr>
              <a:cxnSpLocks/>
            </p:cNvCxnSpPr>
            <p:nvPr/>
          </p:nvCxnSpPr>
          <p:spPr>
            <a:xfrm>
              <a:off x="3918000" y="2664423"/>
              <a:ext cx="4356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82264581-FE9B-E056-1D32-87ACBF8B6D2A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45F0F6F3-C18F-86D3-E8D5-8AB1501D4BD5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B6A6160-C2ED-3A1C-28D0-8DF9462935DF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B632B412-044F-72D2-D2A6-DF6BC2BA0D9E}"/>
              </a:ext>
            </a:extLst>
          </p:cNvPr>
          <p:cNvGrpSpPr/>
          <p:nvPr/>
        </p:nvGrpSpPr>
        <p:grpSpPr>
          <a:xfrm>
            <a:off x="5519936" y="1494475"/>
            <a:ext cx="5445428" cy="4619494"/>
            <a:chOff x="5591944" y="1772816"/>
            <a:chExt cx="5445428" cy="4619494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7324B5D6-297B-B40A-C901-7F0AE0F15E16}"/>
                </a:ext>
              </a:extLst>
            </p:cNvPr>
            <p:cNvGrpSpPr/>
            <p:nvPr/>
          </p:nvGrpSpPr>
          <p:grpSpPr>
            <a:xfrm>
              <a:off x="5591944" y="1772816"/>
              <a:ext cx="5445428" cy="1343521"/>
              <a:chOff x="5911474" y="1841057"/>
              <a:chExt cx="5445428" cy="1343521"/>
            </a:xfrm>
          </p:grpSpPr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CAB6B92B-F9A4-C14A-B520-E1FAD020D6AA}"/>
                  </a:ext>
                </a:extLst>
              </p:cNvPr>
              <p:cNvSpPr/>
              <p:nvPr/>
            </p:nvSpPr>
            <p:spPr bwMode="auto">
              <a:xfrm>
                <a:off x="5911474" y="1841057"/>
                <a:ext cx="5445428" cy="535955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wrap="none" rtlCol="0" anchor="ctr" anchorCtr="0"/>
              <a:lstStyle/>
              <a:p>
                <a:pPr algn="ctr" latinLnBrk="0">
                  <a:spcBef>
                    <a:spcPts val="500"/>
                  </a:spcBef>
                </a:pPr>
                <a:r>
                  <a:rPr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장애</a:t>
                </a:r>
                <a:r>
                  <a:rPr lang="en-US" altLang="ko-KR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, </a:t>
                </a:r>
                <a:r>
                  <a:rPr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+mn-ea"/>
                    <a:ea typeface="+mn-ea"/>
                  </a:rPr>
                  <a:t>비장애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43CBE6B-F20D-A77B-A522-0C43ADA740EF}"/>
                  </a:ext>
                </a:extLst>
              </p:cNvPr>
              <p:cNvSpPr txBox="1"/>
              <p:nvPr/>
            </p:nvSpPr>
            <p:spPr bwMode="auto">
              <a:xfrm>
                <a:off x="6280529" y="2599803"/>
                <a:ext cx="4784024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eaLnBrk="1" fontAlgn="auto" hangingPunct="1"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모두가 </a:t>
                </a:r>
                <a:r>
                  <a:rPr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+mn-ea"/>
                    <a:ea typeface="+mn-ea"/>
                  </a:rPr>
                  <a:t>동등한 </a:t>
                </a:r>
                <a:r>
                  <a:rPr lang="ko-KR" altLang="en-US" sz="3200" b="1" spc="-100" dirty="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사회</a:t>
                </a:r>
              </a:p>
            </p:txBody>
          </p:sp>
        </p:grp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8EAE0620-2C7A-1756-990C-A4924299A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392144" y="4644571"/>
              <a:ext cx="2016224" cy="1747739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468179C-980B-7356-2CAA-D228434773FE}"/>
                </a:ext>
              </a:extLst>
            </p:cNvPr>
            <p:cNvSpPr txBox="1"/>
            <p:nvPr/>
          </p:nvSpPr>
          <p:spPr bwMode="auto">
            <a:xfrm>
              <a:off x="5960999" y="3340808"/>
              <a:ext cx="4784024" cy="1154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구분과 배제가 아니라</a:t>
              </a:r>
              <a:endParaRPr lang="en-US" altLang="ko-KR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 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  <a:ea typeface="+mn-ea"/>
                </a:rPr>
                <a:t>존중과 이해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957488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BF41E-0921-B660-7682-07C87823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A380E576-8D83-71D7-B9CF-FA45D3CB5943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5E1D0502-9A93-8FA4-3962-8045EEEA2107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6B38E4C-D091-F0C0-D0E8-972C6C873DC3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A4239A2D-4CE2-CDB9-0DC8-7553114FE377}"/>
              </a:ext>
            </a:extLst>
          </p:cNvPr>
          <p:cNvGrpSpPr/>
          <p:nvPr/>
        </p:nvGrpSpPr>
        <p:grpSpPr>
          <a:xfrm>
            <a:off x="3791744" y="1052736"/>
            <a:ext cx="4392488" cy="893094"/>
            <a:chOff x="6946397" y="1126017"/>
            <a:chExt cx="7011289" cy="89680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D61708D-098C-B2B4-6283-E8BE512C9BCB}"/>
                </a:ext>
              </a:extLst>
            </p:cNvPr>
            <p:cNvSpPr txBox="1"/>
            <p:nvPr/>
          </p:nvSpPr>
          <p:spPr bwMode="auto">
            <a:xfrm>
              <a:off x="6946397" y="1126017"/>
              <a:ext cx="7011289" cy="8344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피해장애인 지원</a:t>
              </a: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BE08DE19-D9A2-71D8-3863-DF38B2F0B874}"/>
                </a:ext>
              </a:extLst>
            </p:cNvPr>
            <p:cNvCxnSpPr>
              <a:cxnSpLocks/>
            </p:cNvCxnSpPr>
            <p:nvPr/>
          </p:nvCxnSpPr>
          <p:spPr>
            <a:xfrm>
              <a:off x="7970580" y="2022821"/>
              <a:ext cx="518280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B42926D7-435A-F97E-7D71-D7B4C20B4081}"/>
              </a:ext>
            </a:extLst>
          </p:cNvPr>
          <p:cNvGrpSpPr/>
          <p:nvPr/>
        </p:nvGrpSpPr>
        <p:grpSpPr>
          <a:xfrm>
            <a:off x="742051" y="2276872"/>
            <a:ext cx="10707897" cy="3403789"/>
            <a:chOff x="742051" y="2411628"/>
            <a:chExt cx="10707897" cy="3403789"/>
          </a:xfrm>
        </p:grpSpPr>
        <p:grpSp>
          <p:nvGrpSpPr>
            <p:cNvPr id="75" name="그룹 74">
              <a:extLst>
                <a:ext uri="{FF2B5EF4-FFF2-40B4-BE49-F238E27FC236}">
                  <a16:creationId xmlns:a16="http://schemas.microsoft.com/office/drawing/2014/main" id="{EF99DEE1-666C-F2EE-A507-472BC31225AC}"/>
                </a:ext>
              </a:extLst>
            </p:cNvPr>
            <p:cNvGrpSpPr/>
            <p:nvPr/>
          </p:nvGrpSpPr>
          <p:grpSpPr>
            <a:xfrm>
              <a:off x="742051" y="2411628"/>
              <a:ext cx="10707897" cy="2034743"/>
              <a:chOff x="961461" y="2530354"/>
              <a:chExt cx="10707897" cy="2034743"/>
            </a:xfrm>
          </p:grpSpPr>
          <p:grpSp>
            <p:nvGrpSpPr>
              <p:cNvPr id="50" name="그룹 49">
                <a:extLst>
                  <a:ext uri="{FF2B5EF4-FFF2-40B4-BE49-F238E27FC236}">
                    <a16:creationId xmlns:a16="http://schemas.microsoft.com/office/drawing/2014/main" id="{1A8A6DB3-0193-A04F-A6F5-ED277694A349}"/>
                  </a:ext>
                </a:extLst>
              </p:cNvPr>
              <p:cNvGrpSpPr/>
              <p:nvPr/>
            </p:nvGrpSpPr>
            <p:grpSpPr>
              <a:xfrm>
                <a:off x="961461" y="2530356"/>
                <a:ext cx="2034741" cy="2034741"/>
                <a:chOff x="1433731" y="2560863"/>
                <a:chExt cx="2034741" cy="2034741"/>
              </a:xfrm>
            </p:grpSpPr>
            <p:grpSp>
              <p:nvGrpSpPr>
                <p:cNvPr id="4" name="그룹 3">
                  <a:extLst>
                    <a:ext uri="{FF2B5EF4-FFF2-40B4-BE49-F238E27FC236}">
                      <a16:creationId xmlns:a16="http://schemas.microsoft.com/office/drawing/2014/main" id="{CDA78C9A-6723-6C3C-EC32-C8B04900B7FB}"/>
                    </a:ext>
                  </a:extLst>
                </p:cNvPr>
                <p:cNvGrpSpPr/>
                <p:nvPr/>
              </p:nvGrpSpPr>
              <p:grpSpPr>
                <a:xfrm>
                  <a:off x="1433731" y="2560863"/>
                  <a:ext cx="2034741" cy="2034741"/>
                  <a:chOff x="834844" y="2484498"/>
                  <a:chExt cx="2034741" cy="2034741"/>
                </a:xfrm>
              </p:grpSpPr>
              <p:sp>
                <p:nvSpPr>
                  <p:cNvPr id="46" name="타원 45">
                    <a:extLst>
                      <a:ext uri="{FF2B5EF4-FFF2-40B4-BE49-F238E27FC236}">
                        <a16:creationId xmlns:a16="http://schemas.microsoft.com/office/drawing/2014/main" id="{AF343C2C-6D55-B674-A821-AD771B0CA0F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4844" y="2484498"/>
                    <a:ext cx="2034741" cy="2034741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  <p:sp>
                <p:nvSpPr>
                  <p:cNvPr id="47" name="타원 46">
                    <a:extLst>
                      <a:ext uri="{FF2B5EF4-FFF2-40B4-BE49-F238E27FC236}">
                        <a16:creationId xmlns:a16="http://schemas.microsoft.com/office/drawing/2014/main" id="{25F0C22C-BBCD-8622-D698-8A2E9A2760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8982" y="2618637"/>
                    <a:ext cx="1766464" cy="176646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</p:grp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0EA7D844-ED8B-FC70-1820-3F2B2E2588EA}"/>
                    </a:ext>
                  </a:extLst>
                </p:cNvPr>
                <p:cNvSpPr txBox="1"/>
                <p:nvPr/>
              </p:nvSpPr>
              <p:spPr>
                <a:xfrm>
                  <a:off x="1494816" y="3228945"/>
                  <a:ext cx="184144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457200" latinLnBrk="0">
                    <a:spcBef>
                      <a:spcPts val="600"/>
                    </a:spcBef>
                  </a:pPr>
                  <a:r>
                    <a:rPr lang="ko-KR" altLang="en-US" sz="2000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의료지원</a:t>
                  </a:r>
                  <a:endParaRPr lang="ko-KR" altLang="en-US" sz="2000" spc="-100" dirty="0">
                    <a:ln>
                      <a:solidFill>
                        <a:schemeClr val="bg2">
                          <a:lumMod val="9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pic>
              <p:nvPicPr>
                <p:cNvPr id="36" name="그래픽 35" descr="펼친 손 단색으로 채워진">
                  <a:extLst>
                    <a:ext uri="{FF2B5EF4-FFF2-40B4-BE49-F238E27FC236}">
                      <a16:creationId xmlns:a16="http://schemas.microsoft.com/office/drawing/2014/main" id="{7C0ACCF4-99C0-1458-CEF4-20ADFE46CB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2601" y="3509933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51" name="그룹 50">
                <a:extLst>
                  <a:ext uri="{FF2B5EF4-FFF2-40B4-BE49-F238E27FC236}">
                    <a16:creationId xmlns:a16="http://schemas.microsoft.com/office/drawing/2014/main" id="{0F481EE7-3884-F2B0-4CBB-AC9BBE7B08A1}"/>
                  </a:ext>
                </a:extLst>
              </p:cNvPr>
              <p:cNvGrpSpPr/>
              <p:nvPr/>
            </p:nvGrpSpPr>
            <p:grpSpPr>
              <a:xfrm>
                <a:off x="3129750" y="2530356"/>
                <a:ext cx="2034741" cy="2034741"/>
                <a:chOff x="1433731" y="2560863"/>
                <a:chExt cx="2034741" cy="2034741"/>
              </a:xfrm>
            </p:grpSpPr>
            <p:grpSp>
              <p:nvGrpSpPr>
                <p:cNvPr id="52" name="그룹 51">
                  <a:extLst>
                    <a:ext uri="{FF2B5EF4-FFF2-40B4-BE49-F238E27FC236}">
                      <a16:creationId xmlns:a16="http://schemas.microsoft.com/office/drawing/2014/main" id="{ADE73626-C2C6-E4F2-9C68-3847B0C5D0F1}"/>
                    </a:ext>
                  </a:extLst>
                </p:cNvPr>
                <p:cNvGrpSpPr/>
                <p:nvPr/>
              </p:nvGrpSpPr>
              <p:grpSpPr>
                <a:xfrm>
                  <a:off x="1433731" y="2560863"/>
                  <a:ext cx="2034741" cy="2034741"/>
                  <a:chOff x="834844" y="2484498"/>
                  <a:chExt cx="2034741" cy="2034741"/>
                </a:xfrm>
              </p:grpSpPr>
              <p:sp>
                <p:nvSpPr>
                  <p:cNvPr id="55" name="타원 54">
                    <a:extLst>
                      <a:ext uri="{FF2B5EF4-FFF2-40B4-BE49-F238E27FC236}">
                        <a16:creationId xmlns:a16="http://schemas.microsoft.com/office/drawing/2014/main" id="{BED38E41-05E6-8DD6-9F8B-5EF81986BB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4844" y="2484498"/>
                    <a:ext cx="2034741" cy="2034741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  <p:sp>
                <p:nvSpPr>
                  <p:cNvPr id="56" name="타원 55">
                    <a:extLst>
                      <a:ext uri="{FF2B5EF4-FFF2-40B4-BE49-F238E27FC236}">
                        <a16:creationId xmlns:a16="http://schemas.microsoft.com/office/drawing/2014/main" id="{B4C8DBD0-E2DC-61C7-7222-5E201ABB1B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8982" y="2618637"/>
                    <a:ext cx="1766464" cy="176646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</p:grp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7A698573-C2B2-E6A7-0A22-7D18C9FBD6A5}"/>
                    </a:ext>
                  </a:extLst>
                </p:cNvPr>
                <p:cNvSpPr txBox="1"/>
                <p:nvPr/>
              </p:nvSpPr>
              <p:spPr>
                <a:xfrm>
                  <a:off x="1494816" y="3228945"/>
                  <a:ext cx="184144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457200" latinLnBrk="0">
                    <a:spcBef>
                      <a:spcPts val="600"/>
                    </a:spcBef>
                  </a:pPr>
                  <a:r>
                    <a:rPr lang="ko-KR" altLang="en-US" sz="2000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심리지원</a:t>
                  </a:r>
                  <a:endParaRPr lang="ko-KR" altLang="en-US" sz="2000" spc="-100" dirty="0">
                    <a:ln>
                      <a:solidFill>
                        <a:schemeClr val="bg2">
                          <a:lumMod val="9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pic>
              <p:nvPicPr>
                <p:cNvPr id="54" name="그래픽 53" descr="펼친 손 단색으로 채워진">
                  <a:extLst>
                    <a:ext uri="{FF2B5EF4-FFF2-40B4-BE49-F238E27FC236}">
                      <a16:creationId xmlns:a16="http://schemas.microsoft.com/office/drawing/2014/main" id="{9C8D7A69-1079-56AB-996E-ABE81AEBF8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2601" y="3509933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57" name="그룹 56">
                <a:extLst>
                  <a:ext uri="{FF2B5EF4-FFF2-40B4-BE49-F238E27FC236}">
                    <a16:creationId xmlns:a16="http://schemas.microsoft.com/office/drawing/2014/main" id="{79F6BE4F-B7B8-F5B6-BE35-5D844E8B4B89}"/>
                  </a:ext>
                </a:extLst>
              </p:cNvPr>
              <p:cNvGrpSpPr/>
              <p:nvPr/>
            </p:nvGrpSpPr>
            <p:grpSpPr>
              <a:xfrm>
                <a:off x="5298039" y="2530355"/>
                <a:ext cx="2034741" cy="2034741"/>
                <a:chOff x="1433731" y="2560863"/>
                <a:chExt cx="2034741" cy="2034741"/>
              </a:xfrm>
            </p:grpSpPr>
            <p:grpSp>
              <p:nvGrpSpPr>
                <p:cNvPr id="58" name="그룹 57">
                  <a:extLst>
                    <a:ext uri="{FF2B5EF4-FFF2-40B4-BE49-F238E27FC236}">
                      <a16:creationId xmlns:a16="http://schemas.microsoft.com/office/drawing/2014/main" id="{51F17223-5B0C-6310-13C8-CD3EF037D01E}"/>
                    </a:ext>
                  </a:extLst>
                </p:cNvPr>
                <p:cNvGrpSpPr/>
                <p:nvPr/>
              </p:nvGrpSpPr>
              <p:grpSpPr>
                <a:xfrm>
                  <a:off x="1433731" y="2560863"/>
                  <a:ext cx="2034741" cy="2034741"/>
                  <a:chOff x="834844" y="2484498"/>
                  <a:chExt cx="2034741" cy="2034741"/>
                </a:xfrm>
              </p:grpSpPr>
              <p:sp>
                <p:nvSpPr>
                  <p:cNvPr id="61" name="타원 60">
                    <a:extLst>
                      <a:ext uri="{FF2B5EF4-FFF2-40B4-BE49-F238E27FC236}">
                        <a16:creationId xmlns:a16="http://schemas.microsoft.com/office/drawing/2014/main" id="{0E4BB9AF-CE98-708B-EAB7-E1F52DE2FC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4844" y="2484498"/>
                    <a:ext cx="2034741" cy="2034741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  <p:sp>
                <p:nvSpPr>
                  <p:cNvPr id="62" name="타원 61">
                    <a:extLst>
                      <a:ext uri="{FF2B5EF4-FFF2-40B4-BE49-F238E27FC236}">
                        <a16:creationId xmlns:a16="http://schemas.microsoft.com/office/drawing/2014/main" id="{6A1E4D38-79EC-B2DA-816E-3E985AAE6D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8982" y="2618637"/>
                    <a:ext cx="1766464" cy="176646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</p:grp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6A39C66C-C41B-E9D9-6AF5-0BAF99C83F75}"/>
                    </a:ext>
                  </a:extLst>
                </p:cNvPr>
                <p:cNvSpPr txBox="1"/>
                <p:nvPr/>
              </p:nvSpPr>
              <p:spPr>
                <a:xfrm>
                  <a:off x="1494816" y="3228945"/>
                  <a:ext cx="184144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457200" latinLnBrk="0">
                    <a:spcBef>
                      <a:spcPts val="600"/>
                    </a:spcBef>
                  </a:pPr>
                  <a:r>
                    <a:rPr lang="ko-KR" altLang="en-US" sz="2000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거주지원</a:t>
                  </a:r>
                  <a:endParaRPr lang="ko-KR" altLang="en-US" sz="2000" spc="-100" dirty="0">
                    <a:ln>
                      <a:solidFill>
                        <a:schemeClr val="bg2">
                          <a:lumMod val="9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pic>
              <p:nvPicPr>
                <p:cNvPr id="60" name="그래픽 59" descr="펼친 손 단색으로 채워진">
                  <a:extLst>
                    <a:ext uri="{FF2B5EF4-FFF2-40B4-BE49-F238E27FC236}">
                      <a16:creationId xmlns:a16="http://schemas.microsoft.com/office/drawing/2014/main" id="{9EF75057-0245-2178-34EA-26E55B220E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2601" y="3509933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63" name="그룹 62">
                <a:extLst>
                  <a:ext uri="{FF2B5EF4-FFF2-40B4-BE49-F238E27FC236}">
                    <a16:creationId xmlns:a16="http://schemas.microsoft.com/office/drawing/2014/main" id="{7BF8149F-1654-0C9B-337D-1B1D7ACF46CA}"/>
                  </a:ext>
                </a:extLst>
              </p:cNvPr>
              <p:cNvGrpSpPr/>
              <p:nvPr/>
            </p:nvGrpSpPr>
            <p:grpSpPr>
              <a:xfrm>
                <a:off x="7466328" y="2530355"/>
                <a:ext cx="2034741" cy="2034741"/>
                <a:chOff x="1433731" y="2560863"/>
                <a:chExt cx="2034741" cy="2034741"/>
              </a:xfrm>
            </p:grpSpPr>
            <p:grpSp>
              <p:nvGrpSpPr>
                <p:cNvPr id="64" name="그룹 63">
                  <a:extLst>
                    <a:ext uri="{FF2B5EF4-FFF2-40B4-BE49-F238E27FC236}">
                      <a16:creationId xmlns:a16="http://schemas.microsoft.com/office/drawing/2014/main" id="{EFFA70FE-B2BD-F7BA-B2B0-7707C1F5551E}"/>
                    </a:ext>
                  </a:extLst>
                </p:cNvPr>
                <p:cNvGrpSpPr/>
                <p:nvPr/>
              </p:nvGrpSpPr>
              <p:grpSpPr>
                <a:xfrm>
                  <a:off x="1433731" y="2560863"/>
                  <a:ext cx="2034741" cy="2034741"/>
                  <a:chOff x="834844" y="2484498"/>
                  <a:chExt cx="2034741" cy="2034741"/>
                </a:xfrm>
              </p:grpSpPr>
              <p:sp>
                <p:nvSpPr>
                  <p:cNvPr id="67" name="타원 66">
                    <a:extLst>
                      <a:ext uri="{FF2B5EF4-FFF2-40B4-BE49-F238E27FC236}">
                        <a16:creationId xmlns:a16="http://schemas.microsoft.com/office/drawing/2014/main" id="{332576C4-5E43-06D4-0E45-7A4F3DC4E6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4844" y="2484498"/>
                    <a:ext cx="2034741" cy="2034741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  <p:sp>
                <p:nvSpPr>
                  <p:cNvPr id="68" name="타원 67">
                    <a:extLst>
                      <a:ext uri="{FF2B5EF4-FFF2-40B4-BE49-F238E27FC236}">
                        <a16:creationId xmlns:a16="http://schemas.microsoft.com/office/drawing/2014/main" id="{CF7E05DA-15DB-B415-3ED1-35A40A1017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8982" y="2618637"/>
                    <a:ext cx="1766464" cy="176646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</p:grp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215DAC11-520F-ACB6-36D6-4CCB9317AD44}"/>
                    </a:ext>
                  </a:extLst>
                </p:cNvPr>
                <p:cNvSpPr txBox="1"/>
                <p:nvPr/>
              </p:nvSpPr>
              <p:spPr>
                <a:xfrm>
                  <a:off x="1494816" y="3228945"/>
                  <a:ext cx="184144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457200" latinLnBrk="0">
                    <a:spcBef>
                      <a:spcPts val="600"/>
                    </a:spcBef>
                  </a:pPr>
                  <a:r>
                    <a:rPr lang="ko-KR" altLang="en-US" sz="2000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사법지원</a:t>
                  </a:r>
                  <a:endParaRPr lang="ko-KR" altLang="en-US" sz="2000" spc="-100" dirty="0">
                    <a:ln>
                      <a:solidFill>
                        <a:schemeClr val="bg2">
                          <a:lumMod val="9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pic>
              <p:nvPicPr>
                <p:cNvPr id="66" name="그래픽 65" descr="펼친 손 단색으로 채워진">
                  <a:extLst>
                    <a:ext uri="{FF2B5EF4-FFF2-40B4-BE49-F238E27FC236}">
                      <a16:creationId xmlns:a16="http://schemas.microsoft.com/office/drawing/2014/main" id="{D35C6FF6-CACC-49A7-5618-4655C5C173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2601" y="3509933"/>
                  <a:ext cx="914400" cy="914400"/>
                </a:xfrm>
                <a:prstGeom prst="rect">
                  <a:avLst/>
                </a:prstGeom>
              </p:spPr>
            </p:pic>
          </p:grpSp>
          <p:grpSp>
            <p:nvGrpSpPr>
              <p:cNvPr id="69" name="그룹 68">
                <a:extLst>
                  <a:ext uri="{FF2B5EF4-FFF2-40B4-BE49-F238E27FC236}">
                    <a16:creationId xmlns:a16="http://schemas.microsoft.com/office/drawing/2014/main" id="{0791F1E7-3ABB-E55C-94F8-15A0DC8F9153}"/>
                  </a:ext>
                </a:extLst>
              </p:cNvPr>
              <p:cNvGrpSpPr/>
              <p:nvPr/>
            </p:nvGrpSpPr>
            <p:grpSpPr>
              <a:xfrm>
                <a:off x="9634617" y="2530354"/>
                <a:ext cx="2034741" cy="2034741"/>
                <a:chOff x="1433731" y="2560863"/>
                <a:chExt cx="2034741" cy="2034741"/>
              </a:xfrm>
            </p:grpSpPr>
            <p:grpSp>
              <p:nvGrpSpPr>
                <p:cNvPr id="70" name="그룹 69">
                  <a:extLst>
                    <a:ext uri="{FF2B5EF4-FFF2-40B4-BE49-F238E27FC236}">
                      <a16:creationId xmlns:a16="http://schemas.microsoft.com/office/drawing/2014/main" id="{CEFB2E4B-811B-55B5-BCEA-25BBB0EB107D}"/>
                    </a:ext>
                  </a:extLst>
                </p:cNvPr>
                <p:cNvGrpSpPr/>
                <p:nvPr/>
              </p:nvGrpSpPr>
              <p:grpSpPr>
                <a:xfrm>
                  <a:off x="1433731" y="2560863"/>
                  <a:ext cx="2034741" cy="2034741"/>
                  <a:chOff x="834844" y="2484498"/>
                  <a:chExt cx="2034741" cy="2034741"/>
                </a:xfrm>
              </p:grpSpPr>
              <p:sp>
                <p:nvSpPr>
                  <p:cNvPr id="73" name="타원 72">
                    <a:extLst>
                      <a:ext uri="{FF2B5EF4-FFF2-40B4-BE49-F238E27FC236}">
                        <a16:creationId xmlns:a16="http://schemas.microsoft.com/office/drawing/2014/main" id="{4AA93338-4772-7505-C5A7-561C4374AE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34844" y="2484498"/>
                    <a:ext cx="2034741" cy="2034741"/>
                  </a:xfrm>
                  <a:prstGeom prst="ellipse">
                    <a:avLst/>
                  </a:prstGeom>
                  <a:solidFill>
                    <a:srgbClr val="FF6600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  <p:sp>
                <p:nvSpPr>
                  <p:cNvPr id="74" name="타원 73">
                    <a:extLst>
                      <a:ext uri="{FF2B5EF4-FFF2-40B4-BE49-F238E27FC236}">
                        <a16:creationId xmlns:a16="http://schemas.microsoft.com/office/drawing/2014/main" id="{63624B96-2AA1-6011-25F2-BB24F48A0F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8982" y="2618637"/>
                    <a:ext cx="1766464" cy="176646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 rtlCol="0" anchor="ctr" anchorCtr="0"/>
                  <a:lstStyle/>
                  <a:p>
                    <a:pPr algn="ctr" defTabSz="457200" latinLnBrk="0">
                      <a:spcBef>
                        <a:spcPts val="600"/>
                      </a:spcBef>
                    </a:pPr>
                    <a:endParaRPr lang="ko-KR" altLang="en-US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endParaRPr>
                  </a:p>
                </p:txBody>
              </p:sp>
            </p:grpSp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D4A69848-22CD-5B93-05E2-B4E1C79F0614}"/>
                    </a:ext>
                  </a:extLst>
                </p:cNvPr>
                <p:cNvSpPr txBox="1"/>
                <p:nvPr/>
              </p:nvSpPr>
              <p:spPr>
                <a:xfrm>
                  <a:off x="1494816" y="3228945"/>
                  <a:ext cx="184144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 defTabSz="457200" latinLnBrk="0">
                    <a:spcBef>
                      <a:spcPts val="600"/>
                    </a:spcBef>
                  </a:pPr>
                  <a:r>
                    <a:rPr lang="ko-KR" altLang="en-US" sz="2000" spc="-100" dirty="0">
                      <a:ln>
                        <a:solidFill>
                          <a:schemeClr val="bg2">
                            <a:lumMod val="90000"/>
                            <a:alpha val="0"/>
                          </a:schemeClr>
                        </a:solidFill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나눔스퀘어라운드 ExtraBold" panose="020B0600000101010101" pitchFamily="50" charset="-127"/>
                      <a:ea typeface="나눔스퀘어라운드 ExtraBold" panose="020B0600000101010101" pitchFamily="50" charset="-127"/>
                    </a:rPr>
                    <a:t>복지지원</a:t>
                  </a:r>
                  <a:endParaRPr lang="ko-KR" altLang="en-US" sz="2000" spc="-100" dirty="0">
                    <a:ln>
                      <a:solidFill>
                        <a:schemeClr val="bg2">
                          <a:lumMod val="90000"/>
                          <a:alpha val="0"/>
                        </a:schemeClr>
                      </a:solidFill>
                    </a:ln>
                    <a:solidFill>
                      <a:srgbClr val="FF6600"/>
                    </a:solidFill>
                    <a:latin typeface="나눔스퀘어라운드 ExtraBold" panose="020B0600000101010101" pitchFamily="50" charset="-127"/>
                    <a:ea typeface="나눔스퀘어라운드 ExtraBold" panose="020B0600000101010101" pitchFamily="50" charset="-127"/>
                  </a:endParaRPr>
                </a:p>
              </p:txBody>
            </p:sp>
            <p:pic>
              <p:nvPicPr>
                <p:cNvPr id="72" name="그래픽 71" descr="펼친 손 단색으로 채워진">
                  <a:extLst>
                    <a:ext uri="{FF2B5EF4-FFF2-40B4-BE49-F238E27FC236}">
                      <a16:creationId xmlns:a16="http://schemas.microsoft.com/office/drawing/2014/main" id="{BDA7068F-2D15-CD3F-6FD0-545FFA4E94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32601" y="3509933"/>
                  <a:ext cx="914400" cy="914400"/>
                </a:xfrm>
                <a:prstGeom prst="rect">
                  <a:avLst/>
                </a:prstGeom>
              </p:spPr>
            </p:pic>
          </p:grpSp>
        </p:grpSp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id="{4C337625-9383-C87C-8B40-EACDD37040FF}"/>
                </a:ext>
              </a:extLst>
            </p:cNvPr>
            <p:cNvSpPr/>
            <p:nvPr/>
          </p:nvSpPr>
          <p:spPr>
            <a:xfrm>
              <a:off x="793468" y="4446368"/>
              <a:ext cx="1982734" cy="1369049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학대로 인한 외상이나 질환에 대한 의료적 진단과 치료</a:t>
              </a:r>
            </a:p>
          </p:txBody>
        </p:sp>
        <p:sp>
          <p:nvSpPr>
            <p:cNvPr id="77" name="직사각형 76">
              <a:extLst>
                <a:ext uri="{FF2B5EF4-FFF2-40B4-BE49-F238E27FC236}">
                  <a16:creationId xmlns:a16="http://schemas.microsoft.com/office/drawing/2014/main" id="{E7E1FC5D-752F-C1DC-5F34-E2BD043BE1AA}"/>
                </a:ext>
              </a:extLst>
            </p:cNvPr>
            <p:cNvSpPr/>
            <p:nvPr/>
          </p:nvSpPr>
          <p:spPr>
            <a:xfrm>
              <a:off x="2936343" y="4446368"/>
              <a:ext cx="1982734" cy="1369049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심리적 안정과 회복을 위한 전문가 상담 </a:t>
              </a:r>
            </a:p>
          </p:txBody>
        </p:sp>
        <p:sp>
          <p:nvSpPr>
            <p:cNvPr id="78" name="직사각형 77">
              <a:extLst>
                <a:ext uri="{FF2B5EF4-FFF2-40B4-BE49-F238E27FC236}">
                  <a16:creationId xmlns:a16="http://schemas.microsoft.com/office/drawing/2014/main" id="{7F7E7E00-21AF-8330-C96F-443394965C18}"/>
                </a:ext>
              </a:extLst>
            </p:cNvPr>
            <p:cNvSpPr/>
            <p:nvPr/>
          </p:nvSpPr>
          <p:spPr>
            <a:xfrm>
              <a:off x="5104632" y="4446368"/>
              <a:ext cx="1982734" cy="1369049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임대주택 신청</a:t>
              </a:r>
              <a:r>
                <a:rPr lang="en-US" altLang="ko-KR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, </a:t>
              </a:r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쉼터 연계</a:t>
              </a:r>
              <a:r>
                <a:rPr lang="en-US" altLang="ko-KR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, </a:t>
              </a:r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자립지원 등을 위한 거주 지원</a:t>
              </a:r>
            </a:p>
          </p:txBody>
        </p:sp>
        <p:sp>
          <p:nvSpPr>
            <p:cNvPr id="79" name="직사각형 78">
              <a:extLst>
                <a:ext uri="{FF2B5EF4-FFF2-40B4-BE49-F238E27FC236}">
                  <a16:creationId xmlns:a16="http://schemas.microsoft.com/office/drawing/2014/main" id="{FA05A3C0-55D9-4204-0CC8-4EA921C5B85E}"/>
                </a:ext>
              </a:extLst>
            </p:cNvPr>
            <p:cNvSpPr/>
            <p:nvPr/>
          </p:nvSpPr>
          <p:spPr>
            <a:xfrm>
              <a:off x="7220914" y="4429927"/>
              <a:ext cx="1982734" cy="1369049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학대행위자 고발</a:t>
              </a:r>
              <a:r>
                <a:rPr lang="en-US" altLang="ko-KR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, </a:t>
              </a:r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수사절차와 소송</a:t>
              </a:r>
              <a:r>
                <a:rPr lang="en-US" altLang="ko-KR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, </a:t>
              </a:r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법률 구조기관과 조력인 연계 등을 돕는 사법지원</a:t>
              </a:r>
            </a:p>
          </p:txBody>
        </p: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6487676A-99B4-7DB8-6CD0-61716A62CA85}"/>
                </a:ext>
              </a:extLst>
            </p:cNvPr>
            <p:cNvSpPr/>
            <p:nvPr/>
          </p:nvSpPr>
          <p:spPr>
            <a:xfrm>
              <a:off x="9415798" y="4429926"/>
              <a:ext cx="1982734" cy="1369049"/>
            </a:xfrm>
            <a:prstGeom prst="rect">
              <a:avLst/>
            </a:prstGeom>
            <a:solidFill>
              <a:srgbClr val="686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 장애인 등록 지원</a:t>
              </a:r>
              <a:r>
                <a:rPr lang="en-US" altLang="ko-KR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, </a:t>
              </a:r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긴급복지서비스 제공</a:t>
              </a:r>
              <a:r>
                <a:rPr lang="en-US" altLang="ko-KR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, </a:t>
              </a:r>
              <a:r>
                <a:rPr lang="ko-KR" altLang="en-US" sz="1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/>
                  </a:solidFill>
                </a:rPr>
                <a:t>지역자원 연계를 통한 생활 전반 지원</a:t>
              </a: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80C44CB9-A439-8A54-32FB-EB74ABB40C0B}"/>
              </a:ext>
            </a:extLst>
          </p:cNvPr>
          <p:cNvSpPr txBox="1"/>
          <p:nvPr/>
        </p:nvSpPr>
        <p:spPr>
          <a:xfrm>
            <a:off x="4608938" y="5885303"/>
            <a:ext cx="30515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spcBef>
                <a:spcPts val="600"/>
              </a:spcBef>
            </a:pPr>
            <a:r>
              <a:rPr lang="ko-KR" altLang="en-US" sz="2400" b="1" u="sng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종합적인</a:t>
            </a:r>
            <a:r>
              <a:rPr lang="ko-KR" altLang="en-US" sz="2400" b="1" u="sng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회복 지원 제공</a:t>
            </a:r>
          </a:p>
        </p:txBody>
      </p:sp>
    </p:spTree>
    <p:extLst>
      <p:ext uri="{BB962C8B-B14F-4D97-AF65-F5344CB8AC3E}">
        <p14:creationId xmlns:p14="http://schemas.microsoft.com/office/powerpoint/2010/main" val="13260628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AE329-911D-28A8-10AE-5F02EAE16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>
            <a:extLst>
              <a:ext uri="{FF2B5EF4-FFF2-40B4-BE49-F238E27FC236}">
                <a16:creationId xmlns:a16="http://schemas.microsoft.com/office/drawing/2014/main" id="{E313AD9E-CF8D-B4A2-2049-9DCF9236F489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B9D0D986-8108-0936-7E5C-9653632CEACE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2899776-20EA-1051-408A-075D733D1624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6F594416-477D-352B-86F3-37663F8F68EF}"/>
              </a:ext>
            </a:extLst>
          </p:cNvPr>
          <p:cNvGrpSpPr/>
          <p:nvPr/>
        </p:nvGrpSpPr>
        <p:grpSpPr>
          <a:xfrm>
            <a:off x="159355" y="1291159"/>
            <a:ext cx="7200800" cy="936104"/>
            <a:chOff x="623392" y="1700808"/>
            <a:chExt cx="7200800" cy="93610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A4AE59B-58D5-AF5C-516E-C8A83C20E105}"/>
                </a:ext>
              </a:extLst>
            </p:cNvPr>
            <p:cNvSpPr txBox="1"/>
            <p:nvPr/>
          </p:nvSpPr>
          <p:spPr bwMode="auto">
            <a:xfrm>
              <a:off x="623392" y="1700808"/>
              <a:ext cx="720080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신고의 </a:t>
              </a: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accent2"/>
                  </a:solidFill>
                  <a:latin typeface="+mj-ea"/>
                  <a:ea typeface="+mj-ea"/>
                </a:rPr>
                <a:t>힘</a:t>
              </a:r>
              <a:r>
                <a:rPr lang="en-US" altLang="ko-KR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, </a:t>
              </a: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의미 있는 </a:t>
              </a: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accent2"/>
                  </a:solidFill>
                  <a:latin typeface="+mj-ea"/>
                  <a:ea typeface="+mj-ea"/>
                </a:rPr>
                <a:t>변화</a:t>
              </a: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3361C0FC-EDD0-6A7E-A38C-2915643A8A7A}"/>
                </a:ext>
              </a:extLst>
            </p:cNvPr>
            <p:cNvCxnSpPr>
              <a:cxnSpLocks/>
            </p:cNvCxnSpPr>
            <p:nvPr/>
          </p:nvCxnSpPr>
          <p:spPr>
            <a:xfrm>
              <a:off x="1127448" y="2636912"/>
              <a:ext cx="626469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FD54E62C-905E-9C45-BFC3-190BC9F2F9BA}"/>
              </a:ext>
            </a:extLst>
          </p:cNvPr>
          <p:cNvGrpSpPr/>
          <p:nvPr/>
        </p:nvGrpSpPr>
        <p:grpSpPr>
          <a:xfrm>
            <a:off x="623392" y="2957043"/>
            <a:ext cx="10945216" cy="2091675"/>
            <a:chOff x="1559496" y="3086638"/>
            <a:chExt cx="11950771" cy="2167156"/>
          </a:xfrm>
        </p:grpSpPr>
        <p:sp>
          <p:nvSpPr>
            <p:cNvPr id="6" name="화살표: 오른쪽 5">
              <a:extLst>
                <a:ext uri="{FF2B5EF4-FFF2-40B4-BE49-F238E27FC236}">
                  <a16:creationId xmlns:a16="http://schemas.microsoft.com/office/drawing/2014/main" id="{16C8747A-6933-A468-F718-0AEAA30E78A7}"/>
                </a:ext>
              </a:extLst>
            </p:cNvPr>
            <p:cNvSpPr/>
            <p:nvPr/>
          </p:nvSpPr>
          <p:spPr>
            <a:xfrm>
              <a:off x="2380402" y="3429000"/>
              <a:ext cx="2448272" cy="1620726"/>
            </a:xfrm>
            <a:prstGeom prst="right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10C1A52F-9E57-8486-062D-A3242A93775E}"/>
                </a:ext>
              </a:extLst>
            </p:cNvPr>
            <p:cNvSpPr/>
            <p:nvPr/>
          </p:nvSpPr>
          <p:spPr bwMode="auto">
            <a:xfrm>
              <a:off x="1559496" y="3086638"/>
              <a:ext cx="2261066" cy="2070554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누군가의 </a:t>
              </a:r>
              <a:endParaRPr lang="en-US" altLang="ko-KR" sz="2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 관심과 실천</a:t>
              </a:r>
            </a:p>
          </p:txBody>
        </p:sp>
        <p:sp>
          <p:nvSpPr>
            <p:cNvPr id="9" name="화살표: 오른쪽 8">
              <a:extLst>
                <a:ext uri="{FF2B5EF4-FFF2-40B4-BE49-F238E27FC236}">
                  <a16:creationId xmlns:a16="http://schemas.microsoft.com/office/drawing/2014/main" id="{4A3D1354-92CB-2EC6-D620-46C43FBA5B76}"/>
                </a:ext>
              </a:extLst>
            </p:cNvPr>
            <p:cNvSpPr/>
            <p:nvPr/>
          </p:nvSpPr>
          <p:spPr>
            <a:xfrm>
              <a:off x="5676220" y="3429000"/>
              <a:ext cx="2448272" cy="1620726"/>
            </a:xfrm>
            <a:prstGeom prst="right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8F56592B-1D2C-5A9F-95CF-8A4917B55605}"/>
                </a:ext>
              </a:extLst>
            </p:cNvPr>
            <p:cNvSpPr/>
            <p:nvPr/>
          </p:nvSpPr>
          <p:spPr bwMode="auto">
            <a:xfrm>
              <a:off x="4828674" y="3164368"/>
              <a:ext cx="2214710" cy="1963088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장애인학대</a:t>
              </a:r>
              <a:endParaRPr lang="en-US" altLang="ko-KR" sz="2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예방</a:t>
              </a: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과 </a:t>
              </a: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확대 </a:t>
              </a:r>
              <a:endParaRPr lang="en-US" altLang="ko-KR" sz="2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방지</a:t>
              </a:r>
            </a:p>
          </p:txBody>
        </p:sp>
        <p:sp>
          <p:nvSpPr>
            <p:cNvPr id="12" name="화살표: 오른쪽 11">
              <a:extLst>
                <a:ext uri="{FF2B5EF4-FFF2-40B4-BE49-F238E27FC236}">
                  <a16:creationId xmlns:a16="http://schemas.microsoft.com/office/drawing/2014/main" id="{CA80F636-CD54-F38B-5D39-0EDEF8E34B93}"/>
                </a:ext>
              </a:extLst>
            </p:cNvPr>
            <p:cNvSpPr/>
            <p:nvPr/>
          </p:nvSpPr>
          <p:spPr>
            <a:xfrm>
              <a:off x="8915176" y="3423022"/>
              <a:ext cx="2448272" cy="1620726"/>
            </a:xfrm>
            <a:prstGeom prst="right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4EC5E3A7-8D66-151D-436B-A57CE511A062}"/>
                </a:ext>
              </a:extLst>
            </p:cNvPr>
            <p:cNvSpPr/>
            <p:nvPr/>
          </p:nvSpPr>
          <p:spPr bwMode="auto">
            <a:xfrm>
              <a:off x="8140626" y="3212976"/>
              <a:ext cx="2131423" cy="2040818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피해장애인의 </a:t>
              </a:r>
              <a:endParaRPr lang="en-US" altLang="ko-KR" sz="26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6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삶의 회복</a:t>
              </a:r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224DCBFD-ED2F-74D3-0682-698C838834D4}"/>
                </a:ext>
              </a:extLst>
            </p:cNvPr>
            <p:cNvSpPr/>
            <p:nvPr/>
          </p:nvSpPr>
          <p:spPr bwMode="auto">
            <a:xfrm>
              <a:off x="11378844" y="3164368"/>
              <a:ext cx="2131423" cy="2040818"/>
            </a:xfrm>
            <a:prstGeom prst="ellipse">
              <a:avLst/>
            </a:prstGeom>
            <a:solidFill>
              <a:srgbClr val="008A9E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한 사람의 </a:t>
              </a:r>
              <a:endParaRPr lang="en-US" altLang="ko-KR" sz="2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존엄</a:t>
              </a:r>
              <a:r>
                <a:rPr lang="ko-KR" altLang="en-US" sz="2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을</a:t>
              </a:r>
              <a:endParaRPr lang="en-US" altLang="ko-KR" sz="2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  <a:p>
              <a:pPr algn="ctr" defTabSz="457200" latinLnBrk="0">
                <a:spcBef>
                  <a:spcPts val="600"/>
                </a:spcBef>
              </a:pPr>
              <a:r>
                <a:rPr lang="ko-KR" altLang="en-US" sz="22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FF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지키는 행위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0CA77B0-051B-440F-71B8-B01089011EAD}"/>
              </a:ext>
            </a:extLst>
          </p:cNvPr>
          <p:cNvSpPr txBox="1"/>
          <p:nvPr/>
        </p:nvSpPr>
        <p:spPr>
          <a:xfrm>
            <a:off x="1991544" y="5587887"/>
            <a:ext cx="8772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0">
              <a:spcBef>
                <a:spcPts val="600"/>
              </a:spcBef>
            </a:pPr>
            <a:r>
              <a:rPr lang="ko-KR" altLang="en-US" sz="2400" u="sng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n-ea"/>
              </a:rPr>
              <a:t>장애인학대 및 장애인 대상 성범죄 신고는 </a:t>
            </a:r>
            <a:r>
              <a:rPr lang="ko-KR" altLang="en-US" sz="2400" b="1" u="sng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사람을 위한 가치 있는 일</a:t>
            </a:r>
          </a:p>
        </p:txBody>
      </p:sp>
    </p:spTree>
    <p:extLst>
      <p:ext uri="{BB962C8B-B14F-4D97-AF65-F5344CB8AC3E}">
        <p14:creationId xmlns:p14="http://schemas.microsoft.com/office/powerpoint/2010/main" val="36084668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FDB6B-A10C-E2D2-D980-8D33FD9E42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739E703-B42F-F241-FFB9-9E6F215EDE44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9D2E546B-418A-2DBD-CBBE-55554C036F4A}"/>
              </a:ext>
            </a:extLst>
          </p:cNvPr>
          <p:cNvGrpSpPr/>
          <p:nvPr/>
        </p:nvGrpSpPr>
        <p:grpSpPr>
          <a:xfrm>
            <a:off x="623887" y="2012951"/>
            <a:ext cx="10944226" cy="4409280"/>
            <a:chOff x="623887" y="1955741"/>
            <a:chExt cx="10944226" cy="428157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DDF707A-9252-35D9-7F46-5330522B95A0}"/>
                </a:ext>
              </a:extLst>
            </p:cNvPr>
            <p:cNvSpPr/>
            <p:nvPr/>
          </p:nvSpPr>
          <p:spPr>
            <a:xfrm>
              <a:off x="10497639" y="2411201"/>
              <a:ext cx="929900" cy="341349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0ED4EB11-FADF-ABCB-3680-3E6989612ABA}"/>
                </a:ext>
              </a:extLst>
            </p:cNvPr>
            <p:cNvSpPr/>
            <p:nvPr/>
          </p:nvSpPr>
          <p:spPr>
            <a:xfrm>
              <a:off x="766455" y="2411201"/>
              <a:ext cx="929900" cy="341349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8CD477C2-BF2B-12F7-A540-EC817219FE81}"/>
                </a:ext>
              </a:extLst>
            </p:cNvPr>
            <p:cNvGrpSpPr/>
            <p:nvPr/>
          </p:nvGrpSpPr>
          <p:grpSpPr>
            <a:xfrm>
              <a:off x="623887" y="1955741"/>
              <a:ext cx="10944226" cy="4281571"/>
              <a:chOff x="623887" y="1955741"/>
              <a:chExt cx="10944226" cy="4281571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ECCEA934-C48C-0A1D-C100-3D32AEF750E6}"/>
                  </a:ext>
                </a:extLst>
              </p:cNvPr>
              <p:cNvSpPr/>
              <p:nvPr/>
            </p:nvSpPr>
            <p:spPr>
              <a:xfrm>
                <a:off x="623887" y="1955741"/>
                <a:ext cx="10944226" cy="4281571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ECD7A794-6687-B3A5-A569-A9F006570DB6}"/>
                  </a:ext>
                </a:extLst>
              </p:cNvPr>
              <p:cNvGrpSpPr/>
              <p:nvPr/>
            </p:nvGrpSpPr>
            <p:grpSpPr>
              <a:xfrm>
                <a:off x="737601" y="2149949"/>
                <a:ext cx="10644256" cy="3936003"/>
                <a:chOff x="738361" y="2132258"/>
                <a:chExt cx="10715278" cy="3745014"/>
              </a:xfrm>
            </p:grpSpPr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B0173252-26D4-058F-8A55-AC442818F9A2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1D497EE8-DCFC-27CD-CD31-2BBD48A6A1FC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3E7188D2-F56E-CDDA-E95E-EFABD61BE4A6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E67CCC3D-98A2-BEF9-C05B-38208329BD40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F9D2ADB9-E183-B9EC-9B0C-2798D89F0C0B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9" name="자유형: 도형 18">
                  <a:extLst>
                    <a:ext uri="{FF2B5EF4-FFF2-40B4-BE49-F238E27FC236}">
                      <a16:creationId xmlns:a16="http://schemas.microsoft.com/office/drawing/2014/main" id="{82AB8885-5639-A66B-C808-A7EA513D84EE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0" name="자유형: 도형 19">
                  <a:extLst>
                    <a:ext uri="{FF2B5EF4-FFF2-40B4-BE49-F238E27FC236}">
                      <a16:creationId xmlns:a16="http://schemas.microsoft.com/office/drawing/2014/main" id="{4D261386-86BC-03FC-B0FE-43F9EE4FDCE7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2" name="자유형: 도형 21">
                  <a:extLst>
                    <a:ext uri="{FF2B5EF4-FFF2-40B4-BE49-F238E27FC236}">
                      <a16:creationId xmlns:a16="http://schemas.microsoft.com/office/drawing/2014/main" id="{731321CE-7784-02F8-07DA-9A34A7015E99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5" name="자유형: 도형 24">
                  <a:extLst>
                    <a:ext uri="{FF2B5EF4-FFF2-40B4-BE49-F238E27FC236}">
                      <a16:creationId xmlns:a16="http://schemas.microsoft.com/office/drawing/2014/main" id="{FB6A6356-6EC6-56A5-5876-533355771863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A98AA056-CCDA-633C-1379-54FA17F542E3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5D4E1DB6-3843-023C-4F2F-85E1144E4092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</p:grp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8DBDFEC8-58D2-874F-6BA4-B46DBFB2CC3E}"/>
              </a:ext>
            </a:extLst>
          </p:cNvPr>
          <p:cNvSpPr txBox="1"/>
          <p:nvPr/>
        </p:nvSpPr>
        <p:spPr bwMode="auto">
          <a:xfrm>
            <a:off x="1199456" y="854888"/>
            <a:ext cx="9793088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en-US" altLang="ko-KR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[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신체적 학대 신고 이후</a:t>
            </a:r>
            <a:r>
              <a:rPr lang="en-US" altLang="ko-KR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]</a:t>
            </a:r>
          </a:p>
          <a:p>
            <a:pPr algn="ctr" fontAlgn="auto">
              <a:spcAft>
                <a:spcPts val="0"/>
              </a:spcAft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지역사회 자립을 준비하는 수빈 씨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27E6205F-1843-A22A-D731-E959D75216B6}"/>
              </a:ext>
            </a:extLst>
          </p:cNvPr>
          <p:cNvGrpSpPr/>
          <p:nvPr/>
        </p:nvGrpSpPr>
        <p:grpSpPr>
          <a:xfrm>
            <a:off x="10877731" y="1821532"/>
            <a:ext cx="388412" cy="388412"/>
            <a:chOff x="1099076" y="1805169"/>
            <a:chExt cx="388412" cy="388412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EEF543DE-49DB-67F3-0C1A-0B860AF00838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84CEC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F0CD3C9-31DF-7635-5D99-A10A546206AA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0DFEEAFD-3279-368B-A221-B30D7DBDCF83}"/>
              </a:ext>
            </a:extLst>
          </p:cNvPr>
          <p:cNvSpPr txBox="1"/>
          <p:nvPr/>
        </p:nvSpPr>
        <p:spPr>
          <a:xfrm>
            <a:off x="771456" y="2127034"/>
            <a:ext cx="10581128" cy="4297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22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세 지적장애인 수빈 씨는 수년간 가족으로부터 신체적 학대를 당하며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두려움과 상처 속에 살아왔습니다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그러던 어느 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사회복지공무원이 수빈 씨의 이상 징후를 발견했습니다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b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팔에는 오래도록 누적된 멍이 남아 있고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누군가의 가벼운 손길에도 쉽게 놀라며 움츠러드는 모습을 자주 볼 수 있었습니다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망설임 없이 장애인권익옹호기관에 학대 신고를 했고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 한 번의 신고로 수빈 씨의 삶은 새로운 전환점을 맞게 됩니다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신고 직후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수빈 씨는 가족과 분리되어 쉼터에서 보호를 받았습니다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갑작스러운 분리와 오랜 학대의 기억은 깊은 상처를 남겼습니다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가족에 대한 실망과 두려움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불안정한 심리 상태로 마음의 문을 열기조차 쉽지 않았습니다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그렇지만 여기서 멈추지 않았습니다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장애인권익옹호기관은 수빈 씨가 다시 설 수 있도록 다각도의 지원을 이어갔습니다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상담을 통해 마음의 상처를 조금씩 치유했고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안정적인 생활을 위해 주거 지원을 연결했습니다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또한 취업을 도와 일을 시작할 수 있도록 지원하며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지역사회 속에서 스스로 설 준비를 함께 해 나갔습니다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1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년이 흐른 지금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수빈 씨의 모습은 눈에 띄게 달라졌습니다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어두웠던 표정은 밝아졌고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다른 사람들에게 스스럼없이 자신의 생각을 표현하기 시작했습니다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무엇보다 일을 하게 되면서 지역사회 자립이라는 더 큰 목표를 향해 나아가고 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수빈 씨는 이렇게 말합니다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  <a:b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“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예전의 삶은 감옥 같았지만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지금의 나는 천국에 있는 것 같습니다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한 사람의 관심이 수빈 씨의 인생을 바꾸었습니다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F9EB9D8-1054-2924-AD20-6C17F5DADE74}"/>
              </a:ext>
            </a:extLst>
          </p:cNvPr>
          <p:cNvSpPr txBox="1"/>
          <p:nvPr/>
        </p:nvSpPr>
        <p:spPr bwMode="auto">
          <a:xfrm>
            <a:off x="8036061" y="5079883"/>
            <a:ext cx="3096343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한 사람의 관심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으로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D599C0E-457E-50ED-99C5-83FC1F603B9A}"/>
              </a:ext>
            </a:extLst>
          </p:cNvPr>
          <p:cNvSpPr txBox="1"/>
          <p:nvPr/>
        </p:nvSpPr>
        <p:spPr>
          <a:xfrm>
            <a:off x="7892044" y="5589921"/>
            <a:ext cx="34855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변한</a:t>
            </a: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수빈씨의 </a:t>
            </a: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삶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AD64BB07-3D22-A31B-C92F-71B07F2D081D}"/>
              </a:ext>
            </a:extLst>
          </p:cNvPr>
          <p:cNvSpPr/>
          <p:nvPr/>
        </p:nvSpPr>
        <p:spPr bwMode="auto">
          <a:xfrm>
            <a:off x="263352" y="847417"/>
            <a:ext cx="3022494" cy="53595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 anchor="ctr" anchorCtr="0"/>
          <a:lstStyle/>
          <a:p>
            <a:pPr algn="ctr" latinLnBrk="0">
              <a:spcBef>
                <a:spcPts val="500"/>
              </a:spcBef>
            </a:pPr>
            <a:r>
              <a:rPr lang="ko-KR" altLang="en-US" sz="2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rPr>
              <a:t>신고 이후 장애인의 삶 변화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CCD27FA-392B-709D-7D9A-DE91C40DA182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23178206-919F-23D0-1DF7-A8A95DDA5B83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8FD4AC0-8038-DE24-591A-38E4C05D3BED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36236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1EB5F-6CFA-017D-1440-93C69586E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928D2C0-0275-E53A-24B8-4D93B29D1E55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DAFE5ACE-A87A-52E9-3490-DCD9D25F6219}"/>
              </a:ext>
            </a:extLst>
          </p:cNvPr>
          <p:cNvGrpSpPr/>
          <p:nvPr/>
        </p:nvGrpSpPr>
        <p:grpSpPr>
          <a:xfrm>
            <a:off x="623887" y="2012951"/>
            <a:ext cx="10944226" cy="4409280"/>
            <a:chOff x="623887" y="1955741"/>
            <a:chExt cx="10944226" cy="428157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CBC4336-CE2E-77BE-AEC7-E2217C99FA4E}"/>
                </a:ext>
              </a:extLst>
            </p:cNvPr>
            <p:cNvSpPr/>
            <p:nvPr/>
          </p:nvSpPr>
          <p:spPr>
            <a:xfrm>
              <a:off x="10497639" y="2411201"/>
              <a:ext cx="929900" cy="341349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12BFCAE7-B29F-28DF-BA1D-28331ADB9661}"/>
                </a:ext>
              </a:extLst>
            </p:cNvPr>
            <p:cNvSpPr/>
            <p:nvPr/>
          </p:nvSpPr>
          <p:spPr>
            <a:xfrm>
              <a:off x="766455" y="2411201"/>
              <a:ext cx="929900" cy="341349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58703C9B-0C30-C237-01AA-DD910F075272}"/>
                </a:ext>
              </a:extLst>
            </p:cNvPr>
            <p:cNvGrpSpPr/>
            <p:nvPr/>
          </p:nvGrpSpPr>
          <p:grpSpPr>
            <a:xfrm>
              <a:off x="623887" y="1955741"/>
              <a:ext cx="10944226" cy="4281571"/>
              <a:chOff x="623887" y="1955741"/>
              <a:chExt cx="10944226" cy="4281571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753E0D0C-3CC5-7FCF-9808-81B10EDEE4F5}"/>
                  </a:ext>
                </a:extLst>
              </p:cNvPr>
              <p:cNvSpPr/>
              <p:nvPr/>
            </p:nvSpPr>
            <p:spPr>
              <a:xfrm>
                <a:off x="623887" y="1955741"/>
                <a:ext cx="10944226" cy="4281571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EAB1CB1E-08D9-2B65-7FDD-7939E1210689}"/>
                  </a:ext>
                </a:extLst>
              </p:cNvPr>
              <p:cNvGrpSpPr/>
              <p:nvPr/>
            </p:nvGrpSpPr>
            <p:grpSpPr>
              <a:xfrm>
                <a:off x="737601" y="2149949"/>
                <a:ext cx="10644256" cy="3936003"/>
                <a:chOff x="738361" y="2132258"/>
                <a:chExt cx="10715278" cy="3745014"/>
              </a:xfrm>
            </p:grpSpPr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41736F65-B0B0-3535-9678-EC87A9FCFEC2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2BF3A61F-9138-04C4-596F-61F89CB76036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8A64DFB5-1524-74E8-B52B-16532322D46B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81DA91F0-71D0-61F5-3CB6-E2D2A76EE373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050C0AA2-0C6A-FC75-931B-3BE4BA376680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9" name="자유형: 도형 18">
                  <a:extLst>
                    <a:ext uri="{FF2B5EF4-FFF2-40B4-BE49-F238E27FC236}">
                      <a16:creationId xmlns:a16="http://schemas.microsoft.com/office/drawing/2014/main" id="{46318AA7-8AC2-AAF0-7D94-D5727EED1856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0" name="자유형: 도형 19">
                  <a:extLst>
                    <a:ext uri="{FF2B5EF4-FFF2-40B4-BE49-F238E27FC236}">
                      <a16:creationId xmlns:a16="http://schemas.microsoft.com/office/drawing/2014/main" id="{E6E45318-A6B3-D11A-3CBC-32E9D4D5E871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2" name="자유형: 도형 21">
                  <a:extLst>
                    <a:ext uri="{FF2B5EF4-FFF2-40B4-BE49-F238E27FC236}">
                      <a16:creationId xmlns:a16="http://schemas.microsoft.com/office/drawing/2014/main" id="{0DC48FC6-17E3-2755-2D92-8B55B035C87D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5" name="자유형: 도형 24">
                  <a:extLst>
                    <a:ext uri="{FF2B5EF4-FFF2-40B4-BE49-F238E27FC236}">
                      <a16:creationId xmlns:a16="http://schemas.microsoft.com/office/drawing/2014/main" id="{AC60E758-0680-35D7-0558-C77CF420E103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FCF7FE69-7B49-B080-0B5D-2DFE2D0F16A7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1E3BB2C7-535B-0BEB-A6A2-85E3F96E473C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</p:grp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7A3F140-CEC4-B8C1-7D41-DD959623E5C5}"/>
              </a:ext>
            </a:extLst>
          </p:cNvPr>
          <p:cNvSpPr txBox="1"/>
          <p:nvPr/>
        </p:nvSpPr>
        <p:spPr bwMode="auto">
          <a:xfrm>
            <a:off x="1199456" y="854888"/>
            <a:ext cx="9793088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en-US" altLang="ko-KR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[</a:t>
            </a: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경제적 착취</a:t>
            </a:r>
            <a:r>
              <a:rPr lang="en-US" altLang="ko-KR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,  </a:t>
            </a: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신체 및 정서적 학대 신고 이후</a:t>
            </a:r>
            <a:r>
              <a:rPr lang="en-US" altLang="ko-KR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]</a:t>
            </a:r>
          </a:p>
          <a:p>
            <a:pPr algn="ctr" fontAlgn="auto">
              <a:spcAft>
                <a:spcPts val="0"/>
              </a:spcAft>
            </a:pP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다시 일할 용기를 얻은 경준 씨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B8D042DC-F7B8-26DD-E7CA-2D3947A074C3}"/>
              </a:ext>
            </a:extLst>
          </p:cNvPr>
          <p:cNvGrpSpPr/>
          <p:nvPr/>
        </p:nvGrpSpPr>
        <p:grpSpPr>
          <a:xfrm>
            <a:off x="10877731" y="1821532"/>
            <a:ext cx="388412" cy="388412"/>
            <a:chOff x="1099076" y="1805169"/>
            <a:chExt cx="388412" cy="388412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D09FE943-D0B4-CE0A-DEA9-50EC560DA428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84CEC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97C9E23-75A2-B76D-6852-8EA1FC1C2E7E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609A58C0-E1CC-AF29-C0AF-7F3BB3BF4D18}"/>
              </a:ext>
            </a:extLst>
          </p:cNvPr>
          <p:cNvSpPr txBox="1"/>
          <p:nvPr/>
        </p:nvSpPr>
        <p:spPr>
          <a:xfrm>
            <a:off x="771456" y="2098458"/>
            <a:ext cx="10581128" cy="4336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35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세 </a:t>
            </a:r>
            <a:r>
              <a:rPr lang="ko-KR" altLang="en-US" sz="1400" spc="-100" dirty="0" err="1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저시력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 시각장애인 경준 씨는 지역의 작은 공장에서 묵묵히 일하며 성실하게 살아가고 있었습니다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b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직장 안에서 그는 늘 농담이라는 이름의 조롱과 차별을 견뎌야 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동료들은 경준 씨가 잘 보지 못한다는 점을 이용했습니다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물건을 일부러 엉뚱한 자리에 두고 “그것도 못 </a:t>
            </a:r>
            <a:r>
              <a:rPr lang="ko-KR" altLang="en-US" sz="1400" spc="-100" dirty="0" err="1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찾냐”며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 비웃거나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의자를 치워 넘어지게 만들기도 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심지어 회계 담당자는 경준 씨가 제대로 확인하지 못할 거라 생각하고 급여 일부를 빼돌리기도 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겉으로는 참고 버티는 듯 보였지만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경준 씨의 마음은 점점 무너지고 있었습니다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그러나 해고될까 두려워 그 어떤 말도 할 수 없었죠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그러던 어느 날 경준씨의 취업 후 지원 업무를 하는 사회복지사가 이상한 점을 눈치챘습니다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예전보다 어두워진 표정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불안한 태도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설명되지 않는 멍과 상처들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사회복지사는 주저하지 않고 장애인권익옹호기관에 신고했고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곧바로 현장 조사가 이루어졌습니다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조사 결과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경준 씨는 직장에서 지속적인 신체 및 정서적 학대와 경제적 착취를 당해왔다는 사실이 드러났습니다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가해자들은 법적 처벌을 받았고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법률지원을 통해 착취당한 급여를 되돌려 받을 수 있었습니다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또한 심리상담과 함께 더 안전한 직업재활 기관과 연결되어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새로운 일자리를 얻을 수 있었습니다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몇 달 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다시 만난 경준 씨는 이렇게 말했습니다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“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그땐 매일이 두려움이었지만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이제는 다시 일할 용기를 찾았어요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이제는 제가 </a:t>
            </a:r>
            <a:r>
              <a:rPr lang="ko-KR" altLang="en-US" sz="1400" spc="-100" dirty="0" err="1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존중받는다는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 걸 느낍니다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경준 씨의 변화는 신고의무자의 세심한 관심과 시선에서 시작되었습니다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한 사람이 마땅히 </a:t>
            </a:r>
            <a:r>
              <a:rPr lang="ko-KR" altLang="en-US" sz="1400" spc="-100" dirty="0" err="1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존중받으며</a:t>
            </a:r>
            <a:r>
              <a:rPr lang="ko-KR" altLang="en-US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 살아야 할 삶을 되찾을 수 있도록 해 준 것입니다</a:t>
            </a:r>
            <a:r>
              <a:rPr lang="en-US" altLang="ko-KR" sz="14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067CF21-3067-E0EA-94F8-03E808CD5F9C}"/>
              </a:ext>
            </a:extLst>
          </p:cNvPr>
          <p:cNvSpPr txBox="1"/>
          <p:nvPr/>
        </p:nvSpPr>
        <p:spPr bwMode="auto">
          <a:xfrm>
            <a:off x="7608167" y="5079883"/>
            <a:ext cx="3524237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신고의무자의 관심</a:t>
            </a:r>
            <a:r>
              <a:rPr lang="ko-KR" altLang="en-US" sz="2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으로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26E1F9-9122-8E6F-9829-5FF8E500E3A8}"/>
              </a:ext>
            </a:extLst>
          </p:cNvPr>
          <p:cNvSpPr txBox="1"/>
          <p:nvPr/>
        </p:nvSpPr>
        <p:spPr>
          <a:xfrm>
            <a:off x="7197521" y="5589921"/>
            <a:ext cx="43455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되찾은 경준씨의 </a:t>
            </a: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존중받는 삶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C5CCDC8-784B-F174-089C-BD110E79ED96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33EF281F-15D6-8C1C-2143-832651542523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F2919EA-664B-ED7E-0363-691830A19426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885456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35876-BB08-A7F4-8515-84754A5B7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84D0F35-EC48-AFA2-37AA-48E4A336AAE5}"/>
              </a:ext>
            </a:extLst>
          </p:cNvPr>
          <p:cNvSpPr txBox="1"/>
          <p:nvPr/>
        </p:nvSpPr>
        <p:spPr bwMode="auto">
          <a:xfrm>
            <a:off x="4223792" y="260648"/>
            <a:ext cx="475468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1" fontAlgn="auto" latinLnBrk="0" hangingPunct="1">
              <a:spcBef>
                <a:spcPts val="600"/>
              </a:spcBef>
              <a:spcAft>
                <a:spcPts val="0"/>
              </a:spcAft>
            </a:pPr>
            <a:endParaRPr lang="ko-KR" altLang="en-US" sz="5400">
              <a:ln>
                <a:solidFill>
                  <a:schemeClr val="accent1">
                    <a:shade val="15000"/>
                    <a:alpha val="0"/>
                  </a:schemeClr>
                </a:solidFill>
              </a:ln>
              <a:latin typeface="+mj-ea"/>
              <a:ea typeface="+mj-ea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888F70A7-112D-47ED-3662-1A39177E0BA1}"/>
              </a:ext>
            </a:extLst>
          </p:cNvPr>
          <p:cNvGrpSpPr/>
          <p:nvPr/>
        </p:nvGrpSpPr>
        <p:grpSpPr>
          <a:xfrm>
            <a:off x="623887" y="2012951"/>
            <a:ext cx="10944226" cy="4409280"/>
            <a:chOff x="623887" y="1955741"/>
            <a:chExt cx="10944226" cy="428157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7C012B68-8259-5496-9B60-DDEDC1B03B50}"/>
                </a:ext>
              </a:extLst>
            </p:cNvPr>
            <p:cNvSpPr/>
            <p:nvPr/>
          </p:nvSpPr>
          <p:spPr>
            <a:xfrm>
              <a:off x="10497639" y="2411201"/>
              <a:ext cx="929900" cy="341349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5775556D-ECDF-25F8-E4B2-4584C9FFD434}"/>
                </a:ext>
              </a:extLst>
            </p:cNvPr>
            <p:cNvSpPr/>
            <p:nvPr/>
          </p:nvSpPr>
          <p:spPr>
            <a:xfrm>
              <a:off x="766455" y="2411201"/>
              <a:ext cx="929900" cy="3413497"/>
            </a:xfrm>
            <a:prstGeom prst="rect">
              <a:avLst/>
            </a:prstGeom>
            <a:effectLst>
              <a:outerShdw blurRad="508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29BC1F85-DA69-6F1F-F19D-7CE59AC9B44D}"/>
                </a:ext>
              </a:extLst>
            </p:cNvPr>
            <p:cNvGrpSpPr/>
            <p:nvPr/>
          </p:nvGrpSpPr>
          <p:grpSpPr>
            <a:xfrm>
              <a:off x="623887" y="1955741"/>
              <a:ext cx="10944226" cy="4281571"/>
              <a:chOff x="623887" y="1955741"/>
              <a:chExt cx="10944226" cy="4281571"/>
            </a:xfrm>
          </p:grpSpPr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26CE97DA-0AD7-E27E-EAFB-AAB26D2A0171}"/>
                  </a:ext>
                </a:extLst>
              </p:cNvPr>
              <p:cNvSpPr/>
              <p:nvPr/>
            </p:nvSpPr>
            <p:spPr>
              <a:xfrm>
                <a:off x="623887" y="1955741"/>
                <a:ext cx="10944226" cy="4281571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ts val="600"/>
                  </a:spcBef>
                </a:pPr>
                <a:endParaRPr lang="ko-KR" altLang="en-US" sz="16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endParaRPr>
              </a:p>
            </p:txBody>
          </p:sp>
          <p:grpSp>
            <p:nvGrpSpPr>
              <p:cNvPr id="12" name="그룹 11">
                <a:extLst>
                  <a:ext uri="{FF2B5EF4-FFF2-40B4-BE49-F238E27FC236}">
                    <a16:creationId xmlns:a16="http://schemas.microsoft.com/office/drawing/2014/main" id="{53F9AABF-5812-314B-B41B-3C22B058DC5B}"/>
                  </a:ext>
                </a:extLst>
              </p:cNvPr>
              <p:cNvGrpSpPr/>
              <p:nvPr/>
            </p:nvGrpSpPr>
            <p:grpSpPr>
              <a:xfrm>
                <a:off x="737601" y="2149949"/>
                <a:ext cx="10644256" cy="3936003"/>
                <a:chOff x="738361" y="2132258"/>
                <a:chExt cx="10715278" cy="3745014"/>
              </a:xfrm>
            </p:grpSpPr>
            <p:sp>
              <p:nvSpPr>
                <p:cNvPr id="13" name="자유형: 도형 12">
                  <a:extLst>
                    <a:ext uri="{FF2B5EF4-FFF2-40B4-BE49-F238E27FC236}">
                      <a16:creationId xmlns:a16="http://schemas.microsoft.com/office/drawing/2014/main" id="{B7A81478-1FD7-AA2D-899F-07E51676F843}"/>
                    </a:ext>
                  </a:extLst>
                </p:cNvPr>
                <p:cNvSpPr/>
                <p:nvPr/>
              </p:nvSpPr>
              <p:spPr>
                <a:xfrm>
                  <a:off x="738361" y="2132258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4" name="자유형: 도형 13">
                  <a:extLst>
                    <a:ext uri="{FF2B5EF4-FFF2-40B4-BE49-F238E27FC236}">
                      <a16:creationId xmlns:a16="http://schemas.microsoft.com/office/drawing/2014/main" id="{05F6CB2C-1993-918A-B983-ECD4E98BFB8F}"/>
                    </a:ext>
                  </a:extLst>
                </p:cNvPr>
                <p:cNvSpPr/>
                <p:nvPr/>
              </p:nvSpPr>
              <p:spPr>
                <a:xfrm>
                  <a:off x="738361" y="2506759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5" name="자유형: 도형 14">
                  <a:extLst>
                    <a:ext uri="{FF2B5EF4-FFF2-40B4-BE49-F238E27FC236}">
                      <a16:creationId xmlns:a16="http://schemas.microsoft.com/office/drawing/2014/main" id="{5627E8A5-EA2A-D5DA-2C4E-B1FCE663C317}"/>
                    </a:ext>
                  </a:extLst>
                </p:cNvPr>
                <p:cNvSpPr/>
                <p:nvPr/>
              </p:nvSpPr>
              <p:spPr>
                <a:xfrm>
                  <a:off x="738361" y="2881260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6" name="자유형: 도형 15">
                  <a:extLst>
                    <a:ext uri="{FF2B5EF4-FFF2-40B4-BE49-F238E27FC236}">
                      <a16:creationId xmlns:a16="http://schemas.microsoft.com/office/drawing/2014/main" id="{92ADDF79-E338-4086-F578-BA8A0A37AC59}"/>
                    </a:ext>
                  </a:extLst>
                </p:cNvPr>
                <p:cNvSpPr/>
                <p:nvPr/>
              </p:nvSpPr>
              <p:spPr>
                <a:xfrm>
                  <a:off x="738361" y="3255761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7" name="자유형: 도형 16">
                  <a:extLst>
                    <a:ext uri="{FF2B5EF4-FFF2-40B4-BE49-F238E27FC236}">
                      <a16:creationId xmlns:a16="http://schemas.microsoft.com/office/drawing/2014/main" id="{A7DB7194-A05F-7C81-6C45-594B6A71662F}"/>
                    </a:ext>
                  </a:extLst>
                </p:cNvPr>
                <p:cNvSpPr/>
                <p:nvPr/>
              </p:nvSpPr>
              <p:spPr>
                <a:xfrm>
                  <a:off x="738361" y="363026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19" name="자유형: 도형 18">
                  <a:extLst>
                    <a:ext uri="{FF2B5EF4-FFF2-40B4-BE49-F238E27FC236}">
                      <a16:creationId xmlns:a16="http://schemas.microsoft.com/office/drawing/2014/main" id="{11B28845-059A-EAB1-8D55-D460AD23E629}"/>
                    </a:ext>
                  </a:extLst>
                </p:cNvPr>
                <p:cNvSpPr/>
                <p:nvPr/>
              </p:nvSpPr>
              <p:spPr>
                <a:xfrm>
                  <a:off x="738361" y="4004763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0" name="자유형: 도형 19">
                  <a:extLst>
                    <a:ext uri="{FF2B5EF4-FFF2-40B4-BE49-F238E27FC236}">
                      <a16:creationId xmlns:a16="http://schemas.microsoft.com/office/drawing/2014/main" id="{D42E0CC9-D790-8607-F2B7-EBBC87E03CE9}"/>
                    </a:ext>
                  </a:extLst>
                </p:cNvPr>
                <p:cNvSpPr/>
                <p:nvPr/>
              </p:nvSpPr>
              <p:spPr>
                <a:xfrm>
                  <a:off x="738361" y="4379264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2" name="자유형: 도형 21">
                  <a:extLst>
                    <a:ext uri="{FF2B5EF4-FFF2-40B4-BE49-F238E27FC236}">
                      <a16:creationId xmlns:a16="http://schemas.microsoft.com/office/drawing/2014/main" id="{D36B1268-19CE-ED8B-DDE9-517B9388F43F}"/>
                    </a:ext>
                  </a:extLst>
                </p:cNvPr>
                <p:cNvSpPr/>
                <p:nvPr/>
              </p:nvSpPr>
              <p:spPr>
                <a:xfrm>
                  <a:off x="738361" y="4753765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5" name="자유형: 도형 24">
                  <a:extLst>
                    <a:ext uri="{FF2B5EF4-FFF2-40B4-BE49-F238E27FC236}">
                      <a16:creationId xmlns:a16="http://schemas.microsoft.com/office/drawing/2014/main" id="{987BA9CF-ED33-52E4-4ECA-EBE855A34AC7}"/>
                    </a:ext>
                  </a:extLst>
                </p:cNvPr>
                <p:cNvSpPr/>
                <p:nvPr/>
              </p:nvSpPr>
              <p:spPr>
                <a:xfrm>
                  <a:off x="738361" y="5128266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6" name="자유형: 도형 25">
                  <a:extLst>
                    <a:ext uri="{FF2B5EF4-FFF2-40B4-BE49-F238E27FC236}">
                      <a16:creationId xmlns:a16="http://schemas.microsoft.com/office/drawing/2014/main" id="{03BE06D1-53E1-C408-45DA-66EA839534FD}"/>
                    </a:ext>
                  </a:extLst>
                </p:cNvPr>
                <p:cNvSpPr/>
                <p:nvPr/>
              </p:nvSpPr>
              <p:spPr>
                <a:xfrm>
                  <a:off x="738361" y="5502767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  <p:sp>
              <p:nvSpPr>
                <p:cNvPr id="27" name="자유형: 도형 26">
                  <a:extLst>
                    <a:ext uri="{FF2B5EF4-FFF2-40B4-BE49-F238E27FC236}">
                      <a16:creationId xmlns:a16="http://schemas.microsoft.com/office/drawing/2014/main" id="{2F8BCCF0-A3B4-A68D-F852-84F6EB4732D3}"/>
                    </a:ext>
                  </a:extLst>
                </p:cNvPr>
                <p:cNvSpPr/>
                <p:nvPr/>
              </p:nvSpPr>
              <p:spPr>
                <a:xfrm>
                  <a:off x="738361" y="5877272"/>
                  <a:ext cx="10715278" cy="0"/>
                </a:xfrm>
                <a:custGeom>
                  <a:avLst/>
                  <a:gdLst>
                    <a:gd name="connsiteX0" fmla="*/ 0 w 12208934"/>
                    <a:gd name="connsiteY0" fmla="*/ 0 h 0"/>
                    <a:gd name="connsiteX1" fmla="*/ 12208934 w 12208934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08934">
                      <a:moveTo>
                        <a:pt x="0" y="0"/>
                      </a:moveTo>
                      <a:lnTo>
                        <a:pt x="12208934" y="0"/>
                      </a:lnTo>
                    </a:path>
                  </a:pathLst>
                </a:custGeom>
                <a:noFill/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pc="-100">
                    <a:ln>
                      <a:solidFill>
                        <a:schemeClr val="bg1">
                          <a:lumMod val="50000"/>
                          <a:alpha val="0"/>
                        </a:schemeClr>
                      </a:solidFill>
                    </a:ln>
                  </a:endParaRPr>
                </a:p>
              </p:txBody>
            </p:sp>
          </p:grp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27705F2-4219-81EC-DC48-DE56680F2E22}"/>
              </a:ext>
            </a:extLst>
          </p:cNvPr>
          <p:cNvSpPr txBox="1"/>
          <p:nvPr/>
        </p:nvSpPr>
        <p:spPr bwMode="auto">
          <a:xfrm>
            <a:off x="1199456" y="854888"/>
            <a:ext cx="9793088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en-US" altLang="ko-KR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[</a:t>
            </a: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경제적 착취 신고 이후</a:t>
            </a:r>
            <a:r>
              <a:rPr lang="en-US" altLang="ko-KR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]</a:t>
            </a:r>
          </a:p>
          <a:p>
            <a:pPr algn="ctr" fontAlgn="auto">
              <a:spcAft>
                <a:spcPts val="0"/>
              </a:spcAft>
            </a:pPr>
            <a:r>
              <a:rPr lang="ko-KR" altLang="en-US" sz="32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안정적인 삶을 되찾은 미래 씨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79AD0DEC-F069-B044-6D9A-F4E927D42ADA}"/>
              </a:ext>
            </a:extLst>
          </p:cNvPr>
          <p:cNvGrpSpPr/>
          <p:nvPr/>
        </p:nvGrpSpPr>
        <p:grpSpPr>
          <a:xfrm>
            <a:off x="10877731" y="1821532"/>
            <a:ext cx="388412" cy="388412"/>
            <a:chOff x="1099076" y="1805169"/>
            <a:chExt cx="388412" cy="388412"/>
          </a:xfrm>
        </p:grpSpPr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656B8F4A-0682-8776-22E5-9F5E6CA6A1EA}"/>
                </a:ext>
              </a:extLst>
            </p:cNvPr>
            <p:cNvSpPr/>
            <p:nvPr/>
          </p:nvSpPr>
          <p:spPr>
            <a:xfrm>
              <a:off x="1099076" y="1805169"/>
              <a:ext cx="388412" cy="388412"/>
            </a:xfrm>
            <a:prstGeom prst="ellipse">
              <a:avLst/>
            </a:prstGeom>
            <a:solidFill>
              <a:srgbClr val="84CEC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F3F49B1-4CA7-4038-26CE-D4084ED5F98B}"/>
                </a:ext>
              </a:extLst>
            </p:cNvPr>
            <p:cNvSpPr txBox="1"/>
            <p:nvPr/>
          </p:nvSpPr>
          <p:spPr>
            <a:xfrm flipH="1" flipV="1">
              <a:off x="1200863" y="1911760"/>
              <a:ext cx="184838" cy="160135"/>
            </a:xfrm>
            <a:custGeom>
              <a:avLst/>
              <a:gdLst/>
              <a:ahLst/>
              <a:cxnLst/>
              <a:rect l="l" t="t" r="r" b="b"/>
              <a:pathLst>
                <a:path w="354387" h="307024">
                  <a:moveTo>
                    <a:pt x="267462" y="0"/>
                  </a:moveTo>
                  <a:cubicBezTo>
                    <a:pt x="294208" y="0"/>
                    <a:pt x="315382" y="9659"/>
                    <a:pt x="330984" y="28975"/>
                  </a:cubicBezTo>
                  <a:cubicBezTo>
                    <a:pt x="346586" y="48292"/>
                    <a:pt x="354387" y="73552"/>
                    <a:pt x="354387" y="104756"/>
                  </a:cubicBezTo>
                  <a:cubicBezTo>
                    <a:pt x="354387" y="147104"/>
                    <a:pt x="344172" y="185366"/>
                    <a:pt x="323741" y="219542"/>
                  </a:cubicBezTo>
                  <a:cubicBezTo>
                    <a:pt x="303309" y="253718"/>
                    <a:pt x="273034" y="281207"/>
                    <a:pt x="232915" y="302010"/>
                  </a:cubicBezTo>
                  <a:cubicBezTo>
                    <a:pt x="224742" y="306467"/>
                    <a:pt x="217499" y="307953"/>
                    <a:pt x="211183" y="306467"/>
                  </a:cubicBezTo>
                  <a:cubicBezTo>
                    <a:pt x="204869" y="304981"/>
                    <a:pt x="200225" y="302010"/>
                    <a:pt x="197253" y="297552"/>
                  </a:cubicBezTo>
                  <a:cubicBezTo>
                    <a:pt x="194282" y="293094"/>
                    <a:pt x="193539" y="288079"/>
                    <a:pt x="195024" y="282507"/>
                  </a:cubicBezTo>
                  <a:cubicBezTo>
                    <a:pt x="196510" y="276935"/>
                    <a:pt x="200968" y="271549"/>
                    <a:pt x="208398" y="266348"/>
                  </a:cubicBezTo>
                  <a:cubicBezTo>
                    <a:pt x="218056" y="259661"/>
                    <a:pt x="229757" y="248703"/>
                    <a:pt x="243502" y="233472"/>
                  </a:cubicBezTo>
                  <a:cubicBezTo>
                    <a:pt x="257247" y="218242"/>
                    <a:pt x="264862" y="200597"/>
                    <a:pt x="266347" y="180537"/>
                  </a:cubicBezTo>
                  <a:cubicBezTo>
                    <a:pt x="266347" y="173108"/>
                    <a:pt x="264862" y="166607"/>
                    <a:pt x="261890" y="161035"/>
                  </a:cubicBezTo>
                  <a:cubicBezTo>
                    <a:pt x="258918" y="155463"/>
                    <a:pt x="255203" y="152305"/>
                    <a:pt x="250746" y="151562"/>
                  </a:cubicBezTo>
                  <a:cubicBezTo>
                    <a:pt x="226971" y="147104"/>
                    <a:pt x="210069" y="138189"/>
                    <a:pt x="200039" y="124816"/>
                  </a:cubicBezTo>
                  <a:cubicBezTo>
                    <a:pt x="190009" y="111443"/>
                    <a:pt x="184994" y="95841"/>
                    <a:pt x="184994" y="78010"/>
                  </a:cubicBezTo>
                  <a:cubicBezTo>
                    <a:pt x="184994" y="59436"/>
                    <a:pt x="191495" y="41791"/>
                    <a:pt x="204497" y="25075"/>
                  </a:cubicBezTo>
                  <a:cubicBezTo>
                    <a:pt x="217499" y="8359"/>
                    <a:pt x="238487" y="0"/>
                    <a:pt x="267462" y="0"/>
                  </a:cubicBezTo>
                  <a:close/>
                  <a:moveTo>
                    <a:pt x="82467" y="0"/>
                  </a:moveTo>
                  <a:cubicBezTo>
                    <a:pt x="109214" y="0"/>
                    <a:pt x="130388" y="9659"/>
                    <a:pt x="145990" y="28975"/>
                  </a:cubicBezTo>
                  <a:cubicBezTo>
                    <a:pt x="161592" y="48292"/>
                    <a:pt x="169392" y="73552"/>
                    <a:pt x="169392" y="104756"/>
                  </a:cubicBezTo>
                  <a:cubicBezTo>
                    <a:pt x="169392" y="147104"/>
                    <a:pt x="159177" y="185366"/>
                    <a:pt x="138746" y="219542"/>
                  </a:cubicBezTo>
                  <a:cubicBezTo>
                    <a:pt x="118315" y="253718"/>
                    <a:pt x="88040" y="281207"/>
                    <a:pt x="47920" y="302010"/>
                  </a:cubicBezTo>
                  <a:cubicBezTo>
                    <a:pt x="39748" y="306467"/>
                    <a:pt x="32504" y="307953"/>
                    <a:pt x="26189" y="306467"/>
                  </a:cubicBezTo>
                  <a:cubicBezTo>
                    <a:pt x="19874" y="304981"/>
                    <a:pt x="15231" y="302010"/>
                    <a:pt x="12259" y="297552"/>
                  </a:cubicBezTo>
                  <a:cubicBezTo>
                    <a:pt x="9287" y="293094"/>
                    <a:pt x="8544" y="288079"/>
                    <a:pt x="10030" y="282507"/>
                  </a:cubicBezTo>
                  <a:cubicBezTo>
                    <a:pt x="11516" y="276935"/>
                    <a:pt x="15973" y="271549"/>
                    <a:pt x="23403" y="266348"/>
                  </a:cubicBezTo>
                  <a:cubicBezTo>
                    <a:pt x="33061" y="259661"/>
                    <a:pt x="44763" y="248703"/>
                    <a:pt x="58507" y="233472"/>
                  </a:cubicBezTo>
                  <a:cubicBezTo>
                    <a:pt x="72252" y="218242"/>
                    <a:pt x="79867" y="200597"/>
                    <a:pt x="81353" y="180537"/>
                  </a:cubicBezTo>
                  <a:cubicBezTo>
                    <a:pt x="81353" y="173108"/>
                    <a:pt x="79867" y="166607"/>
                    <a:pt x="76895" y="161035"/>
                  </a:cubicBezTo>
                  <a:cubicBezTo>
                    <a:pt x="73924" y="155463"/>
                    <a:pt x="70209" y="152305"/>
                    <a:pt x="65751" y="151562"/>
                  </a:cubicBezTo>
                  <a:cubicBezTo>
                    <a:pt x="41977" y="147104"/>
                    <a:pt x="25075" y="138189"/>
                    <a:pt x="15045" y="124816"/>
                  </a:cubicBezTo>
                  <a:cubicBezTo>
                    <a:pt x="5015" y="111443"/>
                    <a:pt x="0" y="95841"/>
                    <a:pt x="0" y="78010"/>
                  </a:cubicBezTo>
                  <a:cubicBezTo>
                    <a:pt x="0" y="59436"/>
                    <a:pt x="6501" y="41791"/>
                    <a:pt x="19503" y="25075"/>
                  </a:cubicBezTo>
                  <a:cubicBezTo>
                    <a:pt x="32504" y="8359"/>
                    <a:pt x="53492" y="0"/>
                    <a:pt x="824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88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나눔스퀘어" panose="020B0600000101010101" pitchFamily="50" charset="-127"/>
                <a:ea typeface="나눔스퀘어" panose="020B0600000101010101" pitchFamily="50" charset="-127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EC324A22-B170-7399-E15A-B05A63BAFAD2}"/>
              </a:ext>
            </a:extLst>
          </p:cNvPr>
          <p:cNvSpPr txBox="1"/>
          <p:nvPr/>
        </p:nvSpPr>
        <p:spPr>
          <a:xfrm>
            <a:off x="771456" y="2244037"/>
            <a:ext cx="10581128" cy="3785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25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세 지체장애인 미래 씨는 활동지원사의 지원을 받으며 생활하고 있었습니다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겉으로는 평범한 하루를 살아가는 듯 보였지만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미래 씨의 마음 한쪽에는 말 못할 불안이 자리 잡고 있었습니다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얼마 전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SNS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에서 알게 된 친구가  다급히 돈을 빌려달라 부탁했고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안타까운 마음에 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50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만 원을 건넸습니다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하지만 약속된 날이 지나도 돈은 돌아오지 않았습니다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그뿐 아니라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친구의 요구는 점점 더 과감해졌습니다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휴대전화를 새로 개통해 달라거나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대출을 함께 진행하자는 위험한 부탁까지 이어졌습니다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이 사실을 알게 된 건 활동지원사였습니다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우연히 대화를 나누던 중 미래 씨가 돈을 빌려주고 돌려받지 못했다는 이야기를 털어놓은 것입니다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확실한 증거는 없었지만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이상한 낌새를 느낀 활동지원사는 곧바로 장애인권익옹호기관에 신고했습니다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조사 결과는 충격적이었습니다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b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</a:b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단순히 현금을 빌려준 것에 그치지 않고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휴대전화 신규 개통과 대출까지 시도된 정황이 확인된 것입니다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다행히 신속한 개입으로 대출금 지급은 중단될 수 있었고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휴대전화 개통 현황도 파악한 뒤 경찰에 고발 조치가 이루어졌습니다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활동지원사의 빠른 신고 덕분에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눈에 보이는 피해뿐 아니라 숨어 있던 추가 피해 사실까지 밝혀낼 수 있었고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무엇보다 피해 확산을 막을 수 있었습니다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며칠 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안정을 되찾은 미래 씨는 이렇게 말했습니다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“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만약 더 늦게 알았다면 정말 큰일 날 뻔했어요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지금은 안심이 돼요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 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속앓이만 하고 있었는데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, </a:t>
            </a: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나를 관심 있게 지켜봐 주는 사람이 있다는 게 큰 힘이 됩니다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.”</a:t>
            </a:r>
          </a:p>
          <a:p>
            <a:pPr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ko-KR" altLang="en-US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한 사람의 신고가 학대를 예방하거나 피해가 확산되는 것을 막을 수 있습니다</a:t>
            </a:r>
            <a:r>
              <a:rPr lang="en-US" altLang="ko-KR" sz="1400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나눔스퀘어" panose="020B0600000101010101" pitchFamily="50" charset="-127"/>
                <a:ea typeface="나눔스퀘어" panose="020B0600000101010101" pitchFamily="50" charset="-127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067D206-3C0E-DC5E-ABA1-8BD4529B85CC}"/>
              </a:ext>
            </a:extLst>
          </p:cNvPr>
          <p:cNvSpPr txBox="1"/>
          <p:nvPr/>
        </p:nvSpPr>
        <p:spPr bwMode="auto">
          <a:xfrm>
            <a:off x="8036059" y="5251153"/>
            <a:ext cx="2668454" cy="5232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한 사람의 신고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157181C-CD84-0C1A-83E5-AE2A0630C184}"/>
              </a:ext>
            </a:extLst>
          </p:cNvPr>
          <p:cNvSpPr txBox="1"/>
          <p:nvPr/>
        </p:nvSpPr>
        <p:spPr>
          <a:xfrm>
            <a:off x="7197521" y="5761191"/>
            <a:ext cx="43455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학대 </a:t>
            </a: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예방</a:t>
            </a: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과 </a:t>
            </a:r>
            <a:r>
              <a:rPr lang="ko-KR" altLang="en-US" sz="2800" b="1" spc="-10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6600"/>
                </a:solidFill>
                <a:latin typeface="+mj-ea"/>
                <a:ea typeface="+mj-ea"/>
              </a:rPr>
              <a:t>확산 방지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9007FDE-4BB1-732D-AC19-1C1CC35900D8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76DC8CA0-65C0-2EC1-73BC-3CA8E1A00DCC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87F4F86-87DE-44AD-33F6-6DBDDFBF91BD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723385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954C5-199B-819A-AA62-6C0BD7250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5B5E9B02-A376-41AA-229D-B68254792891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8D8C6D5A-B68B-5B2F-221F-83430AE256DA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23B406F-A069-98FE-51DE-3A76A4C9C52A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FC6448F-4778-7D00-0521-F9360A41DD08}"/>
              </a:ext>
            </a:extLst>
          </p:cNvPr>
          <p:cNvSpPr txBox="1"/>
          <p:nvPr/>
        </p:nvSpPr>
        <p:spPr bwMode="auto">
          <a:xfrm>
            <a:off x="1199456" y="2060848"/>
            <a:ext cx="9793088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spcAft>
                <a:spcPts val="0"/>
              </a:spcAft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여러분은 장애인학대 신고의무자입니다</a:t>
            </a:r>
            <a:r>
              <a:rPr lang="en-US" altLang="ko-KR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</a:p>
          <a:p>
            <a:pPr algn="ctr" fontAlgn="auto">
              <a:spcAft>
                <a:spcPts val="0"/>
              </a:spcAft>
            </a:pP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반드시 기억해야 할 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accent2"/>
                </a:solidFill>
                <a:latin typeface="+mj-ea"/>
                <a:ea typeface="+mj-ea"/>
              </a:rPr>
              <a:t>장애인학대 신고번호</a:t>
            </a:r>
            <a:r>
              <a:rPr lang="ko-KR" altLang="en-US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는 무엇입니까</a:t>
            </a:r>
            <a:r>
              <a:rPr lang="en-US" altLang="ko-KR" sz="32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?</a:t>
            </a:r>
            <a:endParaRPr lang="ko-KR" altLang="en-US" sz="3200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E013E1-A117-80E3-9E79-2E2520D4E27F}"/>
              </a:ext>
            </a:extLst>
          </p:cNvPr>
          <p:cNvSpPr txBox="1"/>
          <p:nvPr/>
        </p:nvSpPr>
        <p:spPr bwMode="auto">
          <a:xfrm>
            <a:off x="4257717" y="4004213"/>
            <a:ext cx="3676566" cy="70788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0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rgbClr val="FFFF00"/>
                </a:solidFill>
                <a:latin typeface="+mj-ea"/>
                <a:ea typeface="+mj-ea"/>
              </a:rPr>
              <a:t>1644-8295</a:t>
            </a:r>
            <a:endParaRPr lang="ko-KR" altLang="en-US" sz="4000" b="1" spc="-100" dirty="0">
              <a:ln>
                <a:solidFill>
                  <a:schemeClr val="bg1">
                    <a:lumMod val="50000"/>
                    <a:alpha val="0"/>
                  </a:schemeClr>
                </a:solidFill>
              </a:ln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820957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136D9DBD-52B2-9803-9828-10AF4DDE8E82}"/>
              </a:ext>
            </a:extLst>
          </p:cNvPr>
          <p:cNvGrpSpPr/>
          <p:nvPr/>
        </p:nvGrpSpPr>
        <p:grpSpPr>
          <a:xfrm>
            <a:off x="1545534" y="1040486"/>
            <a:ext cx="9086970" cy="5010252"/>
            <a:chOff x="313014" y="802004"/>
            <a:chExt cx="11552010" cy="5932429"/>
          </a:xfrm>
        </p:grpSpPr>
        <p:sp>
          <p:nvSpPr>
            <p:cNvPr id="3" name="자유형: 도형 2">
              <a:extLst>
                <a:ext uri="{FF2B5EF4-FFF2-40B4-BE49-F238E27FC236}">
                  <a16:creationId xmlns:a16="http://schemas.microsoft.com/office/drawing/2014/main" id="{2B325C46-8E07-7247-3923-105BB3F43CE6}"/>
                </a:ext>
              </a:extLst>
            </p:cNvPr>
            <p:cNvSpPr/>
            <p:nvPr/>
          </p:nvSpPr>
          <p:spPr>
            <a:xfrm>
              <a:off x="326976" y="2174789"/>
              <a:ext cx="11538048" cy="4559644"/>
            </a:xfrm>
            <a:custGeom>
              <a:avLst/>
              <a:gdLst>
                <a:gd name="connsiteX0" fmla="*/ 22163 w 11538048"/>
                <a:gd name="connsiteY0" fmla="*/ 0 h 4559644"/>
                <a:gd name="connsiteX1" fmla="*/ 11522934 w 11538048"/>
                <a:gd name="connsiteY1" fmla="*/ 0 h 4559644"/>
                <a:gd name="connsiteX2" fmla="*/ 11515000 w 11538048"/>
                <a:gd name="connsiteY2" fmla="*/ 64530 h 4559644"/>
                <a:gd name="connsiteX3" fmla="*/ 11504335 w 11538048"/>
                <a:gd name="connsiteY3" fmla="*/ 151326 h 4559644"/>
                <a:gd name="connsiteX4" fmla="*/ 11503895 w 11538048"/>
                <a:gd name="connsiteY4" fmla="*/ 159122 h 4559644"/>
                <a:gd name="connsiteX5" fmla="*/ 11505394 w 11538048"/>
                <a:gd name="connsiteY5" fmla="*/ 269122 h 4559644"/>
                <a:gd name="connsiteX6" fmla="*/ 11492044 w 11538048"/>
                <a:gd name="connsiteY6" fmla="*/ 527125 h 4559644"/>
                <a:gd name="connsiteX7" fmla="*/ 11485713 w 11538048"/>
                <a:gd name="connsiteY7" fmla="*/ 633103 h 4559644"/>
                <a:gd name="connsiteX8" fmla="*/ 11487939 w 11538048"/>
                <a:gd name="connsiteY8" fmla="*/ 659165 h 4559644"/>
                <a:gd name="connsiteX9" fmla="*/ 11492086 w 11538048"/>
                <a:gd name="connsiteY9" fmla="*/ 663727 h 4559644"/>
                <a:gd name="connsiteX10" fmla="*/ 11505394 w 11538048"/>
                <a:gd name="connsiteY10" fmla="*/ 707066 h 4559644"/>
                <a:gd name="connsiteX11" fmla="*/ 11526844 w 11538048"/>
                <a:gd name="connsiteY11" fmla="*/ 820050 h 4559644"/>
                <a:gd name="connsiteX12" fmla="*/ 11520819 w 11538048"/>
                <a:gd name="connsiteY12" fmla="*/ 906915 h 4559644"/>
                <a:gd name="connsiteX13" fmla="*/ 11521344 w 11538048"/>
                <a:gd name="connsiteY13" fmla="*/ 1030362 h 4559644"/>
                <a:gd name="connsiteX14" fmla="*/ 11507312 w 11538048"/>
                <a:gd name="connsiteY14" fmla="*/ 1169961 h 4559644"/>
                <a:gd name="connsiteX15" fmla="*/ 11506488 w 11538048"/>
                <a:gd name="connsiteY15" fmla="*/ 1178977 h 4559644"/>
                <a:gd name="connsiteX16" fmla="*/ 11510496 w 11538048"/>
                <a:gd name="connsiteY16" fmla="*/ 1213667 h 4559644"/>
                <a:gd name="connsiteX17" fmla="*/ 11511760 w 11538048"/>
                <a:gd name="connsiteY17" fmla="*/ 1261471 h 4559644"/>
                <a:gd name="connsiteX18" fmla="*/ 11524669 w 11538048"/>
                <a:gd name="connsiteY18" fmla="*/ 1297920 h 4559644"/>
                <a:gd name="connsiteX19" fmla="*/ 11526384 w 11538048"/>
                <a:gd name="connsiteY19" fmla="*/ 1441721 h 4559644"/>
                <a:gd name="connsiteX20" fmla="*/ 11522234 w 11538048"/>
                <a:gd name="connsiteY20" fmla="*/ 1467539 h 4559644"/>
                <a:gd name="connsiteX21" fmla="*/ 11523634 w 11538048"/>
                <a:gd name="connsiteY21" fmla="*/ 1474653 h 4559644"/>
                <a:gd name="connsiteX22" fmla="*/ 11527147 w 11538048"/>
                <a:gd name="connsiteY22" fmla="*/ 1562697 h 4559644"/>
                <a:gd name="connsiteX23" fmla="*/ 11518225 w 11538048"/>
                <a:gd name="connsiteY23" fmla="*/ 1644012 h 4559644"/>
                <a:gd name="connsiteX24" fmla="*/ 11518073 w 11538048"/>
                <a:gd name="connsiteY24" fmla="*/ 1682692 h 4559644"/>
                <a:gd name="connsiteX25" fmla="*/ 11496743 w 11538048"/>
                <a:gd name="connsiteY25" fmla="*/ 1842362 h 4559644"/>
                <a:gd name="connsiteX26" fmla="*/ 11490309 w 11538048"/>
                <a:gd name="connsiteY26" fmla="*/ 1888419 h 4559644"/>
                <a:gd name="connsiteX27" fmla="*/ 11489366 w 11538048"/>
                <a:gd name="connsiteY27" fmla="*/ 1900488 h 4559644"/>
                <a:gd name="connsiteX28" fmla="*/ 11490329 w 11538048"/>
                <a:gd name="connsiteY28" fmla="*/ 1959388 h 4559644"/>
                <a:gd name="connsiteX29" fmla="*/ 11505394 w 11538048"/>
                <a:gd name="connsiteY29" fmla="*/ 2035190 h 4559644"/>
                <a:gd name="connsiteX30" fmla="*/ 11529626 w 11538048"/>
                <a:gd name="connsiteY30" fmla="*/ 2199676 h 4559644"/>
                <a:gd name="connsiteX31" fmla="*/ 11527055 w 11538048"/>
                <a:gd name="connsiteY31" fmla="*/ 2267176 h 4559644"/>
                <a:gd name="connsiteX32" fmla="*/ 11527728 w 11538048"/>
                <a:gd name="connsiteY32" fmla="*/ 2269875 h 4559644"/>
                <a:gd name="connsiteX33" fmla="*/ 11534217 w 11538048"/>
                <a:gd name="connsiteY33" fmla="*/ 2494996 h 4559644"/>
                <a:gd name="connsiteX34" fmla="*/ 11523860 w 11538048"/>
                <a:gd name="connsiteY34" fmla="*/ 2595017 h 4559644"/>
                <a:gd name="connsiteX35" fmla="*/ 11527147 w 11538048"/>
                <a:gd name="connsiteY35" fmla="*/ 2658003 h 4559644"/>
                <a:gd name="connsiteX36" fmla="*/ 11518225 w 11538048"/>
                <a:gd name="connsiteY36" fmla="*/ 2720177 h 4559644"/>
                <a:gd name="connsiteX37" fmla="*/ 11518073 w 11538048"/>
                <a:gd name="connsiteY37" fmla="*/ 2749751 h 4559644"/>
                <a:gd name="connsiteX38" fmla="*/ 11506952 w 11538048"/>
                <a:gd name="connsiteY38" fmla="*/ 2813402 h 4559644"/>
                <a:gd name="connsiteX39" fmla="*/ 11506430 w 11538048"/>
                <a:gd name="connsiteY39" fmla="*/ 2834780 h 4559644"/>
                <a:gd name="connsiteX40" fmla="*/ 11505945 w 11538048"/>
                <a:gd name="connsiteY40" fmla="*/ 2842808 h 4559644"/>
                <a:gd name="connsiteX41" fmla="*/ 11507402 w 11538048"/>
                <a:gd name="connsiteY41" fmla="*/ 2867287 h 4559644"/>
                <a:gd name="connsiteX42" fmla="*/ 11508960 w 11538048"/>
                <a:gd name="connsiteY42" fmla="*/ 2991947 h 4559644"/>
                <a:gd name="connsiteX43" fmla="*/ 11508621 w 11538048"/>
                <a:gd name="connsiteY43" fmla="*/ 3036019 h 4559644"/>
                <a:gd name="connsiteX44" fmla="*/ 11529626 w 11538048"/>
                <a:gd name="connsiteY44" fmla="*/ 3145035 h 4559644"/>
                <a:gd name="connsiteX45" fmla="*/ 11527055 w 11538048"/>
                <a:gd name="connsiteY45" fmla="*/ 3196645 h 4559644"/>
                <a:gd name="connsiteX46" fmla="*/ 11527728 w 11538048"/>
                <a:gd name="connsiteY46" fmla="*/ 3198709 h 4559644"/>
                <a:gd name="connsiteX47" fmla="*/ 11523142 w 11538048"/>
                <a:gd name="connsiteY47" fmla="*/ 3452609 h 4559644"/>
                <a:gd name="connsiteX48" fmla="*/ 11511303 w 11538048"/>
                <a:gd name="connsiteY48" fmla="*/ 3526418 h 4559644"/>
                <a:gd name="connsiteX49" fmla="*/ 11510959 w 11538048"/>
                <a:gd name="connsiteY49" fmla="*/ 3532056 h 4559644"/>
                <a:gd name="connsiteX50" fmla="*/ 11508281 w 11538048"/>
                <a:gd name="connsiteY50" fmla="*/ 3569554 h 4559644"/>
                <a:gd name="connsiteX51" fmla="*/ 11508345 w 11538048"/>
                <a:gd name="connsiteY51" fmla="*/ 3570678 h 4559644"/>
                <a:gd name="connsiteX52" fmla="*/ 11506430 w 11538048"/>
                <a:gd name="connsiteY52" fmla="*/ 3630633 h 4559644"/>
                <a:gd name="connsiteX53" fmla="*/ 11505945 w 11538048"/>
                <a:gd name="connsiteY53" fmla="*/ 3636770 h 4559644"/>
                <a:gd name="connsiteX54" fmla="*/ 11507402 w 11538048"/>
                <a:gd name="connsiteY54" fmla="*/ 3655487 h 4559644"/>
                <a:gd name="connsiteX55" fmla="*/ 11507145 w 11538048"/>
                <a:gd name="connsiteY55" fmla="*/ 3878118 h 4559644"/>
                <a:gd name="connsiteX56" fmla="*/ 11504886 w 11538048"/>
                <a:gd name="connsiteY56" fmla="*/ 3979248 h 4559644"/>
                <a:gd name="connsiteX57" fmla="*/ 11505394 w 11538048"/>
                <a:gd name="connsiteY57" fmla="*/ 3981145 h 4559644"/>
                <a:gd name="connsiteX58" fmla="*/ 11510959 w 11538048"/>
                <a:gd name="connsiteY58" fmla="*/ 4163766 h 4559644"/>
                <a:gd name="connsiteX59" fmla="*/ 11501101 w 11538048"/>
                <a:gd name="connsiteY59" fmla="*/ 4269312 h 4559644"/>
                <a:gd name="connsiteX60" fmla="*/ 11501416 w 11538048"/>
                <a:gd name="connsiteY60" fmla="*/ 4311407 h 4559644"/>
                <a:gd name="connsiteX61" fmla="*/ 11505394 w 11538048"/>
                <a:gd name="connsiteY61" fmla="*/ 4406590 h 4559644"/>
                <a:gd name="connsiteX62" fmla="*/ 11458247 w 11538048"/>
                <a:gd name="connsiteY62" fmla="*/ 4503190 h 4559644"/>
                <a:gd name="connsiteX63" fmla="*/ 11423795 w 11538048"/>
                <a:gd name="connsiteY63" fmla="*/ 4522114 h 4559644"/>
                <a:gd name="connsiteX64" fmla="*/ 11400254 w 11538048"/>
                <a:gd name="connsiteY64" fmla="*/ 4536611 h 4559644"/>
                <a:gd name="connsiteX65" fmla="*/ 11338100 w 11538048"/>
                <a:gd name="connsiteY65" fmla="*/ 4543171 h 4559644"/>
                <a:gd name="connsiteX66" fmla="*/ 11131498 w 11538048"/>
                <a:gd name="connsiteY66" fmla="*/ 4553128 h 4559644"/>
                <a:gd name="connsiteX67" fmla="*/ 10967557 w 11538048"/>
                <a:gd name="connsiteY67" fmla="*/ 4549312 h 4559644"/>
                <a:gd name="connsiteX68" fmla="*/ 10952724 w 11538048"/>
                <a:gd name="connsiteY68" fmla="*/ 4549059 h 4559644"/>
                <a:gd name="connsiteX69" fmla="*/ 10788692 w 11538048"/>
                <a:gd name="connsiteY69" fmla="*/ 4543021 h 4559644"/>
                <a:gd name="connsiteX70" fmla="*/ 10700901 w 11538048"/>
                <a:gd name="connsiteY70" fmla="*/ 4543108 h 4559644"/>
                <a:gd name="connsiteX71" fmla="*/ 10694914 w 11538048"/>
                <a:gd name="connsiteY71" fmla="*/ 4543171 h 4559644"/>
                <a:gd name="connsiteX72" fmla="*/ 10586024 w 11538048"/>
                <a:gd name="connsiteY72" fmla="*/ 4544760 h 4559644"/>
                <a:gd name="connsiteX73" fmla="*/ 10526650 w 11538048"/>
                <a:gd name="connsiteY73" fmla="*/ 4541913 h 4559644"/>
                <a:gd name="connsiteX74" fmla="*/ 10491877 w 11538048"/>
                <a:gd name="connsiteY74" fmla="*/ 4541516 h 4559644"/>
                <a:gd name="connsiteX75" fmla="*/ 10428016 w 11538048"/>
                <a:gd name="connsiteY75" fmla="*/ 4537746 h 4559644"/>
                <a:gd name="connsiteX76" fmla="*/ 10294008 w 11538048"/>
                <a:gd name="connsiteY76" fmla="*/ 4534373 h 4559644"/>
                <a:gd name="connsiteX77" fmla="*/ 10109615 w 11538048"/>
                <a:gd name="connsiteY77" fmla="*/ 4543171 h 4559644"/>
                <a:gd name="connsiteX78" fmla="*/ 9872796 w 11538048"/>
                <a:gd name="connsiteY78" fmla="*/ 4549552 h 4559644"/>
                <a:gd name="connsiteX79" fmla="*/ 9860551 w 11538048"/>
                <a:gd name="connsiteY79" fmla="*/ 4548804 h 4559644"/>
                <a:gd name="connsiteX80" fmla="*/ 9813631 w 11538048"/>
                <a:gd name="connsiteY80" fmla="*/ 4552309 h 4559644"/>
                <a:gd name="connsiteX81" fmla="*/ 9698473 w 11538048"/>
                <a:gd name="connsiteY81" fmla="*/ 4553733 h 4559644"/>
                <a:gd name="connsiteX82" fmla="*/ 9528566 w 11538048"/>
                <a:gd name="connsiteY82" fmla="*/ 4545472 h 4559644"/>
                <a:gd name="connsiteX83" fmla="*/ 9526240 w 11538048"/>
                <a:gd name="connsiteY83" fmla="*/ 4545428 h 4559644"/>
                <a:gd name="connsiteX84" fmla="*/ 9491907 w 11538048"/>
                <a:gd name="connsiteY84" fmla="*/ 4543690 h 4559644"/>
                <a:gd name="connsiteX85" fmla="*/ 9491014 w 11538048"/>
                <a:gd name="connsiteY85" fmla="*/ 4543646 h 4559644"/>
                <a:gd name="connsiteX86" fmla="*/ 9490801 w 11538048"/>
                <a:gd name="connsiteY86" fmla="*/ 4543634 h 4559644"/>
                <a:gd name="connsiteX87" fmla="*/ 9445454 w 11538048"/>
                <a:gd name="connsiteY87" fmla="*/ 4541337 h 4559644"/>
                <a:gd name="connsiteX88" fmla="*/ 9351369 w 11538048"/>
                <a:gd name="connsiteY88" fmla="*/ 4536249 h 4559644"/>
                <a:gd name="connsiteX89" fmla="*/ 9288728 w 11538048"/>
                <a:gd name="connsiteY89" fmla="*/ 4533740 h 4559644"/>
                <a:gd name="connsiteX90" fmla="*/ 9242042 w 11538048"/>
                <a:gd name="connsiteY90" fmla="*/ 4534449 h 4559644"/>
                <a:gd name="connsiteX91" fmla="*/ 9176996 w 11538048"/>
                <a:gd name="connsiteY91" fmla="*/ 4543171 h 4559644"/>
                <a:gd name="connsiteX92" fmla="*/ 8813831 w 11538048"/>
                <a:gd name="connsiteY92" fmla="*/ 4553599 h 4559644"/>
                <a:gd name="connsiteX93" fmla="*/ 8761853 w 11538048"/>
                <a:gd name="connsiteY93" fmla="*/ 4551477 h 4559644"/>
                <a:gd name="connsiteX94" fmla="*/ 8761375 w 11538048"/>
                <a:gd name="connsiteY94" fmla="*/ 4551510 h 4559644"/>
                <a:gd name="connsiteX95" fmla="*/ 8567606 w 11538048"/>
                <a:gd name="connsiteY95" fmla="*/ 4546557 h 4559644"/>
                <a:gd name="connsiteX96" fmla="*/ 8528256 w 11538048"/>
                <a:gd name="connsiteY96" fmla="*/ 4543035 h 4559644"/>
                <a:gd name="connsiteX97" fmla="*/ 8502734 w 11538048"/>
                <a:gd name="connsiteY97" fmla="*/ 4542382 h 4559644"/>
                <a:gd name="connsiteX98" fmla="*/ 8418038 w 11538048"/>
                <a:gd name="connsiteY98" fmla="*/ 4543171 h 4559644"/>
                <a:gd name="connsiteX99" fmla="*/ 8164604 w 11538048"/>
                <a:gd name="connsiteY99" fmla="*/ 4542264 h 4559644"/>
                <a:gd name="connsiteX100" fmla="*/ 8134978 w 11538048"/>
                <a:gd name="connsiteY100" fmla="*/ 4541704 h 4559644"/>
                <a:gd name="connsiteX101" fmla="*/ 8122172 w 11538048"/>
                <a:gd name="connsiteY101" fmla="*/ 4543171 h 4559644"/>
                <a:gd name="connsiteX102" fmla="*/ 7811622 w 11538048"/>
                <a:gd name="connsiteY102" fmla="*/ 4552013 h 4559644"/>
                <a:gd name="connsiteX103" fmla="*/ 7724399 w 11538048"/>
                <a:gd name="connsiteY103" fmla="*/ 4543232 h 4559644"/>
                <a:gd name="connsiteX104" fmla="*/ 7628998 w 11538048"/>
                <a:gd name="connsiteY104" fmla="*/ 4538608 h 4559644"/>
                <a:gd name="connsiteX105" fmla="*/ 7621817 w 11538048"/>
                <a:gd name="connsiteY105" fmla="*/ 4538451 h 4559644"/>
                <a:gd name="connsiteX106" fmla="*/ 7536873 w 11538048"/>
                <a:gd name="connsiteY106" fmla="*/ 4543171 h 4559644"/>
                <a:gd name="connsiteX107" fmla="*/ 7352969 w 11538048"/>
                <a:gd name="connsiteY107" fmla="*/ 4550811 h 4559644"/>
                <a:gd name="connsiteX108" fmla="*/ 7199633 w 11538048"/>
                <a:gd name="connsiteY108" fmla="*/ 4546927 h 4559644"/>
                <a:gd name="connsiteX109" fmla="*/ 7152315 w 11538048"/>
                <a:gd name="connsiteY109" fmla="*/ 4550645 h 4559644"/>
                <a:gd name="connsiteX110" fmla="*/ 6932936 w 11538048"/>
                <a:gd name="connsiteY110" fmla="*/ 4548277 h 4559644"/>
                <a:gd name="connsiteX111" fmla="*/ 6830216 w 11538048"/>
                <a:gd name="connsiteY111" fmla="*/ 4542386 h 4559644"/>
                <a:gd name="connsiteX112" fmla="*/ 6777915 w 11538048"/>
                <a:gd name="connsiteY112" fmla="*/ 4543171 h 4559644"/>
                <a:gd name="connsiteX113" fmla="*/ 6675353 w 11538048"/>
                <a:gd name="connsiteY113" fmla="*/ 4545321 h 4559644"/>
                <a:gd name="connsiteX114" fmla="*/ 6629774 w 11538048"/>
                <a:gd name="connsiteY114" fmla="*/ 4543731 h 4559644"/>
                <a:gd name="connsiteX115" fmla="*/ 6574587 w 11538048"/>
                <a:gd name="connsiteY115" fmla="*/ 4544686 h 4559644"/>
                <a:gd name="connsiteX116" fmla="*/ 6358828 w 11538048"/>
                <a:gd name="connsiteY116" fmla="*/ 4532537 h 4559644"/>
                <a:gd name="connsiteX117" fmla="*/ 6264112 w 11538048"/>
                <a:gd name="connsiteY117" fmla="*/ 4526610 h 4559644"/>
                <a:gd name="connsiteX118" fmla="*/ 6243485 w 11538048"/>
                <a:gd name="connsiteY118" fmla="*/ 4528698 h 4559644"/>
                <a:gd name="connsiteX119" fmla="*/ 6192616 w 11538048"/>
                <a:gd name="connsiteY119" fmla="*/ 4543171 h 4559644"/>
                <a:gd name="connsiteX120" fmla="*/ 6024628 w 11538048"/>
                <a:gd name="connsiteY120" fmla="*/ 4555049 h 4559644"/>
                <a:gd name="connsiteX121" fmla="*/ 5932067 w 11538048"/>
                <a:gd name="connsiteY121" fmla="*/ 4545689 h 4559644"/>
                <a:gd name="connsiteX122" fmla="*/ 5777689 w 11538048"/>
                <a:gd name="connsiteY122" fmla="*/ 4553128 h 4559644"/>
                <a:gd name="connsiteX123" fmla="*/ 5613750 w 11538048"/>
                <a:gd name="connsiteY123" fmla="*/ 4549312 h 4559644"/>
                <a:gd name="connsiteX124" fmla="*/ 5598915 w 11538048"/>
                <a:gd name="connsiteY124" fmla="*/ 4549059 h 4559644"/>
                <a:gd name="connsiteX125" fmla="*/ 5434883 w 11538048"/>
                <a:gd name="connsiteY125" fmla="*/ 4543021 h 4559644"/>
                <a:gd name="connsiteX126" fmla="*/ 5347093 w 11538048"/>
                <a:gd name="connsiteY126" fmla="*/ 4543108 h 4559644"/>
                <a:gd name="connsiteX127" fmla="*/ 5341106 w 11538048"/>
                <a:gd name="connsiteY127" fmla="*/ 4543171 h 4559644"/>
                <a:gd name="connsiteX128" fmla="*/ 5232215 w 11538048"/>
                <a:gd name="connsiteY128" fmla="*/ 4544760 h 4559644"/>
                <a:gd name="connsiteX129" fmla="*/ 5172842 w 11538048"/>
                <a:gd name="connsiteY129" fmla="*/ 4541913 h 4559644"/>
                <a:gd name="connsiteX130" fmla="*/ 5138070 w 11538048"/>
                <a:gd name="connsiteY130" fmla="*/ 4541516 h 4559644"/>
                <a:gd name="connsiteX131" fmla="*/ 5074209 w 11538048"/>
                <a:gd name="connsiteY131" fmla="*/ 4537746 h 4559644"/>
                <a:gd name="connsiteX132" fmla="*/ 4940199 w 11538048"/>
                <a:gd name="connsiteY132" fmla="*/ 4534373 h 4559644"/>
                <a:gd name="connsiteX133" fmla="*/ 4755807 w 11538048"/>
                <a:gd name="connsiteY133" fmla="*/ 4543171 h 4559644"/>
                <a:gd name="connsiteX134" fmla="*/ 4518987 w 11538048"/>
                <a:gd name="connsiteY134" fmla="*/ 4549552 h 4559644"/>
                <a:gd name="connsiteX135" fmla="*/ 4506742 w 11538048"/>
                <a:gd name="connsiteY135" fmla="*/ 4548804 h 4559644"/>
                <a:gd name="connsiteX136" fmla="*/ 4459822 w 11538048"/>
                <a:gd name="connsiteY136" fmla="*/ 4552309 h 4559644"/>
                <a:gd name="connsiteX137" fmla="*/ 4344666 w 11538048"/>
                <a:gd name="connsiteY137" fmla="*/ 4553733 h 4559644"/>
                <a:gd name="connsiteX138" fmla="*/ 4174758 w 11538048"/>
                <a:gd name="connsiteY138" fmla="*/ 4545472 h 4559644"/>
                <a:gd name="connsiteX139" fmla="*/ 4172432 w 11538048"/>
                <a:gd name="connsiteY139" fmla="*/ 4545428 h 4559644"/>
                <a:gd name="connsiteX140" fmla="*/ 4138098 w 11538048"/>
                <a:gd name="connsiteY140" fmla="*/ 4543690 h 4559644"/>
                <a:gd name="connsiteX141" fmla="*/ 4137205 w 11538048"/>
                <a:gd name="connsiteY141" fmla="*/ 4543646 h 4559644"/>
                <a:gd name="connsiteX142" fmla="*/ 4136993 w 11538048"/>
                <a:gd name="connsiteY142" fmla="*/ 4543634 h 4559644"/>
                <a:gd name="connsiteX143" fmla="*/ 4091647 w 11538048"/>
                <a:gd name="connsiteY143" fmla="*/ 4541337 h 4559644"/>
                <a:gd name="connsiteX144" fmla="*/ 3997560 w 11538048"/>
                <a:gd name="connsiteY144" fmla="*/ 4536249 h 4559644"/>
                <a:gd name="connsiteX145" fmla="*/ 3934919 w 11538048"/>
                <a:gd name="connsiteY145" fmla="*/ 4533740 h 4559644"/>
                <a:gd name="connsiteX146" fmla="*/ 3888233 w 11538048"/>
                <a:gd name="connsiteY146" fmla="*/ 4534449 h 4559644"/>
                <a:gd name="connsiteX147" fmla="*/ 3823188 w 11538048"/>
                <a:gd name="connsiteY147" fmla="*/ 4543171 h 4559644"/>
                <a:gd name="connsiteX148" fmla="*/ 3460022 w 11538048"/>
                <a:gd name="connsiteY148" fmla="*/ 4553599 h 4559644"/>
                <a:gd name="connsiteX149" fmla="*/ 3408044 w 11538048"/>
                <a:gd name="connsiteY149" fmla="*/ 4551477 h 4559644"/>
                <a:gd name="connsiteX150" fmla="*/ 3407566 w 11538048"/>
                <a:gd name="connsiteY150" fmla="*/ 4551510 h 4559644"/>
                <a:gd name="connsiteX151" fmla="*/ 3213797 w 11538048"/>
                <a:gd name="connsiteY151" fmla="*/ 4546557 h 4559644"/>
                <a:gd name="connsiteX152" fmla="*/ 3174447 w 11538048"/>
                <a:gd name="connsiteY152" fmla="*/ 4543035 h 4559644"/>
                <a:gd name="connsiteX153" fmla="*/ 3148925 w 11538048"/>
                <a:gd name="connsiteY153" fmla="*/ 4542382 h 4559644"/>
                <a:gd name="connsiteX154" fmla="*/ 3064229 w 11538048"/>
                <a:gd name="connsiteY154" fmla="*/ 4543171 h 4559644"/>
                <a:gd name="connsiteX155" fmla="*/ 2810795 w 11538048"/>
                <a:gd name="connsiteY155" fmla="*/ 4542264 h 4559644"/>
                <a:gd name="connsiteX156" fmla="*/ 2781169 w 11538048"/>
                <a:gd name="connsiteY156" fmla="*/ 4541704 h 4559644"/>
                <a:gd name="connsiteX157" fmla="*/ 2768363 w 11538048"/>
                <a:gd name="connsiteY157" fmla="*/ 4543171 h 4559644"/>
                <a:gd name="connsiteX158" fmla="*/ 2457813 w 11538048"/>
                <a:gd name="connsiteY158" fmla="*/ 4552013 h 4559644"/>
                <a:gd name="connsiteX159" fmla="*/ 2370590 w 11538048"/>
                <a:gd name="connsiteY159" fmla="*/ 4543232 h 4559644"/>
                <a:gd name="connsiteX160" fmla="*/ 2275189 w 11538048"/>
                <a:gd name="connsiteY160" fmla="*/ 4538608 h 4559644"/>
                <a:gd name="connsiteX161" fmla="*/ 2268008 w 11538048"/>
                <a:gd name="connsiteY161" fmla="*/ 4538451 h 4559644"/>
                <a:gd name="connsiteX162" fmla="*/ 2183064 w 11538048"/>
                <a:gd name="connsiteY162" fmla="*/ 4543171 h 4559644"/>
                <a:gd name="connsiteX163" fmla="*/ 1999160 w 11538048"/>
                <a:gd name="connsiteY163" fmla="*/ 4550811 h 4559644"/>
                <a:gd name="connsiteX164" fmla="*/ 1845824 w 11538048"/>
                <a:gd name="connsiteY164" fmla="*/ 4546927 h 4559644"/>
                <a:gd name="connsiteX165" fmla="*/ 1798506 w 11538048"/>
                <a:gd name="connsiteY165" fmla="*/ 4550645 h 4559644"/>
                <a:gd name="connsiteX166" fmla="*/ 1579127 w 11538048"/>
                <a:gd name="connsiteY166" fmla="*/ 4548277 h 4559644"/>
                <a:gd name="connsiteX167" fmla="*/ 1476407 w 11538048"/>
                <a:gd name="connsiteY167" fmla="*/ 4542386 h 4559644"/>
                <a:gd name="connsiteX168" fmla="*/ 1424106 w 11538048"/>
                <a:gd name="connsiteY168" fmla="*/ 4543171 h 4559644"/>
                <a:gd name="connsiteX169" fmla="*/ 1321544 w 11538048"/>
                <a:gd name="connsiteY169" fmla="*/ 4545321 h 4559644"/>
                <a:gd name="connsiteX170" fmla="*/ 1275965 w 11538048"/>
                <a:gd name="connsiteY170" fmla="*/ 4543731 h 4559644"/>
                <a:gd name="connsiteX171" fmla="*/ 1220778 w 11538048"/>
                <a:gd name="connsiteY171" fmla="*/ 4544686 h 4559644"/>
                <a:gd name="connsiteX172" fmla="*/ 1005019 w 11538048"/>
                <a:gd name="connsiteY172" fmla="*/ 4532537 h 4559644"/>
                <a:gd name="connsiteX173" fmla="*/ 910304 w 11538048"/>
                <a:gd name="connsiteY173" fmla="*/ 4526610 h 4559644"/>
                <a:gd name="connsiteX174" fmla="*/ 889676 w 11538048"/>
                <a:gd name="connsiteY174" fmla="*/ 4528698 h 4559644"/>
                <a:gd name="connsiteX175" fmla="*/ 838807 w 11538048"/>
                <a:gd name="connsiteY175" fmla="*/ 4543171 h 4559644"/>
                <a:gd name="connsiteX176" fmla="*/ 450031 w 11538048"/>
                <a:gd name="connsiteY176" fmla="*/ 4532135 h 4559644"/>
                <a:gd name="connsiteX177" fmla="*/ 369382 w 11538048"/>
                <a:gd name="connsiteY177" fmla="*/ 4527252 h 4559644"/>
                <a:gd name="connsiteX178" fmla="*/ 195621 w 11538048"/>
                <a:gd name="connsiteY178" fmla="*/ 4543171 h 4559644"/>
                <a:gd name="connsiteX179" fmla="*/ 130256 w 11538048"/>
                <a:gd name="connsiteY179" fmla="*/ 4529776 h 4559644"/>
                <a:gd name="connsiteX180" fmla="*/ 121515 w 11538048"/>
                <a:gd name="connsiteY180" fmla="*/ 4524731 h 4559644"/>
                <a:gd name="connsiteX181" fmla="*/ 70062 w 11538048"/>
                <a:gd name="connsiteY181" fmla="*/ 4499705 h 4559644"/>
                <a:gd name="connsiteX182" fmla="*/ 28329 w 11538048"/>
                <a:gd name="connsiteY182" fmla="*/ 4406590 h 4559644"/>
                <a:gd name="connsiteX183" fmla="*/ 24620 w 11538048"/>
                <a:gd name="connsiteY183" fmla="*/ 4010274 h 4559644"/>
                <a:gd name="connsiteX184" fmla="*/ 24717 w 11538048"/>
                <a:gd name="connsiteY184" fmla="*/ 4006613 h 4559644"/>
                <a:gd name="connsiteX185" fmla="*/ 13781 w 11538048"/>
                <a:gd name="connsiteY185" fmla="*/ 3971715 h 4559644"/>
                <a:gd name="connsiteX186" fmla="*/ 20961 w 11538048"/>
                <a:gd name="connsiteY186" fmla="*/ 3846598 h 4559644"/>
                <a:gd name="connsiteX187" fmla="*/ 23981 w 11538048"/>
                <a:gd name="connsiteY187" fmla="*/ 3830911 h 4559644"/>
                <a:gd name="connsiteX188" fmla="*/ 3393 w 11538048"/>
                <a:gd name="connsiteY188" fmla="*/ 3742220 h 4559644"/>
                <a:gd name="connsiteX189" fmla="*/ 11657 w 11538048"/>
                <a:gd name="connsiteY189" fmla="*/ 3474863 h 4559644"/>
                <a:gd name="connsiteX190" fmla="*/ 15341 w 11538048"/>
                <a:gd name="connsiteY190" fmla="*/ 3434067 h 4559644"/>
                <a:gd name="connsiteX191" fmla="*/ 15625 w 11538048"/>
                <a:gd name="connsiteY191" fmla="*/ 3391001 h 4559644"/>
                <a:gd name="connsiteX192" fmla="*/ 20368 w 11538048"/>
                <a:gd name="connsiteY192" fmla="*/ 3308367 h 4559644"/>
                <a:gd name="connsiteX193" fmla="*/ 13781 w 11538048"/>
                <a:gd name="connsiteY193" fmla="*/ 3280876 h 4559644"/>
                <a:gd name="connsiteX194" fmla="*/ 20961 w 11538048"/>
                <a:gd name="connsiteY194" fmla="*/ 3117238 h 4559644"/>
                <a:gd name="connsiteX195" fmla="*/ 24364 w 11538048"/>
                <a:gd name="connsiteY195" fmla="*/ 3094118 h 4559644"/>
                <a:gd name="connsiteX196" fmla="*/ 18483 w 11538048"/>
                <a:gd name="connsiteY196" fmla="*/ 3040518 h 4559644"/>
                <a:gd name="connsiteX197" fmla="*/ 27555 w 11538048"/>
                <a:gd name="connsiteY197" fmla="*/ 2964074 h 4559644"/>
                <a:gd name="connsiteX198" fmla="*/ 23583 w 11538048"/>
                <a:gd name="connsiteY198" fmla="*/ 2870797 h 4559644"/>
                <a:gd name="connsiteX199" fmla="*/ 27668 w 11538048"/>
                <a:gd name="connsiteY199" fmla="*/ 2820777 h 4559644"/>
                <a:gd name="connsiteX200" fmla="*/ 18599 w 11538048"/>
                <a:gd name="connsiteY200" fmla="*/ 2645642 h 4559644"/>
                <a:gd name="connsiteX201" fmla="*/ 18852 w 11538048"/>
                <a:gd name="connsiteY201" fmla="*/ 2641484 h 4559644"/>
                <a:gd name="connsiteX202" fmla="*/ 18126 w 11538048"/>
                <a:gd name="connsiteY202" fmla="*/ 2637889 h 4559644"/>
                <a:gd name="connsiteX203" fmla="*/ 15305 w 11538048"/>
                <a:gd name="connsiteY203" fmla="*/ 2584750 h 4559644"/>
                <a:gd name="connsiteX204" fmla="*/ 15622 w 11538048"/>
                <a:gd name="connsiteY204" fmla="*/ 2521972 h 4559644"/>
                <a:gd name="connsiteX205" fmla="*/ 14678 w 11538048"/>
                <a:gd name="connsiteY205" fmla="*/ 2488755 h 4559644"/>
                <a:gd name="connsiteX206" fmla="*/ 17982 w 11538048"/>
                <a:gd name="connsiteY206" fmla="*/ 2455975 h 4559644"/>
                <a:gd name="connsiteX207" fmla="*/ 18186 w 11538048"/>
                <a:gd name="connsiteY207" fmla="*/ 2450309 h 4559644"/>
                <a:gd name="connsiteX208" fmla="*/ 22087 w 11538048"/>
                <a:gd name="connsiteY208" fmla="*/ 2374121 h 4559644"/>
                <a:gd name="connsiteX209" fmla="*/ 28440 w 11538048"/>
                <a:gd name="connsiteY209" fmla="*/ 2242816 h 4559644"/>
                <a:gd name="connsiteX210" fmla="*/ 28329 w 11538048"/>
                <a:gd name="connsiteY210" fmla="*/ 2242368 h 4559644"/>
                <a:gd name="connsiteX211" fmla="*/ 16845 w 11538048"/>
                <a:gd name="connsiteY211" fmla="*/ 2065415 h 4559644"/>
                <a:gd name="connsiteX212" fmla="*/ 20663 w 11538048"/>
                <a:gd name="connsiteY212" fmla="*/ 2038952 h 4559644"/>
                <a:gd name="connsiteX213" fmla="*/ 22051 w 11538048"/>
                <a:gd name="connsiteY213" fmla="*/ 2023658 h 4559644"/>
                <a:gd name="connsiteX214" fmla="*/ 12049 w 11538048"/>
                <a:gd name="connsiteY214" fmla="*/ 1969920 h 4559644"/>
                <a:gd name="connsiteX215" fmla="*/ 20087 w 11538048"/>
                <a:gd name="connsiteY215" fmla="*/ 1754026 h 4559644"/>
                <a:gd name="connsiteX216" fmla="*/ 22259 w 11538048"/>
                <a:gd name="connsiteY216" fmla="*/ 1738326 h 4559644"/>
                <a:gd name="connsiteX217" fmla="*/ 21971 w 11538048"/>
                <a:gd name="connsiteY217" fmla="*/ 1728625 h 4559644"/>
                <a:gd name="connsiteX218" fmla="*/ 23875 w 11538048"/>
                <a:gd name="connsiteY218" fmla="*/ 1619933 h 4559644"/>
                <a:gd name="connsiteX219" fmla="*/ 27669 w 11538048"/>
                <a:gd name="connsiteY219" fmla="*/ 1521356 h 4559644"/>
                <a:gd name="connsiteX220" fmla="*/ 26058 w 11538048"/>
                <a:gd name="connsiteY220" fmla="*/ 1507218 h 4559644"/>
                <a:gd name="connsiteX221" fmla="*/ 22999 w 11538048"/>
                <a:gd name="connsiteY221" fmla="*/ 1488712 h 4559644"/>
                <a:gd name="connsiteX222" fmla="*/ 22617 w 11538048"/>
                <a:gd name="connsiteY222" fmla="*/ 1477032 h 4559644"/>
                <a:gd name="connsiteX223" fmla="*/ 16452 w 11538048"/>
                <a:gd name="connsiteY223" fmla="*/ 1422957 h 4559644"/>
                <a:gd name="connsiteX224" fmla="*/ 28017 w 11538048"/>
                <a:gd name="connsiteY224" fmla="*/ 1223919 h 4559644"/>
                <a:gd name="connsiteX225" fmla="*/ 28034 w 11538048"/>
                <a:gd name="connsiteY225" fmla="*/ 1223799 h 4559644"/>
                <a:gd name="connsiteX226" fmla="*/ 29445 w 11538048"/>
                <a:gd name="connsiteY226" fmla="*/ 1129392 h 4559644"/>
                <a:gd name="connsiteX227" fmla="*/ 30823 w 11538048"/>
                <a:gd name="connsiteY227" fmla="*/ 1032236 h 4559644"/>
                <a:gd name="connsiteX228" fmla="*/ 28329 w 11538048"/>
                <a:gd name="connsiteY228" fmla="*/ 1019096 h 4559644"/>
                <a:gd name="connsiteX229" fmla="*/ 16845 w 11538048"/>
                <a:gd name="connsiteY229" fmla="*/ 787661 h 4559644"/>
                <a:gd name="connsiteX230" fmla="*/ 22512 w 11538048"/>
                <a:gd name="connsiteY230" fmla="*/ 736288 h 4559644"/>
                <a:gd name="connsiteX231" fmla="*/ 12049 w 11538048"/>
                <a:gd name="connsiteY231" fmla="*/ 662766 h 4559644"/>
                <a:gd name="connsiteX232" fmla="*/ 20087 w 11538048"/>
                <a:gd name="connsiteY232" fmla="*/ 380402 h 4559644"/>
                <a:gd name="connsiteX233" fmla="*/ 22259 w 11538048"/>
                <a:gd name="connsiteY233" fmla="*/ 359868 h 4559644"/>
                <a:gd name="connsiteX234" fmla="*/ 21971 w 11538048"/>
                <a:gd name="connsiteY234" fmla="*/ 347179 h 4559644"/>
                <a:gd name="connsiteX235" fmla="*/ 23875 w 11538048"/>
                <a:gd name="connsiteY235" fmla="*/ 205025 h 4559644"/>
                <a:gd name="connsiteX236" fmla="*/ 27806 w 11538048"/>
                <a:gd name="connsiteY236" fmla="*/ 71444 h 4559644"/>
                <a:gd name="connsiteX237" fmla="*/ 22999 w 11538048"/>
                <a:gd name="connsiteY237" fmla="*/ 33403 h 455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</a:cxnLst>
              <a:rect l="l" t="t" r="r" b="b"/>
              <a:pathLst>
                <a:path w="11538048" h="4559644">
                  <a:moveTo>
                    <a:pt x="22163" y="0"/>
                  </a:moveTo>
                  <a:lnTo>
                    <a:pt x="11522934" y="0"/>
                  </a:lnTo>
                  <a:lnTo>
                    <a:pt x="11515000" y="64530"/>
                  </a:lnTo>
                  <a:cubicBezTo>
                    <a:pt x="11510955" y="94628"/>
                    <a:pt x="11507030" y="123761"/>
                    <a:pt x="11504335" y="151326"/>
                  </a:cubicBezTo>
                  <a:lnTo>
                    <a:pt x="11503895" y="159122"/>
                  </a:lnTo>
                  <a:lnTo>
                    <a:pt x="11505394" y="269122"/>
                  </a:lnTo>
                  <a:cubicBezTo>
                    <a:pt x="11518459" y="336332"/>
                    <a:pt x="11503027" y="428361"/>
                    <a:pt x="11492044" y="527125"/>
                  </a:cubicBezTo>
                  <a:lnTo>
                    <a:pt x="11485713" y="633103"/>
                  </a:lnTo>
                  <a:lnTo>
                    <a:pt x="11487939" y="659165"/>
                  </a:lnTo>
                  <a:lnTo>
                    <a:pt x="11492086" y="663727"/>
                  </a:lnTo>
                  <a:cubicBezTo>
                    <a:pt x="11500582" y="677715"/>
                    <a:pt x="11505316" y="692350"/>
                    <a:pt x="11505394" y="707066"/>
                  </a:cubicBezTo>
                  <a:cubicBezTo>
                    <a:pt x="11519292" y="745201"/>
                    <a:pt x="11525486" y="782952"/>
                    <a:pt x="11526844" y="820050"/>
                  </a:cubicBezTo>
                  <a:lnTo>
                    <a:pt x="11520819" y="906915"/>
                  </a:lnTo>
                  <a:lnTo>
                    <a:pt x="11521344" y="1030362"/>
                  </a:lnTo>
                  <a:cubicBezTo>
                    <a:pt x="11518316" y="1075619"/>
                    <a:pt x="11512859" y="1122641"/>
                    <a:pt x="11507312" y="1169961"/>
                  </a:cubicBezTo>
                  <a:lnTo>
                    <a:pt x="11506488" y="1178977"/>
                  </a:lnTo>
                  <a:lnTo>
                    <a:pt x="11510496" y="1213667"/>
                  </a:lnTo>
                  <a:lnTo>
                    <a:pt x="11511760" y="1261471"/>
                  </a:lnTo>
                  <a:lnTo>
                    <a:pt x="11524669" y="1297920"/>
                  </a:lnTo>
                  <a:cubicBezTo>
                    <a:pt x="11535122" y="1344503"/>
                    <a:pt x="11532734" y="1393666"/>
                    <a:pt x="11526384" y="1441721"/>
                  </a:cubicBezTo>
                  <a:lnTo>
                    <a:pt x="11522234" y="1467539"/>
                  </a:lnTo>
                  <a:lnTo>
                    <a:pt x="11523634" y="1474653"/>
                  </a:lnTo>
                  <a:cubicBezTo>
                    <a:pt x="11526995" y="1504732"/>
                    <a:pt x="11527902" y="1534038"/>
                    <a:pt x="11527147" y="1562697"/>
                  </a:cubicBezTo>
                  <a:lnTo>
                    <a:pt x="11518225" y="1644012"/>
                  </a:lnTo>
                  <a:lnTo>
                    <a:pt x="11518073" y="1682692"/>
                  </a:lnTo>
                  <a:cubicBezTo>
                    <a:pt x="11514501" y="1735141"/>
                    <a:pt x="11505261" y="1788277"/>
                    <a:pt x="11496743" y="1842362"/>
                  </a:cubicBezTo>
                  <a:lnTo>
                    <a:pt x="11490309" y="1888419"/>
                  </a:lnTo>
                  <a:lnTo>
                    <a:pt x="11489366" y="1900488"/>
                  </a:lnTo>
                  <a:lnTo>
                    <a:pt x="11490329" y="1959388"/>
                  </a:lnTo>
                  <a:cubicBezTo>
                    <a:pt x="11492783" y="1984648"/>
                    <a:pt x="11497541" y="2009874"/>
                    <a:pt x="11505394" y="2035190"/>
                  </a:cubicBezTo>
                  <a:cubicBezTo>
                    <a:pt x="11521099" y="2085823"/>
                    <a:pt x="11527944" y="2141733"/>
                    <a:pt x="11529626" y="2199676"/>
                  </a:cubicBezTo>
                  <a:lnTo>
                    <a:pt x="11527055" y="2267176"/>
                  </a:lnTo>
                  <a:lnTo>
                    <a:pt x="11527728" y="2269875"/>
                  </a:lnTo>
                  <a:cubicBezTo>
                    <a:pt x="11540508" y="2345196"/>
                    <a:pt x="11539836" y="2421710"/>
                    <a:pt x="11534217" y="2494996"/>
                  </a:cubicBezTo>
                  <a:lnTo>
                    <a:pt x="11523860" y="2595017"/>
                  </a:lnTo>
                  <a:lnTo>
                    <a:pt x="11527147" y="2658003"/>
                  </a:lnTo>
                  <a:lnTo>
                    <a:pt x="11518225" y="2720177"/>
                  </a:lnTo>
                  <a:lnTo>
                    <a:pt x="11518073" y="2749751"/>
                  </a:lnTo>
                  <a:lnTo>
                    <a:pt x="11506952" y="2813402"/>
                  </a:lnTo>
                  <a:lnTo>
                    <a:pt x="11506430" y="2834780"/>
                  </a:lnTo>
                  <a:lnTo>
                    <a:pt x="11505945" y="2842808"/>
                  </a:lnTo>
                  <a:lnTo>
                    <a:pt x="11507402" y="2867287"/>
                  </a:lnTo>
                  <a:cubicBezTo>
                    <a:pt x="11508702" y="2899678"/>
                    <a:pt x="11509112" y="2942324"/>
                    <a:pt x="11508960" y="2991947"/>
                  </a:cubicBezTo>
                  <a:lnTo>
                    <a:pt x="11508621" y="3036019"/>
                  </a:lnTo>
                  <a:lnTo>
                    <a:pt x="11529626" y="3145035"/>
                  </a:lnTo>
                  <a:lnTo>
                    <a:pt x="11527055" y="3196645"/>
                  </a:lnTo>
                  <a:lnTo>
                    <a:pt x="11527728" y="3198709"/>
                  </a:lnTo>
                  <a:cubicBezTo>
                    <a:pt x="11546897" y="3285093"/>
                    <a:pt x="11535801" y="3373532"/>
                    <a:pt x="11523142" y="3452609"/>
                  </a:cubicBezTo>
                  <a:lnTo>
                    <a:pt x="11511303" y="3526418"/>
                  </a:lnTo>
                  <a:lnTo>
                    <a:pt x="11510959" y="3532056"/>
                  </a:lnTo>
                  <a:lnTo>
                    <a:pt x="11508281" y="3569554"/>
                  </a:lnTo>
                  <a:lnTo>
                    <a:pt x="11508345" y="3570678"/>
                  </a:lnTo>
                  <a:cubicBezTo>
                    <a:pt x="11508406" y="3589508"/>
                    <a:pt x="11507657" y="3609669"/>
                    <a:pt x="11506430" y="3630633"/>
                  </a:cubicBezTo>
                  <a:lnTo>
                    <a:pt x="11505945" y="3636770"/>
                  </a:lnTo>
                  <a:lnTo>
                    <a:pt x="11507402" y="3655487"/>
                  </a:lnTo>
                  <a:cubicBezTo>
                    <a:pt x="11510001" y="3705020"/>
                    <a:pt x="11509043" y="3785915"/>
                    <a:pt x="11507145" y="3878118"/>
                  </a:cubicBezTo>
                  <a:lnTo>
                    <a:pt x="11504886" y="3979248"/>
                  </a:lnTo>
                  <a:lnTo>
                    <a:pt x="11505394" y="3981145"/>
                  </a:lnTo>
                  <a:cubicBezTo>
                    <a:pt x="11525929" y="4027820"/>
                    <a:pt x="11519371" y="4090776"/>
                    <a:pt x="11510959" y="4163766"/>
                  </a:cubicBezTo>
                  <a:lnTo>
                    <a:pt x="11501101" y="4269312"/>
                  </a:lnTo>
                  <a:lnTo>
                    <a:pt x="11501416" y="4311407"/>
                  </a:lnTo>
                  <a:lnTo>
                    <a:pt x="11505394" y="4406590"/>
                  </a:lnTo>
                  <a:cubicBezTo>
                    <a:pt x="11507514" y="4443480"/>
                    <a:pt x="11488964" y="4478053"/>
                    <a:pt x="11458247" y="4503190"/>
                  </a:cubicBezTo>
                  <a:lnTo>
                    <a:pt x="11423795" y="4522114"/>
                  </a:lnTo>
                  <a:lnTo>
                    <a:pt x="11400254" y="4536611"/>
                  </a:lnTo>
                  <a:cubicBezTo>
                    <a:pt x="11381143" y="4543510"/>
                    <a:pt x="11360208" y="4546247"/>
                    <a:pt x="11338100" y="4543171"/>
                  </a:cubicBezTo>
                  <a:cubicBezTo>
                    <a:pt x="11264464" y="4550075"/>
                    <a:pt x="11195516" y="4552775"/>
                    <a:pt x="11131498" y="4553128"/>
                  </a:cubicBezTo>
                  <a:lnTo>
                    <a:pt x="10967557" y="4549312"/>
                  </a:lnTo>
                  <a:lnTo>
                    <a:pt x="10952724" y="4549059"/>
                  </a:lnTo>
                  <a:cubicBezTo>
                    <a:pt x="10895424" y="4547030"/>
                    <a:pt x="10841028" y="4544509"/>
                    <a:pt x="10788692" y="4543021"/>
                  </a:cubicBezTo>
                  <a:lnTo>
                    <a:pt x="10700901" y="4543108"/>
                  </a:lnTo>
                  <a:lnTo>
                    <a:pt x="10694914" y="4543171"/>
                  </a:lnTo>
                  <a:cubicBezTo>
                    <a:pt x="10662636" y="4546185"/>
                    <a:pt x="10626374" y="4546137"/>
                    <a:pt x="10586024" y="4544760"/>
                  </a:cubicBezTo>
                  <a:lnTo>
                    <a:pt x="10526650" y="4541913"/>
                  </a:lnTo>
                  <a:lnTo>
                    <a:pt x="10491877" y="4541516"/>
                  </a:lnTo>
                  <a:lnTo>
                    <a:pt x="10428016" y="4537746"/>
                  </a:lnTo>
                  <a:lnTo>
                    <a:pt x="10294008" y="4534373"/>
                  </a:lnTo>
                  <a:cubicBezTo>
                    <a:pt x="10236879" y="4534597"/>
                    <a:pt x="10175450" y="4536953"/>
                    <a:pt x="10109615" y="4543171"/>
                  </a:cubicBezTo>
                  <a:cubicBezTo>
                    <a:pt x="10010863" y="4552499"/>
                    <a:pt x="9934797" y="4552404"/>
                    <a:pt x="9872796" y="4549552"/>
                  </a:cubicBezTo>
                  <a:lnTo>
                    <a:pt x="9860551" y="4548804"/>
                  </a:lnTo>
                  <a:lnTo>
                    <a:pt x="9813631" y="4552309"/>
                  </a:lnTo>
                  <a:cubicBezTo>
                    <a:pt x="9774032" y="4553927"/>
                    <a:pt x="9735627" y="4554260"/>
                    <a:pt x="9698473" y="4553733"/>
                  </a:cubicBezTo>
                  <a:lnTo>
                    <a:pt x="9528566" y="4545472"/>
                  </a:lnTo>
                  <a:lnTo>
                    <a:pt x="9526240" y="4545428"/>
                  </a:lnTo>
                  <a:lnTo>
                    <a:pt x="9491907" y="4543690"/>
                  </a:lnTo>
                  <a:lnTo>
                    <a:pt x="9491014" y="4543646"/>
                  </a:lnTo>
                  <a:lnTo>
                    <a:pt x="9490801" y="4543634"/>
                  </a:lnTo>
                  <a:lnTo>
                    <a:pt x="9445454" y="4541337"/>
                  </a:lnTo>
                  <a:cubicBezTo>
                    <a:pt x="9416201" y="4539704"/>
                    <a:pt x="9384730" y="4537904"/>
                    <a:pt x="9351369" y="4536249"/>
                  </a:cubicBezTo>
                  <a:lnTo>
                    <a:pt x="9288728" y="4533740"/>
                  </a:lnTo>
                  <a:lnTo>
                    <a:pt x="9242042" y="4534449"/>
                  </a:lnTo>
                  <a:cubicBezTo>
                    <a:pt x="9218809" y="4535949"/>
                    <a:pt x="9197108" y="4538715"/>
                    <a:pt x="9176996" y="4543171"/>
                  </a:cubicBezTo>
                  <a:cubicBezTo>
                    <a:pt x="9096551" y="4560999"/>
                    <a:pt x="8957909" y="4559037"/>
                    <a:pt x="8813831" y="4553599"/>
                  </a:cubicBezTo>
                  <a:lnTo>
                    <a:pt x="8761853" y="4551477"/>
                  </a:lnTo>
                  <a:lnTo>
                    <a:pt x="8761375" y="4551510"/>
                  </a:lnTo>
                  <a:cubicBezTo>
                    <a:pt x="8687704" y="4554023"/>
                    <a:pt x="8625285" y="4551084"/>
                    <a:pt x="8567606" y="4546557"/>
                  </a:cubicBezTo>
                  <a:lnTo>
                    <a:pt x="8528256" y="4543035"/>
                  </a:lnTo>
                  <a:lnTo>
                    <a:pt x="8502734" y="4542382"/>
                  </a:lnTo>
                  <a:cubicBezTo>
                    <a:pt x="8472094" y="4542013"/>
                    <a:pt x="8443588" y="4542191"/>
                    <a:pt x="8418038" y="4543171"/>
                  </a:cubicBezTo>
                  <a:cubicBezTo>
                    <a:pt x="8315842" y="4547093"/>
                    <a:pt x="8241935" y="4544529"/>
                    <a:pt x="8164604" y="4542264"/>
                  </a:cubicBezTo>
                  <a:lnTo>
                    <a:pt x="8134978" y="4541704"/>
                  </a:lnTo>
                  <a:lnTo>
                    <a:pt x="8122172" y="4543171"/>
                  </a:lnTo>
                  <a:cubicBezTo>
                    <a:pt x="7972841" y="4566512"/>
                    <a:pt x="7889249" y="4560737"/>
                    <a:pt x="7811622" y="4552013"/>
                  </a:cubicBezTo>
                  <a:lnTo>
                    <a:pt x="7724399" y="4543232"/>
                  </a:lnTo>
                  <a:lnTo>
                    <a:pt x="7628998" y="4538608"/>
                  </a:lnTo>
                  <a:lnTo>
                    <a:pt x="7621817" y="4538451"/>
                  </a:lnTo>
                  <a:cubicBezTo>
                    <a:pt x="7596242" y="4538847"/>
                    <a:pt x="7568240" y="4540283"/>
                    <a:pt x="7536873" y="4543171"/>
                  </a:cubicBezTo>
                  <a:cubicBezTo>
                    <a:pt x="7474142" y="4548948"/>
                    <a:pt x="7413359" y="4550899"/>
                    <a:pt x="7352969" y="4550811"/>
                  </a:cubicBezTo>
                  <a:lnTo>
                    <a:pt x="7199633" y="4546927"/>
                  </a:lnTo>
                  <a:lnTo>
                    <a:pt x="7152315" y="4550645"/>
                  </a:lnTo>
                  <a:cubicBezTo>
                    <a:pt x="7064461" y="4555305"/>
                    <a:pt x="6996650" y="4552269"/>
                    <a:pt x="6932936" y="4548277"/>
                  </a:cubicBezTo>
                  <a:lnTo>
                    <a:pt x="6830216" y="4542386"/>
                  </a:lnTo>
                  <a:lnTo>
                    <a:pt x="6777915" y="4543171"/>
                  </a:lnTo>
                  <a:cubicBezTo>
                    <a:pt x="6741876" y="4545046"/>
                    <a:pt x="6707745" y="4545631"/>
                    <a:pt x="6675353" y="4545321"/>
                  </a:cubicBezTo>
                  <a:lnTo>
                    <a:pt x="6629774" y="4543731"/>
                  </a:lnTo>
                  <a:lnTo>
                    <a:pt x="6574587" y="4544686"/>
                  </a:lnTo>
                  <a:cubicBezTo>
                    <a:pt x="6511857" y="4543393"/>
                    <a:pt x="6440250" y="4538110"/>
                    <a:pt x="6358828" y="4532537"/>
                  </a:cubicBezTo>
                  <a:lnTo>
                    <a:pt x="6264112" y="4526610"/>
                  </a:lnTo>
                  <a:lnTo>
                    <a:pt x="6243485" y="4528698"/>
                  </a:lnTo>
                  <a:cubicBezTo>
                    <a:pt x="6225862" y="4531909"/>
                    <a:pt x="6208963" y="4536602"/>
                    <a:pt x="6192616" y="4543171"/>
                  </a:cubicBezTo>
                  <a:cubicBezTo>
                    <a:pt x="6151751" y="4559594"/>
                    <a:pt x="6092589" y="4560221"/>
                    <a:pt x="6024628" y="4555049"/>
                  </a:cubicBezTo>
                  <a:lnTo>
                    <a:pt x="5932067" y="4545689"/>
                  </a:lnTo>
                  <a:lnTo>
                    <a:pt x="5777689" y="4553128"/>
                  </a:lnTo>
                  <a:lnTo>
                    <a:pt x="5613750" y="4549312"/>
                  </a:lnTo>
                  <a:lnTo>
                    <a:pt x="5598915" y="4549059"/>
                  </a:lnTo>
                  <a:cubicBezTo>
                    <a:pt x="5541615" y="4547030"/>
                    <a:pt x="5487220" y="4544509"/>
                    <a:pt x="5434883" y="4543021"/>
                  </a:cubicBezTo>
                  <a:lnTo>
                    <a:pt x="5347093" y="4543108"/>
                  </a:lnTo>
                  <a:lnTo>
                    <a:pt x="5341106" y="4543171"/>
                  </a:lnTo>
                  <a:cubicBezTo>
                    <a:pt x="5308827" y="4546185"/>
                    <a:pt x="5272565" y="4546137"/>
                    <a:pt x="5232215" y="4544760"/>
                  </a:cubicBezTo>
                  <a:lnTo>
                    <a:pt x="5172842" y="4541913"/>
                  </a:lnTo>
                  <a:lnTo>
                    <a:pt x="5138070" y="4541516"/>
                  </a:lnTo>
                  <a:lnTo>
                    <a:pt x="5074209" y="4537746"/>
                  </a:lnTo>
                  <a:lnTo>
                    <a:pt x="4940199" y="4534373"/>
                  </a:lnTo>
                  <a:cubicBezTo>
                    <a:pt x="4883071" y="4534597"/>
                    <a:pt x="4821642" y="4536953"/>
                    <a:pt x="4755807" y="4543171"/>
                  </a:cubicBezTo>
                  <a:cubicBezTo>
                    <a:pt x="4657054" y="4552499"/>
                    <a:pt x="4580988" y="4552404"/>
                    <a:pt x="4518987" y="4549552"/>
                  </a:cubicBezTo>
                  <a:lnTo>
                    <a:pt x="4506742" y="4548804"/>
                  </a:lnTo>
                  <a:lnTo>
                    <a:pt x="4459822" y="4552309"/>
                  </a:lnTo>
                  <a:cubicBezTo>
                    <a:pt x="4420223" y="4553927"/>
                    <a:pt x="4381819" y="4554260"/>
                    <a:pt x="4344666" y="4553733"/>
                  </a:cubicBezTo>
                  <a:lnTo>
                    <a:pt x="4174758" y="4545472"/>
                  </a:lnTo>
                  <a:lnTo>
                    <a:pt x="4172432" y="4545428"/>
                  </a:lnTo>
                  <a:lnTo>
                    <a:pt x="4138098" y="4543690"/>
                  </a:lnTo>
                  <a:lnTo>
                    <a:pt x="4137205" y="4543646"/>
                  </a:lnTo>
                  <a:lnTo>
                    <a:pt x="4136993" y="4543634"/>
                  </a:lnTo>
                  <a:lnTo>
                    <a:pt x="4091647" y="4541337"/>
                  </a:lnTo>
                  <a:cubicBezTo>
                    <a:pt x="4062393" y="4539704"/>
                    <a:pt x="4030922" y="4537904"/>
                    <a:pt x="3997560" y="4536249"/>
                  </a:cubicBezTo>
                  <a:lnTo>
                    <a:pt x="3934919" y="4533740"/>
                  </a:lnTo>
                  <a:lnTo>
                    <a:pt x="3888233" y="4534449"/>
                  </a:lnTo>
                  <a:cubicBezTo>
                    <a:pt x="3865000" y="4535949"/>
                    <a:pt x="3843300" y="4538715"/>
                    <a:pt x="3823188" y="4543171"/>
                  </a:cubicBezTo>
                  <a:cubicBezTo>
                    <a:pt x="3742742" y="4560999"/>
                    <a:pt x="3604100" y="4559037"/>
                    <a:pt x="3460022" y="4553599"/>
                  </a:cubicBezTo>
                  <a:lnTo>
                    <a:pt x="3408044" y="4551477"/>
                  </a:lnTo>
                  <a:lnTo>
                    <a:pt x="3407566" y="4551510"/>
                  </a:lnTo>
                  <a:cubicBezTo>
                    <a:pt x="3333897" y="4554023"/>
                    <a:pt x="3271476" y="4551084"/>
                    <a:pt x="3213797" y="4546557"/>
                  </a:cubicBezTo>
                  <a:lnTo>
                    <a:pt x="3174447" y="4543035"/>
                  </a:lnTo>
                  <a:lnTo>
                    <a:pt x="3148925" y="4542382"/>
                  </a:lnTo>
                  <a:cubicBezTo>
                    <a:pt x="3118286" y="4542013"/>
                    <a:pt x="3089779" y="4542191"/>
                    <a:pt x="3064229" y="4543171"/>
                  </a:cubicBezTo>
                  <a:cubicBezTo>
                    <a:pt x="2962034" y="4547093"/>
                    <a:pt x="2888126" y="4544529"/>
                    <a:pt x="2810795" y="4542264"/>
                  </a:cubicBezTo>
                  <a:lnTo>
                    <a:pt x="2781169" y="4541704"/>
                  </a:lnTo>
                  <a:lnTo>
                    <a:pt x="2768363" y="4543171"/>
                  </a:lnTo>
                  <a:cubicBezTo>
                    <a:pt x="2619032" y="4566512"/>
                    <a:pt x="2535439" y="4560737"/>
                    <a:pt x="2457813" y="4552013"/>
                  </a:cubicBezTo>
                  <a:lnTo>
                    <a:pt x="2370590" y="4543232"/>
                  </a:lnTo>
                  <a:lnTo>
                    <a:pt x="2275189" y="4538608"/>
                  </a:lnTo>
                  <a:lnTo>
                    <a:pt x="2268008" y="4538451"/>
                  </a:lnTo>
                  <a:cubicBezTo>
                    <a:pt x="2242435" y="4538847"/>
                    <a:pt x="2214431" y="4540283"/>
                    <a:pt x="2183064" y="4543171"/>
                  </a:cubicBezTo>
                  <a:cubicBezTo>
                    <a:pt x="2120333" y="4548948"/>
                    <a:pt x="2059552" y="4550899"/>
                    <a:pt x="1999160" y="4550811"/>
                  </a:cubicBezTo>
                  <a:lnTo>
                    <a:pt x="1845824" y="4546927"/>
                  </a:lnTo>
                  <a:lnTo>
                    <a:pt x="1798506" y="4550645"/>
                  </a:lnTo>
                  <a:cubicBezTo>
                    <a:pt x="1710652" y="4555305"/>
                    <a:pt x="1642841" y="4552269"/>
                    <a:pt x="1579127" y="4548277"/>
                  </a:cubicBezTo>
                  <a:lnTo>
                    <a:pt x="1476407" y="4542386"/>
                  </a:lnTo>
                  <a:lnTo>
                    <a:pt x="1424106" y="4543171"/>
                  </a:lnTo>
                  <a:cubicBezTo>
                    <a:pt x="1388067" y="4545046"/>
                    <a:pt x="1353936" y="4545631"/>
                    <a:pt x="1321544" y="4545321"/>
                  </a:cubicBezTo>
                  <a:lnTo>
                    <a:pt x="1275965" y="4543731"/>
                  </a:lnTo>
                  <a:lnTo>
                    <a:pt x="1220778" y="4544686"/>
                  </a:lnTo>
                  <a:cubicBezTo>
                    <a:pt x="1158049" y="4543393"/>
                    <a:pt x="1086442" y="4538110"/>
                    <a:pt x="1005019" y="4532537"/>
                  </a:cubicBezTo>
                  <a:lnTo>
                    <a:pt x="910304" y="4526610"/>
                  </a:lnTo>
                  <a:lnTo>
                    <a:pt x="889676" y="4528698"/>
                  </a:lnTo>
                  <a:cubicBezTo>
                    <a:pt x="872053" y="4531909"/>
                    <a:pt x="855153" y="4536602"/>
                    <a:pt x="838807" y="4543171"/>
                  </a:cubicBezTo>
                  <a:cubicBezTo>
                    <a:pt x="757078" y="4576017"/>
                    <a:pt x="602159" y="4545679"/>
                    <a:pt x="450031" y="4532135"/>
                  </a:cubicBezTo>
                  <a:lnTo>
                    <a:pt x="369382" y="4527252"/>
                  </a:lnTo>
                  <a:lnTo>
                    <a:pt x="195621" y="4543171"/>
                  </a:lnTo>
                  <a:cubicBezTo>
                    <a:pt x="172871" y="4542446"/>
                    <a:pt x="150669" y="4537623"/>
                    <a:pt x="130256" y="4529776"/>
                  </a:cubicBezTo>
                  <a:lnTo>
                    <a:pt x="121515" y="4524731"/>
                  </a:lnTo>
                  <a:lnTo>
                    <a:pt x="70062" y="4499705"/>
                  </a:lnTo>
                  <a:cubicBezTo>
                    <a:pt x="37473" y="4476874"/>
                    <a:pt x="18855" y="4445770"/>
                    <a:pt x="28329" y="4406590"/>
                  </a:cubicBezTo>
                  <a:cubicBezTo>
                    <a:pt x="-24583" y="4310175"/>
                    <a:pt x="10156" y="4155807"/>
                    <a:pt x="24620" y="4010274"/>
                  </a:cubicBezTo>
                  <a:lnTo>
                    <a:pt x="24717" y="4006613"/>
                  </a:lnTo>
                  <a:lnTo>
                    <a:pt x="13781" y="3971715"/>
                  </a:lnTo>
                  <a:cubicBezTo>
                    <a:pt x="5086" y="3927583"/>
                    <a:pt x="12333" y="3889218"/>
                    <a:pt x="20961" y="3846598"/>
                  </a:cubicBezTo>
                  <a:lnTo>
                    <a:pt x="23981" y="3830911"/>
                  </a:lnTo>
                  <a:lnTo>
                    <a:pt x="3393" y="3742220"/>
                  </a:lnTo>
                  <a:cubicBezTo>
                    <a:pt x="-4523" y="3662951"/>
                    <a:pt x="2728" y="3570193"/>
                    <a:pt x="11657" y="3474863"/>
                  </a:cubicBezTo>
                  <a:lnTo>
                    <a:pt x="15341" y="3434067"/>
                  </a:lnTo>
                  <a:lnTo>
                    <a:pt x="15625" y="3391001"/>
                  </a:lnTo>
                  <a:lnTo>
                    <a:pt x="20368" y="3308367"/>
                  </a:lnTo>
                  <a:lnTo>
                    <a:pt x="13781" y="3280876"/>
                  </a:lnTo>
                  <a:cubicBezTo>
                    <a:pt x="5086" y="3223156"/>
                    <a:pt x="12333" y="3172978"/>
                    <a:pt x="20961" y="3117238"/>
                  </a:cubicBezTo>
                  <a:lnTo>
                    <a:pt x="24364" y="3094118"/>
                  </a:lnTo>
                  <a:lnTo>
                    <a:pt x="18483" y="3040518"/>
                  </a:lnTo>
                  <a:lnTo>
                    <a:pt x="27555" y="2964074"/>
                  </a:lnTo>
                  <a:lnTo>
                    <a:pt x="23583" y="2870797"/>
                  </a:lnTo>
                  <a:lnTo>
                    <a:pt x="27668" y="2820777"/>
                  </a:lnTo>
                  <a:lnTo>
                    <a:pt x="18599" y="2645642"/>
                  </a:lnTo>
                  <a:lnTo>
                    <a:pt x="18852" y="2641484"/>
                  </a:lnTo>
                  <a:lnTo>
                    <a:pt x="18126" y="2637889"/>
                  </a:lnTo>
                  <a:cubicBezTo>
                    <a:pt x="16562" y="2622168"/>
                    <a:pt x="15672" y="2604312"/>
                    <a:pt x="15305" y="2584750"/>
                  </a:cubicBezTo>
                  <a:lnTo>
                    <a:pt x="15622" y="2521972"/>
                  </a:lnTo>
                  <a:lnTo>
                    <a:pt x="14678" y="2488755"/>
                  </a:lnTo>
                  <a:lnTo>
                    <a:pt x="17982" y="2455975"/>
                  </a:lnTo>
                  <a:lnTo>
                    <a:pt x="18186" y="2450309"/>
                  </a:lnTo>
                  <a:cubicBezTo>
                    <a:pt x="19313" y="2425625"/>
                    <a:pt x="20663" y="2400087"/>
                    <a:pt x="22087" y="2374121"/>
                  </a:cubicBezTo>
                  <a:lnTo>
                    <a:pt x="28440" y="2242816"/>
                  </a:lnTo>
                  <a:lnTo>
                    <a:pt x="28329" y="2242368"/>
                  </a:lnTo>
                  <a:cubicBezTo>
                    <a:pt x="4684" y="2172952"/>
                    <a:pt x="8850" y="2122061"/>
                    <a:pt x="16845" y="2065415"/>
                  </a:cubicBezTo>
                  <a:lnTo>
                    <a:pt x="20663" y="2038952"/>
                  </a:lnTo>
                  <a:lnTo>
                    <a:pt x="22051" y="2023658"/>
                  </a:lnTo>
                  <a:lnTo>
                    <a:pt x="12049" y="1969920"/>
                  </a:lnTo>
                  <a:cubicBezTo>
                    <a:pt x="2319" y="1887045"/>
                    <a:pt x="10430" y="1817241"/>
                    <a:pt x="20087" y="1754026"/>
                  </a:cubicBezTo>
                  <a:lnTo>
                    <a:pt x="22259" y="1738326"/>
                  </a:lnTo>
                  <a:lnTo>
                    <a:pt x="21971" y="1728625"/>
                  </a:lnTo>
                  <a:cubicBezTo>
                    <a:pt x="21564" y="1690472"/>
                    <a:pt x="22534" y="1655088"/>
                    <a:pt x="23875" y="1619933"/>
                  </a:cubicBezTo>
                  <a:lnTo>
                    <a:pt x="27669" y="1521356"/>
                  </a:lnTo>
                  <a:lnTo>
                    <a:pt x="26058" y="1507218"/>
                  </a:lnTo>
                  <a:lnTo>
                    <a:pt x="22999" y="1488712"/>
                  </a:lnTo>
                  <a:lnTo>
                    <a:pt x="22617" y="1477032"/>
                  </a:lnTo>
                  <a:lnTo>
                    <a:pt x="16452" y="1422957"/>
                  </a:lnTo>
                  <a:cubicBezTo>
                    <a:pt x="10186" y="1330968"/>
                    <a:pt x="19072" y="1272830"/>
                    <a:pt x="28017" y="1223919"/>
                  </a:cubicBezTo>
                  <a:lnTo>
                    <a:pt x="28034" y="1223799"/>
                  </a:lnTo>
                  <a:lnTo>
                    <a:pt x="29445" y="1129392"/>
                  </a:lnTo>
                  <a:lnTo>
                    <a:pt x="30823" y="1032236"/>
                  </a:lnTo>
                  <a:lnTo>
                    <a:pt x="28329" y="1019096"/>
                  </a:lnTo>
                  <a:cubicBezTo>
                    <a:pt x="4684" y="928306"/>
                    <a:pt x="8850" y="861749"/>
                    <a:pt x="16845" y="787661"/>
                  </a:cubicBezTo>
                  <a:lnTo>
                    <a:pt x="22512" y="736288"/>
                  </a:lnTo>
                  <a:lnTo>
                    <a:pt x="12049" y="662766"/>
                  </a:lnTo>
                  <a:cubicBezTo>
                    <a:pt x="2319" y="554376"/>
                    <a:pt x="10430" y="463079"/>
                    <a:pt x="20087" y="380402"/>
                  </a:cubicBezTo>
                  <a:lnTo>
                    <a:pt x="22259" y="359868"/>
                  </a:lnTo>
                  <a:lnTo>
                    <a:pt x="21971" y="347179"/>
                  </a:lnTo>
                  <a:cubicBezTo>
                    <a:pt x="21564" y="297282"/>
                    <a:pt x="22534" y="251002"/>
                    <a:pt x="23875" y="205025"/>
                  </a:cubicBezTo>
                  <a:lnTo>
                    <a:pt x="27806" y="71444"/>
                  </a:lnTo>
                  <a:lnTo>
                    <a:pt x="22999" y="33403"/>
                  </a:lnTo>
                  <a:close/>
                </a:path>
              </a:pathLst>
            </a:custGeom>
            <a:solidFill>
              <a:srgbClr val="8FAD58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91FC2F58-AEF8-7D85-D623-6AADF96AF760}"/>
                </a:ext>
              </a:extLst>
            </p:cNvPr>
            <p:cNvSpPr/>
            <p:nvPr/>
          </p:nvSpPr>
          <p:spPr>
            <a:xfrm>
              <a:off x="426720" y="1337433"/>
              <a:ext cx="8229601" cy="4045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 latinLnBrk="1">
                <a:lnSpc>
                  <a:spcPct val="125000"/>
                </a:lnSpc>
              </a:pPr>
              <a:r>
                <a:rPr lang="ko-KR" altLang="en-US" sz="1400" b="1" spc="-150">
                  <a:ln>
                    <a:solidFill>
                      <a:srgbClr val="4F81BD">
                        <a:alpha val="0"/>
                      </a:srgbClr>
                    </a:solidFill>
                  </a:ln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대통령은 법률안의 일부에 대하여 또는 법률안을 수정하여 재의를 요구할 수 없다</a:t>
              </a:r>
              <a:r>
                <a:rPr lang="en-US" altLang="ko-KR" sz="1400" b="1" spc="-150">
                  <a:ln>
                    <a:solidFill>
                      <a:srgbClr val="4F81BD">
                        <a:alpha val="0"/>
                      </a:srgbClr>
                    </a:solidFill>
                  </a:ln>
                  <a:latin typeface="나눔스퀘어라운드 Bold" panose="020B0600000101010101" pitchFamily="50" charset="-127"/>
                  <a:ea typeface="나눔스퀘어라운드 Bold" panose="020B0600000101010101" pitchFamily="50" charset="-127"/>
                </a:rPr>
                <a:t>.</a:t>
              </a:r>
              <a:endParaRPr lang="en-US" altLang="ko-KR" sz="900" spc="-150">
                <a:ln>
                  <a:solidFill>
                    <a:srgbClr val="4F81BD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1A89823E-866C-05A0-0434-1A6B6CB8ECAC}"/>
                </a:ext>
              </a:extLst>
            </p:cNvPr>
            <p:cNvSpPr/>
            <p:nvPr/>
          </p:nvSpPr>
          <p:spPr>
            <a:xfrm flipH="1">
              <a:off x="313014" y="802004"/>
              <a:ext cx="11552009" cy="5779394"/>
            </a:xfrm>
            <a:custGeom>
              <a:avLst/>
              <a:gdLst>
                <a:gd name="connsiteX0" fmla="*/ 7393272 w 11552009"/>
                <a:gd name="connsiteY0" fmla="*/ 29 h 5889968"/>
                <a:gd name="connsiteX1" fmla="*/ 7194096 w 11552009"/>
                <a:gd name="connsiteY1" fmla="*/ 13558 h 5889968"/>
                <a:gd name="connsiteX2" fmla="*/ 7193574 w 11552009"/>
                <a:gd name="connsiteY2" fmla="*/ 37562 h 5889968"/>
                <a:gd name="connsiteX3" fmla="*/ 7193588 w 11552009"/>
                <a:gd name="connsiteY3" fmla="*/ 37831 h 5889968"/>
                <a:gd name="connsiteX4" fmla="*/ 7193185 w 11552009"/>
                <a:gd name="connsiteY4" fmla="*/ 57080 h 5889968"/>
                <a:gd name="connsiteX5" fmla="*/ 7194096 w 11552009"/>
                <a:gd name="connsiteY5" fmla="*/ 91175 h 5889968"/>
                <a:gd name="connsiteX6" fmla="*/ 7205892 w 11552009"/>
                <a:gd name="connsiteY6" fmla="*/ 93727 h 5889968"/>
                <a:gd name="connsiteX7" fmla="*/ 7258364 w 11552009"/>
                <a:gd name="connsiteY7" fmla="*/ 178571 h 5889968"/>
                <a:gd name="connsiteX8" fmla="*/ 7248751 w 11552009"/>
                <a:gd name="connsiteY8" fmla="*/ 215568 h 5889968"/>
                <a:gd name="connsiteX9" fmla="*/ 7243862 w 11552009"/>
                <a:gd name="connsiteY9" fmla="*/ 223958 h 5889968"/>
                <a:gd name="connsiteX10" fmla="*/ 7228227 w 11552009"/>
                <a:gd name="connsiteY10" fmla="*/ 245739 h 5889968"/>
                <a:gd name="connsiteX11" fmla="*/ 7172450 w 11552009"/>
                <a:gd name="connsiteY11" fmla="*/ 270651 h 5889968"/>
                <a:gd name="connsiteX12" fmla="*/ 7137604 w 11552009"/>
                <a:gd name="connsiteY12" fmla="*/ 261314 h 5889968"/>
                <a:gd name="connsiteX13" fmla="*/ 7121663 w 11552009"/>
                <a:gd name="connsiteY13" fmla="*/ 249828 h 5889968"/>
                <a:gd name="connsiteX14" fmla="*/ 7114222 w 11552009"/>
                <a:gd name="connsiteY14" fmla="*/ 243682 h 5889968"/>
                <a:gd name="connsiteX15" fmla="*/ 7105528 w 11552009"/>
                <a:gd name="connsiteY15" fmla="*/ 230693 h 5889968"/>
                <a:gd name="connsiteX16" fmla="*/ 7086536 w 11552009"/>
                <a:gd name="connsiteY16" fmla="*/ 178571 h 5889968"/>
                <a:gd name="connsiteX17" fmla="*/ 7139009 w 11552009"/>
                <a:gd name="connsiteY17" fmla="*/ 93727 h 5889968"/>
                <a:gd name="connsiteX18" fmla="*/ 7150805 w 11552009"/>
                <a:gd name="connsiteY18" fmla="*/ 91175 h 5889968"/>
                <a:gd name="connsiteX19" fmla="*/ 7150805 w 11552009"/>
                <a:gd name="connsiteY19" fmla="*/ 13558 h 5889968"/>
                <a:gd name="connsiteX20" fmla="*/ 6727698 w 11552009"/>
                <a:gd name="connsiteY20" fmla="*/ 13558 h 5889968"/>
                <a:gd name="connsiteX21" fmla="*/ 6727698 w 11552009"/>
                <a:gd name="connsiteY21" fmla="*/ 91175 h 5889968"/>
                <a:gd name="connsiteX22" fmla="*/ 6739493 w 11552009"/>
                <a:gd name="connsiteY22" fmla="*/ 93727 h 5889968"/>
                <a:gd name="connsiteX23" fmla="*/ 6771810 w 11552009"/>
                <a:gd name="connsiteY23" fmla="*/ 121162 h 5889968"/>
                <a:gd name="connsiteX24" fmla="*/ 6777535 w 11552009"/>
                <a:gd name="connsiteY24" fmla="*/ 128721 h 5889968"/>
                <a:gd name="connsiteX25" fmla="*/ 6791965 w 11552009"/>
                <a:gd name="connsiteY25" fmla="*/ 178571 h 5889968"/>
                <a:gd name="connsiteX26" fmla="*/ 6706051 w 11552009"/>
                <a:gd name="connsiteY26" fmla="*/ 270651 h 5889968"/>
                <a:gd name="connsiteX27" fmla="*/ 6674238 w 11552009"/>
                <a:gd name="connsiteY27" fmla="*/ 266430 h 5889968"/>
                <a:gd name="connsiteX28" fmla="*/ 6648767 w 11552009"/>
                <a:gd name="connsiteY28" fmla="*/ 247693 h 5889968"/>
                <a:gd name="connsiteX29" fmla="*/ 6630216 w 11552009"/>
                <a:gd name="connsiteY29" fmla="*/ 217756 h 5889968"/>
                <a:gd name="connsiteX30" fmla="*/ 6620136 w 11552009"/>
                <a:gd name="connsiteY30" fmla="*/ 178571 h 5889968"/>
                <a:gd name="connsiteX31" fmla="*/ 6637168 w 11552009"/>
                <a:gd name="connsiteY31" fmla="*/ 129355 h 5889968"/>
                <a:gd name="connsiteX32" fmla="*/ 6645947 w 11552009"/>
                <a:gd name="connsiteY32" fmla="*/ 118542 h 5889968"/>
                <a:gd name="connsiteX33" fmla="*/ 6672610 w 11552009"/>
                <a:gd name="connsiteY33" fmla="*/ 93727 h 5889968"/>
                <a:gd name="connsiteX34" fmla="*/ 6684406 w 11552009"/>
                <a:gd name="connsiteY34" fmla="*/ 91175 h 5889968"/>
                <a:gd name="connsiteX35" fmla="*/ 6684406 w 11552009"/>
                <a:gd name="connsiteY35" fmla="*/ 13558 h 5889968"/>
                <a:gd name="connsiteX36" fmla="*/ 6261299 w 11552009"/>
                <a:gd name="connsiteY36" fmla="*/ 13558 h 5889968"/>
                <a:gd name="connsiteX37" fmla="*/ 6261299 w 11552009"/>
                <a:gd name="connsiteY37" fmla="*/ 91175 h 5889968"/>
                <a:gd name="connsiteX38" fmla="*/ 6273093 w 11552009"/>
                <a:gd name="connsiteY38" fmla="*/ 93727 h 5889968"/>
                <a:gd name="connsiteX39" fmla="*/ 6325566 w 11552009"/>
                <a:gd name="connsiteY39" fmla="*/ 178571 h 5889968"/>
                <a:gd name="connsiteX40" fmla="*/ 6239652 w 11552009"/>
                <a:gd name="connsiteY40" fmla="*/ 270651 h 5889968"/>
                <a:gd name="connsiteX41" fmla="*/ 6203889 w 11552009"/>
                <a:gd name="connsiteY41" fmla="*/ 263746 h 5889968"/>
                <a:gd name="connsiteX42" fmla="*/ 6193541 w 11552009"/>
                <a:gd name="connsiteY42" fmla="*/ 257391 h 5889968"/>
                <a:gd name="connsiteX43" fmla="*/ 6175236 w 11552009"/>
                <a:gd name="connsiteY43" fmla="*/ 243941 h 5889968"/>
                <a:gd name="connsiteX44" fmla="*/ 6153738 w 11552009"/>
                <a:gd name="connsiteY44" fmla="*/ 178571 h 5889968"/>
                <a:gd name="connsiteX45" fmla="*/ 6206210 w 11552009"/>
                <a:gd name="connsiteY45" fmla="*/ 93727 h 5889968"/>
                <a:gd name="connsiteX46" fmla="*/ 6218006 w 11552009"/>
                <a:gd name="connsiteY46" fmla="*/ 91175 h 5889968"/>
                <a:gd name="connsiteX47" fmla="*/ 6218006 w 11552009"/>
                <a:gd name="connsiteY47" fmla="*/ 13558 h 5889968"/>
                <a:gd name="connsiteX48" fmla="*/ 5794899 w 11552009"/>
                <a:gd name="connsiteY48" fmla="*/ 13558 h 5889968"/>
                <a:gd name="connsiteX49" fmla="*/ 5794899 w 11552009"/>
                <a:gd name="connsiteY49" fmla="*/ 91175 h 5889968"/>
                <a:gd name="connsiteX50" fmla="*/ 5806695 w 11552009"/>
                <a:gd name="connsiteY50" fmla="*/ 93727 h 5889968"/>
                <a:gd name="connsiteX51" fmla="*/ 5859167 w 11552009"/>
                <a:gd name="connsiteY51" fmla="*/ 178571 h 5889968"/>
                <a:gd name="connsiteX52" fmla="*/ 5848227 w 11552009"/>
                <a:gd name="connsiteY52" fmla="*/ 215244 h 5889968"/>
                <a:gd name="connsiteX53" fmla="*/ 5830833 w 11552009"/>
                <a:gd name="connsiteY53" fmla="*/ 243322 h 5889968"/>
                <a:gd name="connsiteX54" fmla="*/ 5807828 w 11552009"/>
                <a:gd name="connsiteY54" fmla="*/ 260507 h 5889968"/>
                <a:gd name="connsiteX55" fmla="*/ 5776005 w 11552009"/>
                <a:gd name="connsiteY55" fmla="*/ 269844 h 5889968"/>
                <a:gd name="connsiteX56" fmla="*/ 5744181 w 11552009"/>
                <a:gd name="connsiteY56" fmla="*/ 260507 h 5889968"/>
                <a:gd name="connsiteX57" fmla="*/ 5721176 w 11552009"/>
                <a:gd name="connsiteY57" fmla="*/ 243322 h 5889968"/>
                <a:gd name="connsiteX58" fmla="*/ 5703782 w 11552009"/>
                <a:gd name="connsiteY58" fmla="*/ 215244 h 5889968"/>
                <a:gd name="connsiteX59" fmla="*/ 5692842 w 11552009"/>
                <a:gd name="connsiteY59" fmla="*/ 178571 h 5889968"/>
                <a:gd name="connsiteX60" fmla="*/ 5745314 w 11552009"/>
                <a:gd name="connsiteY60" fmla="*/ 93727 h 5889968"/>
                <a:gd name="connsiteX61" fmla="*/ 5757110 w 11552009"/>
                <a:gd name="connsiteY61" fmla="*/ 91175 h 5889968"/>
                <a:gd name="connsiteX62" fmla="*/ 5757110 w 11552009"/>
                <a:gd name="connsiteY62" fmla="*/ 13558 h 5889968"/>
                <a:gd name="connsiteX63" fmla="*/ 5334003 w 11552009"/>
                <a:gd name="connsiteY63" fmla="*/ 13558 h 5889968"/>
                <a:gd name="connsiteX64" fmla="*/ 5334003 w 11552009"/>
                <a:gd name="connsiteY64" fmla="*/ 91175 h 5889968"/>
                <a:gd name="connsiteX65" fmla="*/ 5345799 w 11552009"/>
                <a:gd name="connsiteY65" fmla="*/ 93727 h 5889968"/>
                <a:gd name="connsiteX66" fmla="*/ 5398271 w 11552009"/>
                <a:gd name="connsiteY66" fmla="*/ 178571 h 5889968"/>
                <a:gd name="connsiteX67" fmla="*/ 5376773 w 11552009"/>
                <a:gd name="connsiteY67" fmla="*/ 243941 h 5889968"/>
                <a:gd name="connsiteX68" fmla="*/ 5358468 w 11552009"/>
                <a:gd name="connsiteY68" fmla="*/ 257391 h 5889968"/>
                <a:gd name="connsiteX69" fmla="*/ 5348120 w 11552009"/>
                <a:gd name="connsiteY69" fmla="*/ 263746 h 5889968"/>
                <a:gd name="connsiteX70" fmla="*/ 5312357 w 11552009"/>
                <a:gd name="connsiteY70" fmla="*/ 270651 h 5889968"/>
                <a:gd name="connsiteX71" fmla="*/ 5226443 w 11552009"/>
                <a:gd name="connsiteY71" fmla="*/ 178571 h 5889968"/>
                <a:gd name="connsiteX72" fmla="*/ 5278916 w 11552009"/>
                <a:gd name="connsiteY72" fmla="*/ 93727 h 5889968"/>
                <a:gd name="connsiteX73" fmla="*/ 5290710 w 11552009"/>
                <a:gd name="connsiteY73" fmla="*/ 91175 h 5889968"/>
                <a:gd name="connsiteX74" fmla="*/ 5290710 w 11552009"/>
                <a:gd name="connsiteY74" fmla="*/ 13558 h 5889968"/>
                <a:gd name="connsiteX75" fmla="*/ 4867603 w 11552009"/>
                <a:gd name="connsiteY75" fmla="*/ 13558 h 5889968"/>
                <a:gd name="connsiteX76" fmla="*/ 4867603 w 11552009"/>
                <a:gd name="connsiteY76" fmla="*/ 91175 h 5889968"/>
                <a:gd name="connsiteX77" fmla="*/ 4879399 w 11552009"/>
                <a:gd name="connsiteY77" fmla="*/ 93727 h 5889968"/>
                <a:gd name="connsiteX78" fmla="*/ 4906062 w 11552009"/>
                <a:gd name="connsiteY78" fmla="*/ 118542 h 5889968"/>
                <a:gd name="connsiteX79" fmla="*/ 4914841 w 11552009"/>
                <a:gd name="connsiteY79" fmla="*/ 129355 h 5889968"/>
                <a:gd name="connsiteX80" fmla="*/ 4931873 w 11552009"/>
                <a:gd name="connsiteY80" fmla="*/ 178571 h 5889968"/>
                <a:gd name="connsiteX81" fmla="*/ 4921793 w 11552009"/>
                <a:gd name="connsiteY81" fmla="*/ 217756 h 5889968"/>
                <a:gd name="connsiteX82" fmla="*/ 4903242 w 11552009"/>
                <a:gd name="connsiteY82" fmla="*/ 247693 h 5889968"/>
                <a:gd name="connsiteX83" fmla="*/ 4877771 w 11552009"/>
                <a:gd name="connsiteY83" fmla="*/ 266430 h 5889968"/>
                <a:gd name="connsiteX84" fmla="*/ 4845958 w 11552009"/>
                <a:gd name="connsiteY84" fmla="*/ 270651 h 5889968"/>
                <a:gd name="connsiteX85" fmla="*/ 4760044 w 11552009"/>
                <a:gd name="connsiteY85" fmla="*/ 178571 h 5889968"/>
                <a:gd name="connsiteX86" fmla="*/ 4774474 w 11552009"/>
                <a:gd name="connsiteY86" fmla="*/ 128721 h 5889968"/>
                <a:gd name="connsiteX87" fmla="*/ 4780199 w 11552009"/>
                <a:gd name="connsiteY87" fmla="*/ 121162 h 5889968"/>
                <a:gd name="connsiteX88" fmla="*/ 4812516 w 11552009"/>
                <a:gd name="connsiteY88" fmla="*/ 93727 h 5889968"/>
                <a:gd name="connsiteX89" fmla="*/ 4824311 w 11552009"/>
                <a:gd name="connsiteY89" fmla="*/ 91175 h 5889968"/>
                <a:gd name="connsiteX90" fmla="*/ 4824311 w 11552009"/>
                <a:gd name="connsiteY90" fmla="*/ 13558 h 5889968"/>
                <a:gd name="connsiteX91" fmla="*/ 4401204 w 11552009"/>
                <a:gd name="connsiteY91" fmla="*/ 13558 h 5889968"/>
                <a:gd name="connsiteX92" fmla="*/ 4401204 w 11552009"/>
                <a:gd name="connsiteY92" fmla="*/ 91175 h 5889968"/>
                <a:gd name="connsiteX93" fmla="*/ 4413000 w 11552009"/>
                <a:gd name="connsiteY93" fmla="*/ 93727 h 5889968"/>
                <a:gd name="connsiteX94" fmla="*/ 4465473 w 11552009"/>
                <a:gd name="connsiteY94" fmla="*/ 178571 h 5889968"/>
                <a:gd name="connsiteX95" fmla="*/ 4446481 w 11552009"/>
                <a:gd name="connsiteY95" fmla="*/ 230693 h 5889968"/>
                <a:gd name="connsiteX96" fmla="*/ 4437787 w 11552009"/>
                <a:gd name="connsiteY96" fmla="*/ 243682 h 5889968"/>
                <a:gd name="connsiteX97" fmla="*/ 4430346 w 11552009"/>
                <a:gd name="connsiteY97" fmla="*/ 249828 h 5889968"/>
                <a:gd name="connsiteX98" fmla="*/ 4414405 w 11552009"/>
                <a:gd name="connsiteY98" fmla="*/ 261314 h 5889968"/>
                <a:gd name="connsiteX99" fmla="*/ 4379559 w 11552009"/>
                <a:gd name="connsiteY99" fmla="*/ 270651 h 5889968"/>
                <a:gd name="connsiteX100" fmla="*/ 4323782 w 11552009"/>
                <a:gd name="connsiteY100" fmla="*/ 245739 h 5889968"/>
                <a:gd name="connsiteX101" fmla="*/ 4308147 w 11552009"/>
                <a:gd name="connsiteY101" fmla="*/ 223958 h 5889968"/>
                <a:gd name="connsiteX102" fmla="*/ 4303258 w 11552009"/>
                <a:gd name="connsiteY102" fmla="*/ 215568 h 5889968"/>
                <a:gd name="connsiteX103" fmla="*/ 4293645 w 11552009"/>
                <a:gd name="connsiteY103" fmla="*/ 178571 h 5889968"/>
                <a:gd name="connsiteX104" fmla="*/ 4346117 w 11552009"/>
                <a:gd name="connsiteY104" fmla="*/ 93727 h 5889968"/>
                <a:gd name="connsiteX105" fmla="*/ 4357913 w 11552009"/>
                <a:gd name="connsiteY105" fmla="*/ 91175 h 5889968"/>
                <a:gd name="connsiteX106" fmla="*/ 4358824 w 11552009"/>
                <a:gd name="connsiteY106" fmla="*/ 57080 h 5889968"/>
                <a:gd name="connsiteX107" fmla="*/ 4358421 w 11552009"/>
                <a:gd name="connsiteY107" fmla="*/ 37831 h 5889968"/>
                <a:gd name="connsiteX108" fmla="*/ 4358435 w 11552009"/>
                <a:gd name="connsiteY108" fmla="*/ 37562 h 5889968"/>
                <a:gd name="connsiteX109" fmla="*/ 4357913 w 11552009"/>
                <a:gd name="connsiteY109" fmla="*/ 13558 h 5889968"/>
                <a:gd name="connsiteX110" fmla="*/ 4158737 w 11552009"/>
                <a:gd name="connsiteY110" fmla="*/ 29 h 5889968"/>
                <a:gd name="connsiteX111" fmla="*/ 3934805 w 11552009"/>
                <a:gd name="connsiteY111" fmla="*/ 13558 h 5889968"/>
                <a:gd name="connsiteX112" fmla="*/ 3934805 w 11552009"/>
                <a:gd name="connsiteY112" fmla="*/ 91175 h 5889968"/>
                <a:gd name="connsiteX113" fmla="*/ 3946601 w 11552009"/>
                <a:gd name="connsiteY113" fmla="*/ 93727 h 5889968"/>
                <a:gd name="connsiteX114" fmla="*/ 3982185 w 11552009"/>
                <a:gd name="connsiteY114" fmla="*/ 126400 h 5889968"/>
                <a:gd name="connsiteX115" fmla="*/ 3999075 w 11552009"/>
                <a:gd name="connsiteY115" fmla="*/ 178571 h 5889968"/>
                <a:gd name="connsiteX116" fmla="*/ 3913160 w 11552009"/>
                <a:gd name="connsiteY116" fmla="*/ 270651 h 5889968"/>
                <a:gd name="connsiteX117" fmla="*/ 3827247 w 11552009"/>
                <a:gd name="connsiteY117" fmla="*/ 178571 h 5889968"/>
                <a:gd name="connsiteX118" fmla="*/ 3879718 w 11552009"/>
                <a:gd name="connsiteY118" fmla="*/ 93727 h 5889968"/>
                <a:gd name="connsiteX119" fmla="*/ 3891513 w 11552009"/>
                <a:gd name="connsiteY119" fmla="*/ 91175 h 5889968"/>
                <a:gd name="connsiteX120" fmla="*/ 3891513 w 11552009"/>
                <a:gd name="connsiteY120" fmla="*/ 13558 h 5889968"/>
                <a:gd name="connsiteX121" fmla="*/ 3468407 w 11552009"/>
                <a:gd name="connsiteY121" fmla="*/ 13558 h 5889968"/>
                <a:gd name="connsiteX122" fmla="*/ 3468407 w 11552009"/>
                <a:gd name="connsiteY122" fmla="*/ 91175 h 5889968"/>
                <a:gd name="connsiteX123" fmla="*/ 3480202 w 11552009"/>
                <a:gd name="connsiteY123" fmla="*/ 93727 h 5889968"/>
                <a:gd name="connsiteX124" fmla="*/ 3532675 w 11552009"/>
                <a:gd name="connsiteY124" fmla="*/ 178571 h 5889968"/>
                <a:gd name="connsiteX125" fmla="*/ 3446761 w 11552009"/>
                <a:gd name="connsiteY125" fmla="*/ 270651 h 5889968"/>
                <a:gd name="connsiteX126" fmla="*/ 3415948 w 11552009"/>
                <a:gd name="connsiteY126" fmla="*/ 262679 h 5889968"/>
                <a:gd name="connsiteX127" fmla="*/ 3387779 w 11552009"/>
                <a:gd name="connsiteY127" fmla="*/ 245362 h 5889968"/>
                <a:gd name="connsiteX128" fmla="*/ 3385697 w 11552009"/>
                <a:gd name="connsiteY128" fmla="*/ 243906 h 5889968"/>
                <a:gd name="connsiteX129" fmla="*/ 3374186 w 11552009"/>
                <a:gd name="connsiteY129" fmla="*/ 228514 h 5889968"/>
                <a:gd name="connsiteX130" fmla="*/ 3364716 w 11552009"/>
                <a:gd name="connsiteY130" fmla="*/ 213253 h 5889968"/>
                <a:gd name="connsiteX131" fmla="*/ 3360847 w 11552009"/>
                <a:gd name="connsiteY131" fmla="*/ 178571 h 5889968"/>
                <a:gd name="connsiteX132" fmla="*/ 3413320 w 11552009"/>
                <a:gd name="connsiteY132" fmla="*/ 93727 h 5889968"/>
                <a:gd name="connsiteX133" fmla="*/ 3425114 w 11552009"/>
                <a:gd name="connsiteY133" fmla="*/ 91175 h 5889968"/>
                <a:gd name="connsiteX134" fmla="*/ 3425114 w 11552009"/>
                <a:gd name="connsiteY134" fmla="*/ 13558 h 5889968"/>
                <a:gd name="connsiteX135" fmla="*/ 3002008 w 11552009"/>
                <a:gd name="connsiteY135" fmla="*/ 13558 h 5889968"/>
                <a:gd name="connsiteX136" fmla="*/ 3002008 w 11552009"/>
                <a:gd name="connsiteY136" fmla="*/ 91175 h 5889968"/>
                <a:gd name="connsiteX137" fmla="*/ 3013804 w 11552009"/>
                <a:gd name="connsiteY137" fmla="*/ 93727 h 5889968"/>
                <a:gd name="connsiteX138" fmla="*/ 3051342 w 11552009"/>
                <a:gd name="connsiteY138" fmla="*/ 127659 h 5889968"/>
                <a:gd name="connsiteX139" fmla="*/ 3066277 w 11552009"/>
                <a:gd name="connsiteY139" fmla="*/ 178571 h 5889968"/>
                <a:gd name="connsiteX140" fmla="*/ 2980363 w 11552009"/>
                <a:gd name="connsiteY140" fmla="*/ 270651 h 5889968"/>
                <a:gd name="connsiteX141" fmla="*/ 2894448 w 11552009"/>
                <a:gd name="connsiteY141" fmla="*/ 178571 h 5889968"/>
                <a:gd name="connsiteX142" fmla="*/ 2946921 w 11552009"/>
                <a:gd name="connsiteY142" fmla="*/ 93727 h 5889968"/>
                <a:gd name="connsiteX143" fmla="*/ 2958716 w 11552009"/>
                <a:gd name="connsiteY143" fmla="*/ 91175 h 5889968"/>
                <a:gd name="connsiteX144" fmla="*/ 2958716 w 11552009"/>
                <a:gd name="connsiteY144" fmla="*/ 13558 h 5889968"/>
                <a:gd name="connsiteX145" fmla="*/ 2535608 w 11552009"/>
                <a:gd name="connsiteY145" fmla="*/ 13558 h 5889968"/>
                <a:gd name="connsiteX146" fmla="*/ 2535608 w 11552009"/>
                <a:gd name="connsiteY146" fmla="*/ 91175 h 5889968"/>
                <a:gd name="connsiteX147" fmla="*/ 2547404 w 11552009"/>
                <a:gd name="connsiteY147" fmla="*/ 93727 h 5889968"/>
                <a:gd name="connsiteX148" fmla="*/ 2599878 w 11552009"/>
                <a:gd name="connsiteY148" fmla="*/ 178571 h 5889968"/>
                <a:gd name="connsiteX149" fmla="*/ 2513964 w 11552009"/>
                <a:gd name="connsiteY149" fmla="*/ 270651 h 5889968"/>
                <a:gd name="connsiteX150" fmla="*/ 2480296 w 11552009"/>
                <a:gd name="connsiteY150" fmla="*/ 266174 h 5889968"/>
                <a:gd name="connsiteX151" fmla="*/ 2468471 w 11552009"/>
                <a:gd name="connsiteY151" fmla="*/ 258150 h 5889968"/>
                <a:gd name="connsiteX152" fmla="*/ 2451907 w 11552009"/>
                <a:gd name="connsiteY152" fmla="*/ 245660 h 5889968"/>
                <a:gd name="connsiteX153" fmla="*/ 2428049 w 11552009"/>
                <a:gd name="connsiteY153" fmla="*/ 178571 h 5889968"/>
                <a:gd name="connsiteX154" fmla="*/ 2480523 w 11552009"/>
                <a:gd name="connsiteY154" fmla="*/ 93727 h 5889968"/>
                <a:gd name="connsiteX155" fmla="*/ 2492316 w 11552009"/>
                <a:gd name="connsiteY155" fmla="*/ 91175 h 5889968"/>
                <a:gd name="connsiteX156" fmla="*/ 2492316 w 11552009"/>
                <a:gd name="connsiteY156" fmla="*/ 13558 h 5889968"/>
                <a:gd name="connsiteX157" fmla="*/ 2069209 w 11552009"/>
                <a:gd name="connsiteY157" fmla="*/ 13558 h 5889968"/>
                <a:gd name="connsiteX158" fmla="*/ 2069209 w 11552009"/>
                <a:gd name="connsiteY158" fmla="*/ 91175 h 5889968"/>
                <a:gd name="connsiteX159" fmla="*/ 2081007 w 11552009"/>
                <a:gd name="connsiteY159" fmla="*/ 93727 h 5889968"/>
                <a:gd name="connsiteX160" fmla="*/ 2133479 w 11552009"/>
                <a:gd name="connsiteY160" fmla="*/ 178571 h 5889968"/>
                <a:gd name="connsiteX161" fmla="*/ 2047566 w 11552009"/>
                <a:gd name="connsiteY161" fmla="*/ 270651 h 5889968"/>
                <a:gd name="connsiteX162" fmla="*/ 1961651 w 11552009"/>
                <a:gd name="connsiteY162" fmla="*/ 178571 h 5889968"/>
                <a:gd name="connsiteX163" fmla="*/ 1977661 w 11552009"/>
                <a:gd name="connsiteY163" fmla="*/ 129354 h 5889968"/>
                <a:gd name="connsiteX164" fmla="*/ 1985808 w 11552009"/>
                <a:gd name="connsiteY164" fmla="*/ 118866 h 5889968"/>
                <a:gd name="connsiteX165" fmla="*/ 2014124 w 11552009"/>
                <a:gd name="connsiteY165" fmla="*/ 93727 h 5889968"/>
                <a:gd name="connsiteX166" fmla="*/ 2025918 w 11552009"/>
                <a:gd name="connsiteY166" fmla="*/ 91175 h 5889968"/>
                <a:gd name="connsiteX167" fmla="*/ 2025918 w 11552009"/>
                <a:gd name="connsiteY167" fmla="*/ 13558 h 5889968"/>
                <a:gd name="connsiteX168" fmla="*/ 1923669 w 11552009"/>
                <a:gd name="connsiteY168" fmla="*/ 17135 h 5889968"/>
                <a:gd name="connsiteX169" fmla="*/ 1904688 w 11552009"/>
                <a:gd name="connsiteY169" fmla="*/ 17838 h 5889968"/>
                <a:gd name="connsiteX170" fmla="*/ 1831720 w 11552009"/>
                <a:gd name="connsiteY170" fmla="*/ 15479 h 5889968"/>
                <a:gd name="connsiteX171" fmla="*/ 1602810 w 11552009"/>
                <a:gd name="connsiteY171" fmla="*/ 13558 h 5889968"/>
                <a:gd name="connsiteX172" fmla="*/ 1602810 w 11552009"/>
                <a:gd name="connsiteY172" fmla="*/ 91175 h 5889968"/>
                <a:gd name="connsiteX173" fmla="*/ 1614607 w 11552009"/>
                <a:gd name="connsiteY173" fmla="*/ 93727 h 5889968"/>
                <a:gd name="connsiteX174" fmla="*/ 1635587 w 11552009"/>
                <a:gd name="connsiteY174" fmla="*/ 107465 h 5889968"/>
                <a:gd name="connsiteX175" fmla="*/ 1644691 w 11552009"/>
                <a:gd name="connsiteY175" fmla="*/ 117699 h 5889968"/>
                <a:gd name="connsiteX176" fmla="*/ 1653401 w 11552009"/>
                <a:gd name="connsiteY176" fmla="*/ 128170 h 5889968"/>
                <a:gd name="connsiteX177" fmla="*/ 1667079 w 11552009"/>
                <a:gd name="connsiteY177" fmla="*/ 178571 h 5889968"/>
                <a:gd name="connsiteX178" fmla="*/ 1655903 w 11552009"/>
                <a:gd name="connsiteY178" fmla="*/ 216276 h 5889968"/>
                <a:gd name="connsiteX179" fmla="*/ 1638226 w 11552009"/>
                <a:gd name="connsiteY179" fmla="*/ 245294 h 5889968"/>
                <a:gd name="connsiteX180" fmla="*/ 1617998 w 11552009"/>
                <a:gd name="connsiteY180" fmla="*/ 261352 h 5889968"/>
                <a:gd name="connsiteX181" fmla="*/ 1581165 w 11552009"/>
                <a:gd name="connsiteY181" fmla="*/ 270651 h 5889968"/>
                <a:gd name="connsiteX182" fmla="*/ 1495252 w 11552009"/>
                <a:gd name="connsiteY182" fmla="*/ 178571 h 5889968"/>
                <a:gd name="connsiteX183" fmla="*/ 1511848 w 11552009"/>
                <a:gd name="connsiteY183" fmla="*/ 125480 h 5889968"/>
                <a:gd name="connsiteX184" fmla="*/ 1518014 w 11552009"/>
                <a:gd name="connsiteY184" fmla="*/ 118021 h 5889968"/>
                <a:gd name="connsiteX185" fmla="*/ 1547723 w 11552009"/>
                <a:gd name="connsiteY185" fmla="*/ 93727 h 5889968"/>
                <a:gd name="connsiteX186" fmla="*/ 1559519 w 11552009"/>
                <a:gd name="connsiteY186" fmla="*/ 91175 h 5889968"/>
                <a:gd name="connsiteX187" fmla="*/ 1559519 w 11552009"/>
                <a:gd name="connsiteY187" fmla="*/ 13558 h 5889968"/>
                <a:gd name="connsiteX188" fmla="*/ 1446213 w 11552009"/>
                <a:gd name="connsiteY188" fmla="*/ 10053 h 5889968"/>
                <a:gd name="connsiteX189" fmla="*/ 1394997 w 11552009"/>
                <a:gd name="connsiteY189" fmla="*/ 11161 h 5889968"/>
                <a:gd name="connsiteX190" fmla="*/ 1365746 w 11552009"/>
                <a:gd name="connsiteY190" fmla="*/ 9781 h 5889968"/>
                <a:gd name="connsiteX191" fmla="*/ 1136411 w 11552009"/>
                <a:gd name="connsiteY191" fmla="*/ 13558 h 5889968"/>
                <a:gd name="connsiteX192" fmla="*/ 1136411 w 11552009"/>
                <a:gd name="connsiteY192" fmla="*/ 91175 h 5889968"/>
                <a:gd name="connsiteX193" fmla="*/ 1148208 w 11552009"/>
                <a:gd name="connsiteY193" fmla="*/ 93727 h 5889968"/>
                <a:gd name="connsiteX194" fmla="*/ 1200680 w 11552009"/>
                <a:gd name="connsiteY194" fmla="*/ 178571 h 5889968"/>
                <a:gd name="connsiteX195" fmla="*/ 1114766 w 11552009"/>
                <a:gd name="connsiteY195" fmla="*/ 270651 h 5889968"/>
                <a:gd name="connsiteX196" fmla="*/ 1028853 w 11552009"/>
                <a:gd name="connsiteY196" fmla="*/ 178571 h 5889968"/>
                <a:gd name="connsiteX197" fmla="*/ 1041236 w 11552009"/>
                <a:gd name="connsiteY197" fmla="*/ 131311 h 5889968"/>
                <a:gd name="connsiteX198" fmla="*/ 1081324 w 11552009"/>
                <a:gd name="connsiteY198" fmla="*/ 93727 h 5889968"/>
                <a:gd name="connsiteX199" fmla="*/ 1093121 w 11552009"/>
                <a:gd name="connsiteY199" fmla="*/ 91175 h 5889968"/>
                <a:gd name="connsiteX200" fmla="*/ 1093121 w 11552009"/>
                <a:gd name="connsiteY200" fmla="*/ 13558 h 5889968"/>
                <a:gd name="connsiteX201" fmla="*/ 978367 w 11552009"/>
                <a:gd name="connsiteY201" fmla="*/ 13727 h 5889968"/>
                <a:gd name="connsiteX202" fmla="*/ 967398 w 11552009"/>
                <a:gd name="connsiteY202" fmla="*/ 14027 h 5889968"/>
                <a:gd name="connsiteX203" fmla="*/ 872220 w 11552009"/>
                <a:gd name="connsiteY203" fmla="*/ 11572 h 5889968"/>
                <a:gd name="connsiteX204" fmla="*/ 670012 w 11552009"/>
                <a:gd name="connsiteY204" fmla="*/ 13558 h 5889968"/>
                <a:gd name="connsiteX205" fmla="*/ 669098 w 11552009"/>
                <a:gd name="connsiteY205" fmla="*/ 35717 h 5889968"/>
                <a:gd name="connsiteX206" fmla="*/ 669275 w 11552009"/>
                <a:gd name="connsiteY206" fmla="*/ 41050 h 5889968"/>
                <a:gd name="connsiteX207" fmla="*/ 668927 w 11552009"/>
                <a:gd name="connsiteY207" fmla="*/ 53981 h 5889968"/>
                <a:gd name="connsiteX208" fmla="*/ 670012 w 11552009"/>
                <a:gd name="connsiteY208" fmla="*/ 91175 h 5889968"/>
                <a:gd name="connsiteX209" fmla="*/ 681809 w 11552009"/>
                <a:gd name="connsiteY209" fmla="*/ 93727 h 5889968"/>
                <a:gd name="connsiteX210" fmla="*/ 703035 w 11552009"/>
                <a:gd name="connsiteY210" fmla="*/ 107315 h 5889968"/>
                <a:gd name="connsiteX211" fmla="*/ 712171 w 11552009"/>
                <a:gd name="connsiteY211" fmla="*/ 117634 h 5889968"/>
                <a:gd name="connsiteX212" fmla="*/ 719125 w 11552009"/>
                <a:gd name="connsiteY212" fmla="*/ 126804 h 5889968"/>
                <a:gd name="connsiteX213" fmla="*/ 734281 w 11552009"/>
                <a:gd name="connsiteY213" fmla="*/ 178571 h 5889968"/>
                <a:gd name="connsiteX214" fmla="*/ 703871 w 11552009"/>
                <a:gd name="connsiteY214" fmla="*/ 244902 h 5889968"/>
                <a:gd name="connsiteX215" fmla="*/ 690731 w 11552009"/>
                <a:gd name="connsiteY215" fmla="*/ 254916 h 5889968"/>
                <a:gd name="connsiteX216" fmla="*/ 679119 w 11552009"/>
                <a:gd name="connsiteY216" fmla="*/ 262263 h 5889968"/>
                <a:gd name="connsiteX217" fmla="*/ 648367 w 11552009"/>
                <a:gd name="connsiteY217" fmla="*/ 270651 h 5889968"/>
                <a:gd name="connsiteX218" fmla="*/ 562453 w 11552009"/>
                <a:gd name="connsiteY218" fmla="*/ 178571 h 5889968"/>
                <a:gd name="connsiteX219" fmla="*/ 614925 w 11552009"/>
                <a:gd name="connsiteY219" fmla="*/ 93727 h 5889968"/>
                <a:gd name="connsiteX220" fmla="*/ 626721 w 11552009"/>
                <a:gd name="connsiteY220" fmla="*/ 91175 h 5889968"/>
                <a:gd name="connsiteX221" fmla="*/ 626721 w 11552009"/>
                <a:gd name="connsiteY221" fmla="*/ 13558 h 5889968"/>
                <a:gd name="connsiteX222" fmla="*/ 496732 w 11552009"/>
                <a:gd name="connsiteY222" fmla="*/ 12406 h 5889968"/>
                <a:gd name="connsiteX223" fmla="*/ 436520 w 11552009"/>
                <a:gd name="connsiteY223" fmla="*/ 13286 h 5889968"/>
                <a:gd name="connsiteX224" fmla="*/ 377055 w 11552009"/>
                <a:gd name="connsiteY224" fmla="*/ 12789 h 5889968"/>
                <a:gd name="connsiteX225" fmla="*/ 301136 w 11552009"/>
                <a:gd name="connsiteY225" fmla="*/ 13558 h 5889968"/>
                <a:gd name="connsiteX226" fmla="*/ 86736 w 11552009"/>
                <a:gd name="connsiteY226" fmla="*/ 112489 h 5889968"/>
                <a:gd name="connsiteX227" fmla="*/ 78367 w 11552009"/>
                <a:gd name="connsiteY227" fmla="*/ 125075 h 5889968"/>
                <a:gd name="connsiteX228" fmla="*/ 63219 w 11552009"/>
                <a:gd name="connsiteY228" fmla="*/ 140952 h 5889968"/>
                <a:gd name="connsiteX229" fmla="*/ 34926 w 11552009"/>
                <a:gd name="connsiteY229" fmla="*/ 187149 h 5889968"/>
                <a:gd name="connsiteX230" fmla="*/ 32707 w 11552009"/>
                <a:gd name="connsiteY230" fmla="*/ 193744 h 5889968"/>
                <a:gd name="connsiteX231" fmla="*/ 25084 w 11552009"/>
                <a:gd name="connsiteY231" fmla="*/ 205207 h 5889968"/>
                <a:gd name="connsiteX232" fmla="*/ 21913 w 11552009"/>
                <a:gd name="connsiteY232" fmla="*/ 225816 h 5889968"/>
                <a:gd name="connsiteX233" fmla="*/ 16593 w 11552009"/>
                <a:gd name="connsiteY233" fmla="*/ 241623 h 5889968"/>
                <a:gd name="connsiteX234" fmla="*/ 9733 w 11552009"/>
                <a:gd name="connsiteY234" fmla="*/ 304960 h 5889968"/>
                <a:gd name="connsiteX235" fmla="*/ 6599 w 11552009"/>
                <a:gd name="connsiteY235" fmla="*/ 917338 h 5889968"/>
                <a:gd name="connsiteX236" fmla="*/ 7599 w 11552009"/>
                <a:gd name="connsiteY236" fmla="*/ 964559 h 5889968"/>
                <a:gd name="connsiteX237" fmla="*/ 7609 w 11552009"/>
                <a:gd name="connsiteY237" fmla="*/ 1021335 h 5889968"/>
                <a:gd name="connsiteX238" fmla="*/ 9733 w 11552009"/>
                <a:gd name="connsiteY238" fmla="*/ 1229034 h 5889968"/>
                <a:gd name="connsiteX239" fmla="*/ 9179 w 11552009"/>
                <a:gd name="connsiteY239" fmla="*/ 1633233 h 5889968"/>
                <a:gd name="connsiteX240" fmla="*/ 8712 w 11552009"/>
                <a:gd name="connsiteY240" fmla="*/ 1698778 h 5889968"/>
                <a:gd name="connsiteX241" fmla="*/ 5861 w 11552009"/>
                <a:gd name="connsiteY241" fmla="*/ 1757112 h 5889968"/>
                <a:gd name="connsiteX242" fmla="*/ 6040 w 11552009"/>
                <a:gd name="connsiteY242" fmla="*/ 2267976 h 5889968"/>
                <a:gd name="connsiteX243" fmla="*/ 7326 w 11552009"/>
                <a:gd name="connsiteY243" fmla="*/ 2292335 h 5889968"/>
                <a:gd name="connsiteX244" fmla="*/ 6239 w 11552009"/>
                <a:gd name="connsiteY244" fmla="*/ 2357889 h 5889968"/>
                <a:gd name="connsiteX245" fmla="*/ 7019 w 11552009"/>
                <a:gd name="connsiteY245" fmla="*/ 2423024 h 5889968"/>
                <a:gd name="connsiteX246" fmla="*/ 9711 w 11552009"/>
                <a:gd name="connsiteY246" fmla="*/ 2495736 h 5889968"/>
                <a:gd name="connsiteX247" fmla="*/ 3915 w 11552009"/>
                <a:gd name="connsiteY247" fmla="*/ 2625113 h 5889968"/>
                <a:gd name="connsiteX248" fmla="*/ 48 w 11552009"/>
                <a:gd name="connsiteY248" fmla="*/ 2797798 h 5889968"/>
                <a:gd name="connsiteX249" fmla="*/ 1353 w 11552009"/>
                <a:gd name="connsiteY249" fmla="*/ 2848397 h 5889968"/>
                <a:gd name="connsiteX250" fmla="*/ 566 w 11552009"/>
                <a:gd name="connsiteY250" fmla="*/ 2873555 h 5889968"/>
                <a:gd name="connsiteX251" fmla="*/ 9733 w 11552009"/>
                <a:gd name="connsiteY251" fmla="*/ 2997976 h 5889968"/>
                <a:gd name="connsiteX252" fmla="*/ 9733 w 11552009"/>
                <a:gd name="connsiteY252" fmla="*/ 3605225 h 5889968"/>
                <a:gd name="connsiteX253" fmla="*/ 11204 w 11552009"/>
                <a:gd name="connsiteY253" fmla="*/ 3629511 h 5889968"/>
                <a:gd name="connsiteX254" fmla="*/ 9733 w 11552009"/>
                <a:gd name="connsiteY254" fmla="*/ 3658029 h 5889968"/>
                <a:gd name="connsiteX255" fmla="*/ 9733 w 11552009"/>
                <a:gd name="connsiteY255" fmla="*/ 4318082 h 5889968"/>
                <a:gd name="connsiteX256" fmla="*/ 12608 w 11552009"/>
                <a:gd name="connsiteY256" fmla="*/ 4411351 h 5889968"/>
                <a:gd name="connsiteX257" fmla="*/ 11108 w 11552009"/>
                <a:gd name="connsiteY257" fmla="*/ 4608813 h 5889968"/>
                <a:gd name="connsiteX258" fmla="*/ 9733 w 11552009"/>
                <a:gd name="connsiteY258" fmla="*/ 4925331 h 5889968"/>
                <a:gd name="connsiteX259" fmla="*/ 10615 w 11552009"/>
                <a:gd name="connsiteY259" fmla="*/ 4961149 h 5889968"/>
                <a:gd name="connsiteX260" fmla="*/ 9733 w 11552009"/>
                <a:gd name="connsiteY260" fmla="*/ 4978135 h 5889968"/>
                <a:gd name="connsiteX261" fmla="*/ 9733 w 11552009"/>
                <a:gd name="connsiteY261" fmla="*/ 5585384 h 5889968"/>
                <a:gd name="connsiteX262" fmla="*/ 301136 w 11552009"/>
                <a:gd name="connsiteY262" fmla="*/ 5876786 h 5889968"/>
                <a:gd name="connsiteX263" fmla="*/ 739097 w 11552009"/>
                <a:gd name="connsiteY263" fmla="*/ 5886069 h 5889968"/>
                <a:gd name="connsiteX264" fmla="*/ 755904 w 11552009"/>
                <a:gd name="connsiteY264" fmla="*/ 5885533 h 5889968"/>
                <a:gd name="connsiteX265" fmla="*/ 786876 w 11552009"/>
                <a:gd name="connsiteY265" fmla="*/ 5886147 h 5889968"/>
                <a:gd name="connsiteX266" fmla="*/ 1116218 w 11552009"/>
                <a:gd name="connsiteY266" fmla="*/ 5883085 h 5889968"/>
                <a:gd name="connsiteX267" fmla="*/ 1166951 w 11552009"/>
                <a:gd name="connsiteY267" fmla="*/ 5879483 h 5889968"/>
                <a:gd name="connsiteX268" fmla="*/ 1230791 w 11552009"/>
                <a:gd name="connsiteY268" fmla="*/ 5881224 h 5889968"/>
                <a:gd name="connsiteX269" fmla="*/ 1424048 w 11552009"/>
                <a:gd name="connsiteY269" fmla="*/ 5876786 h 5889968"/>
                <a:gd name="connsiteX270" fmla="*/ 1889645 w 11552009"/>
                <a:gd name="connsiteY270" fmla="*/ 5876786 h 5889968"/>
                <a:gd name="connsiteX271" fmla="*/ 1969077 w 11552009"/>
                <a:gd name="connsiteY271" fmla="*/ 5873304 h 5889968"/>
                <a:gd name="connsiteX272" fmla="*/ 2034195 w 11552009"/>
                <a:gd name="connsiteY272" fmla="*/ 5874898 h 5889968"/>
                <a:gd name="connsiteX273" fmla="*/ 2245691 w 11552009"/>
                <a:gd name="connsiteY273" fmla="*/ 5876786 h 5889968"/>
                <a:gd name="connsiteX274" fmla="*/ 2290622 w 11552009"/>
                <a:gd name="connsiteY274" fmla="*/ 5868719 h 5889968"/>
                <a:gd name="connsiteX275" fmla="*/ 2295606 w 11552009"/>
                <a:gd name="connsiteY275" fmla="*/ 5865514 h 5889968"/>
                <a:gd name="connsiteX276" fmla="*/ 2403043 w 11552009"/>
                <a:gd name="connsiteY276" fmla="*/ 5867252 h 5889968"/>
                <a:gd name="connsiteX277" fmla="*/ 2574349 w 11552009"/>
                <a:gd name="connsiteY277" fmla="*/ 5876786 h 5889968"/>
                <a:gd name="connsiteX278" fmla="*/ 2623413 w 11552009"/>
                <a:gd name="connsiteY278" fmla="*/ 5877912 h 5889968"/>
                <a:gd name="connsiteX279" fmla="*/ 2757301 w 11552009"/>
                <a:gd name="connsiteY279" fmla="*/ 5884869 h 5889968"/>
                <a:gd name="connsiteX280" fmla="*/ 3340356 w 11552009"/>
                <a:gd name="connsiteY280" fmla="*/ 5882321 h 5889968"/>
                <a:gd name="connsiteX281" fmla="*/ 3342294 w 11552009"/>
                <a:gd name="connsiteY281" fmla="*/ 5882256 h 5889968"/>
                <a:gd name="connsiteX282" fmla="*/ 3361038 w 11552009"/>
                <a:gd name="connsiteY282" fmla="*/ 5883487 h 5889968"/>
                <a:gd name="connsiteX283" fmla="*/ 3752308 w 11552009"/>
                <a:gd name="connsiteY283" fmla="*/ 5883303 h 5889968"/>
                <a:gd name="connsiteX284" fmla="*/ 3802916 w 11552009"/>
                <a:gd name="connsiteY284" fmla="*/ 5882084 h 5889968"/>
                <a:gd name="connsiteX285" fmla="*/ 3960109 w 11552009"/>
                <a:gd name="connsiteY285" fmla="*/ 5886495 h 5889968"/>
                <a:gd name="connsiteX286" fmla="*/ 4322854 w 11552009"/>
                <a:gd name="connsiteY286" fmla="*/ 5885185 h 5889968"/>
                <a:gd name="connsiteX287" fmla="*/ 4386053 w 11552009"/>
                <a:gd name="connsiteY287" fmla="*/ 5879048 h 5889968"/>
                <a:gd name="connsiteX288" fmla="*/ 4398887 w 11552009"/>
                <a:gd name="connsiteY288" fmla="*/ 5878989 h 5889968"/>
                <a:gd name="connsiteX289" fmla="*/ 4628456 w 11552009"/>
                <a:gd name="connsiteY289" fmla="*/ 5876786 h 5889968"/>
                <a:gd name="connsiteX290" fmla="*/ 4895991 w 11552009"/>
                <a:gd name="connsiteY290" fmla="*/ 5880342 h 5889968"/>
                <a:gd name="connsiteX291" fmla="*/ 4965884 w 11552009"/>
                <a:gd name="connsiteY291" fmla="*/ 5877534 h 5889968"/>
                <a:gd name="connsiteX292" fmla="*/ 5000486 w 11552009"/>
                <a:gd name="connsiteY292" fmla="*/ 5878776 h 5889968"/>
                <a:gd name="connsiteX293" fmla="*/ 5231303 w 11552009"/>
                <a:gd name="connsiteY293" fmla="*/ 5881999 h 5889968"/>
                <a:gd name="connsiteX294" fmla="*/ 5255224 w 11552009"/>
                <a:gd name="connsiteY294" fmla="*/ 5880475 h 5889968"/>
                <a:gd name="connsiteX295" fmla="*/ 5319531 w 11552009"/>
                <a:gd name="connsiteY295" fmla="*/ 5883714 h 5889968"/>
                <a:gd name="connsiteX296" fmla="*/ 5669206 w 11552009"/>
                <a:gd name="connsiteY296" fmla="*/ 5876786 h 5889968"/>
                <a:gd name="connsiteX297" fmla="*/ 5743515 w 11552009"/>
                <a:gd name="connsiteY297" fmla="*/ 5871925 h 5889968"/>
                <a:gd name="connsiteX298" fmla="*/ 5773251 w 11552009"/>
                <a:gd name="connsiteY298" fmla="*/ 5872787 h 5889968"/>
                <a:gd name="connsiteX299" fmla="*/ 5773251 w 11552009"/>
                <a:gd name="connsiteY299" fmla="*/ 5872932 h 5889968"/>
                <a:gd name="connsiteX300" fmla="*/ 5776005 w 11552009"/>
                <a:gd name="connsiteY300" fmla="*/ 5872867 h 5889968"/>
                <a:gd name="connsiteX301" fmla="*/ 5778758 w 11552009"/>
                <a:gd name="connsiteY301" fmla="*/ 5872932 h 5889968"/>
                <a:gd name="connsiteX302" fmla="*/ 5778758 w 11552009"/>
                <a:gd name="connsiteY302" fmla="*/ 5872787 h 5889968"/>
                <a:gd name="connsiteX303" fmla="*/ 5808494 w 11552009"/>
                <a:gd name="connsiteY303" fmla="*/ 5871925 h 5889968"/>
                <a:gd name="connsiteX304" fmla="*/ 5882803 w 11552009"/>
                <a:gd name="connsiteY304" fmla="*/ 5876786 h 5889968"/>
                <a:gd name="connsiteX305" fmla="*/ 6232478 w 11552009"/>
                <a:gd name="connsiteY305" fmla="*/ 5883714 h 5889968"/>
                <a:gd name="connsiteX306" fmla="*/ 6296785 w 11552009"/>
                <a:gd name="connsiteY306" fmla="*/ 5880475 h 5889968"/>
                <a:gd name="connsiteX307" fmla="*/ 6320706 w 11552009"/>
                <a:gd name="connsiteY307" fmla="*/ 5881999 h 5889968"/>
                <a:gd name="connsiteX308" fmla="*/ 6551523 w 11552009"/>
                <a:gd name="connsiteY308" fmla="*/ 5878776 h 5889968"/>
                <a:gd name="connsiteX309" fmla="*/ 6586125 w 11552009"/>
                <a:gd name="connsiteY309" fmla="*/ 5877534 h 5889968"/>
                <a:gd name="connsiteX310" fmla="*/ 6656018 w 11552009"/>
                <a:gd name="connsiteY310" fmla="*/ 5880342 h 5889968"/>
                <a:gd name="connsiteX311" fmla="*/ 6923553 w 11552009"/>
                <a:gd name="connsiteY311" fmla="*/ 5876786 h 5889968"/>
                <a:gd name="connsiteX312" fmla="*/ 7153122 w 11552009"/>
                <a:gd name="connsiteY312" fmla="*/ 5878989 h 5889968"/>
                <a:gd name="connsiteX313" fmla="*/ 7165956 w 11552009"/>
                <a:gd name="connsiteY313" fmla="*/ 5879048 h 5889968"/>
                <a:gd name="connsiteX314" fmla="*/ 7229155 w 11552009"/>
                <a:gd name="connsiteY314" fmla="*/ 5885185 h 5889968"/>
                <a:gd name="connsiteX315" fmla="*/ 7591900 w 11552009"/>
                <a:gd name="connsiteY315" fmla="*/ 5886495 h 5889968"/>
                <a:gd name="connsiteX316" fmla="*/ 7749093 w 11552009"/>
                <a:gd name="connsiteY316" fmla="*/ 5882084 h 5889968"/>
                <a:gd name="connsiteX317" fmla="*/ 7799701 w 11552009"/>
                <a:gd name="connsiteY317" fmla="*/ 5883303 h 5889968"/>
                <a:gd name="connsiteX318" fmla="*/ 8190971 w 11552009"/>
                <a:gd name="connsiteY318" fmla="*/ 5883487 h 5889968"/>
                <a:gd name="connsiteX319" fmla="*/ 8209715 w 11552009"/>
                <a:gd name="connsiteY319" fmla="*/ 5882256 h 5889968"/>
                <a:gd name="connsiteX320" fmla="*/ 8211653 w 11552009"/>
                <a:gd name="connsiteY320" fmla="*/ 5882321 h 5889968"/>
                <a:gd name="connsiteX321" fmla="*/ 8794708 w 11552009"/>
                <a:gd name="connsiteY321" fmla="*/ 5884869 h 5889968"/>
                <a:gd name="connsiteX322" fmla="*/ 8928596 w 11552009"/>
                <a:gd name="connsiteY322" fmla="*/ 5877912 h 5889968"/>
                <a:gd name="connsiteX323" fmla="*/ 8977660 w 11552009"/>
                <a:gd name="connsiteY323" fmla="*/ 5876786 h 5889968"/>
                <a:gd name="connsiteX324" fmla="*/ 9148966 w 11552009"/>
                <a:gd name="connsiteY324" fmla="*/ 5867252 h 5889968"/>
                <a:gd name="connsiteX325" fmla="*/ 9256403 w 11552009"/>
                <a:gd name="connsiteY325" fmla="*/ 5865514 h 5889968"/>
                <a:gd name="connsiteX326" fmla="*/ 9261387 w 11552009"/>
                <a:gd name="connsiteY326" fmla="*/ 5868719 h 5889968"/>
                <a:gd name="connsiteX327" fmla="*/ 9306318 w 11552009"/>
                <a:gd name="connsiteY327" fmla="*/ 5876786 h 5889968"/>
                <a:gd name="connsiteX328" fmla="*/ 9517814 w 11552009"/>
                <a:gd name="connsiteY328" fmla="*/ 5874898 h 5889968"/>
                <a:gd name="connsiteX329" fmla="*/ 9582932 w 11552009"/>
                <a:gd name="connsiteY329" fmla="*/ 5873304 h 5889968"/>
                <a:gd name="connsiteX330" fmla="*/ 9662364 w 11552009"/>
                <a:gd name="connsiteY330" fmla="*/ 5876786 h 5889968"/>
                <a:gd name="connsiteX331" fmla="*/ 10127961 w 11552009"/>
                <a:gd name="connsiteY331" fmla="*/ 5876786 h 5889968"/>
                <a:gd name="connsiteX332" fmla="*/ 10321218 w 11552009"/>
                <a:gd name="connsiteY332" fmla="*/ 5881224 h 5889968"/>
                <a:gd name="connsiteX333" fmla="*/ 10385058 w 11552009"/>
                <a:gd name="connsiteY333" fmla="*/ 5879483 h 5889968"/>
                <a:gd name="connsiteX334" fmla="*/ 10435791 w 11552009"/>
                <a:gd name="connsiteY334" fmla="*/ 5883085 h 5889968"/>
                <a:gd name="connsiteX335" fmla="*/ 10765133 w 11552009"/>
                <a:gd name="connsiteY335" fmla="*/ 5886147 h 5889968"/>
                <a:gd name="connsiteX336" fmla="*/ 10796105 w 11552009"/>
                <a:gd name="connsiteY336" fmla="*/ 5885533 h 5889968"/>
                <a:gd name="connsiteX337" fmla="*/ 10812912 w 11552009"/>
                <a:gd name="connsiteY337" fmla="*/ 5886069 h 5889968"/>
                <a:gd name="connsiteX338" fmla="*/ 11250873 w 11552009"/>
                <a:gd name="connsiteY338" fmla="*/ 5876786 h 5889968"/>
                <a:gd name="connsiteX339" fmla="*/ 11542276 w 11552009"/>
                <a:gd name="connsiteY339" fmla="*/ 5585384 h 5889968"/>
                <a:gd name="connsiteX340" fmla="*/ 11542276 w 11552009"/>
                <a:gd name="connsiteY340" fmla="*/ 4978135 h 5889968"/>
                <a:gd name="connsiteX341" fmla="*/ 11541394 w 11552009"/>
                <a:gd name="connsiteY341" fmla="*/ 4961149 h 5889968"/>
                <a:gd name="connsiteX342" fmla="*/ 11542276 w 11552009"/>
                <a:gd name="connsiteY342" fmla="*/ 4925331 h 5889968"/>
                <a:gd name="connsiteX343" fmla="*/ 11540901 w 11552009"/>
                <a:gd name="connsiteY343" fmla="*/ 4608813 h 5889968"/>
                <a:gd name="connsiteX344" fmla="*/ 11539401 w 11552009"/>
                <a:gd name="connsiteY344" fmla="*/ 4411351 h 5889968"/>
                <a:gd name="connsiteX345" fmla="*/ 11542276 w 11552009"/>
                <a:gd name="connsiteY345" fmla="*/ 4318082 h 5889968"/>
                <a:gd name="connsiteX346" fmla="*/ 11542276 w 11552009"/>
                <a:gd name="connsiteY346" fmla="*/ 3658029 h 5889968"/>
                <a:gd name="connsiteX347" fmla="*/ 11540805 w 11552009"/>
                <a:gd name="connsiteY347" fmla="*/ 3629511 h 5889968"/>
                <a:gd name="connsiteX348" fmla="*/ 11542276 w 11552009"/>
                <a:gd name="connsiteY348" fmla="*/ 3605225 h 5889968"/>
                <a:gd name="connsiteX349" fmla="*/ 11542276 w 11552009"/>
                <a:gd name="connsiteY349" fmla="*/ 2997976 h 5889968"/>
                <a:gd name="connsiteX350" fmla="*/ 11551443 w 11552009"/>
                <a:gd name="connsiteY350" fmla="*/ 2873555 h 5889968"/>
                <a:gd name="connsiteX351" fmla="*/ 11550656 w 11552009"/>
                <a:gd name="connsiteY351" fmla="*/ 2848397 h 5889968"/>
                <a:gd name="connsiteX352" fmla="*/ 11551961 w 11552009"/>
                <a:gd name="connsiteY352" fmla="*/ 2797798 h 5889968"/>
                <a:gd name="connsiteX353" fmla="*/ 11548094 w 11552009"/>
                <a:gd name="connsiteY353" fmla="*/ 2625113 h 5889968"/>
                <a:gd name="connsiteX354" fmla="*/ 11542298 w 11552009"/>
                <a:gd name="connsiteY354" fmla="*/ 2495736 h 5889968"/>
                <a:gd name="connsiteX355" fmla="*/ 11544990 w 11552009"/>
                <a:gd name="connsiteY355" fmla="*/ 2423024 h 5889968"/>
                <a:gd name="connsiteX356" fmla="*/ 11545770 w 11552009"/>
                <a:gd name="connsiteY356" fmla="*/ 2357889 h 5889968"/>
                <a:gd name="connsiteX357" fmla="*/ 11544683 w 11552009"/>
                <a:gd name="connsiteY357" fmla="*/ 2292335 h 5889968"/>
                <a:gd name="connsiteX358" fmla="*/ 11545969 w 11552009"/>
                <a:gd name="connsiteY358" fmla="*/ 2267976 h 5889968"/>
                <a:gd name="connsiteX359" fmla="*/ 11546148 w 11552009"/>
                <a:gd name="connsiteY359" fmla="*/ 1757112 h 5889968"/>
                <a:gd name="connsiteX360" fmla="*/ 11543297 w 11552009"/>
                <a:gd name="connsiteY360" fmla="*/ 1698778 h 5889968"/>
                <a:gd name="connsiteX361" fmla="*/ 11542830 w 11552009"/>
                <a:gd name="connsiteY361" fmla="*/ 1633233 h 5889968"/>
                <a:gd name="connsiteX362" fmla="*/ 11542276 w 11552009"/>
                <a:gd name="connsiteY362" fmla="*/ 1229034 h 5889968"/>
                <a:gd name="connsiteX363" fmla="*/ 11544400 w 11552009"/>
                <a:gd name="connsiteY363" fmla="*/ 1021335 h 5889968"/>
                <a:gd name="connsiteX364" fmla="*/ 11544410 w 11552009"/>
                <a:gd name="connsiteY364" fmla="*/ 964559 h 5889968"/>
                <a:gd name="connsiteX365" fmla="*/ 11545410 w 11552009"/>
                <a:gd name="connsiteY365" fmla="*/ 917338 h 5889968"/>
                <a:gd name="connsiteX366" fmla="*/ 11542276 w 11552009"/>
                <a:gd name="connsiteY366" fmla="*/ 304960 h 5889968"/>
                <a:gd name="connsiteX367" fmla="*/ 11535416 w 11552009"/>
                <a:gd name="connsiteY367" fmla="*/ 241623 h 5889968"/>
                <a:gd name="connsiteX368" fmla="*/ 11530096 w 11552009"/>
                <a:gd name="connsiteY368" fmla="*/ 225816 h 5889968"/>
                <a:gd name="connsiteX369" fmla="*/ 11526925 w 11552009"/>
                <a:gd name="connsiteY369" fmla="*/ 205207 h 5889968"/>
                <a:gd name="connsiteX370" fmla="*/ 11519302 w 11552009"/>
                <a:gd name="connsiteY370" fmla="*/ 193744 h 5889968"/>
                <a:gd name="connsiteX371" fmla="*/ 11517083 w 11552009"/>
                <a:gd name="connsiteY371" fmla="*/ 187149 h 5889968"/>
                <a:gd name="connsiteX372" fmla="*/ 11488790 w 11552009"/>
                <a:gd name="connsiteY372" fmla="*/ 140952 h 5889968"/>
                <a:gd name="connsiteX373" fmla="*/ 11473642 w 11552009"/>
                <a:gd name="connsiteY373" fmla="*/ 125075 h 5889968"/>
                <a:gd name="connsiteX374" fmla="*/ 11465273 w 11552009"/>
                <a:gd name="connsiteY374" fmla="*/ 112489 h 5889968"/>
                <a:gd name="connsiteX375" fmla="*/ 11250873 w 11552009"/>
                <a:gd name="connsiteY375" fmla="*/ 13558 h 5889968"/>
                <a:gd name="connsiteX376" fmla="*/ 11174954 w 11552009"/>
                <a:gd name="connsiteY376" fmla="*/ 12789 h 5889968"/>
                <a:gd name="connsiteX377" fmla="*/ 11115489 w 11552009"/>
                <a:gd name="connsiteY377" fmla="*/ 13286 h 5889968"/>
                <a:gd name="connsiteX378" fmla="*/ 11055277 w 11552009"/>
                <a:gd name="connsiteY378" fmla="*/ 12406 h 5889968"/>
                <a:gd name="connsiteX379" fmla="*/ 10925288 w 11552009"/>
                <a:gd name="connsiteY379" fmla="*/ 13558 h 5889968"/>
                <a:gd name="connsiteX380" fmla="*/ 10925288 w 11552009"/>
                <a:gd name="connsiteY380" fmla="*/ 91175 h 5889968"/>
                <a:gd name="connsiteX381" fmla="*/ 10937084 w 11552009"/>
                <a:gd name="connsiteY381" fmla="*/ 93727 h 5889968"/>
                <a:gd name="connsiteX382" fmla="*/ 10989556 w 11552009"/>
                <a:gd name="connsiteY382" fmla="*/ 178571 h 5889968"/>
                <a:gd name="connsiteX383" fmla="*/ 10903642 w 11552009"/>
                <a:gd name="connsiteY383" fmla="*/ 270651 h 5889968"/>
                <a:gd name="connsiteX384" fmla="*/ 10872890 w 11552009"/>
                <a:gd name="connsiteY384" fmla="*/ 262263 h 5889968"/>
                <a:gd name="connsiteX385" fmla="*/ 10861278 w 11552009"/>
                <a:gd name="connsiteY385" fmla="*/ 254916 h 5889968"/>
                <a:gd name="connsiteX386" fmla="*/ 10848138 w 11552009"/>
                <a:gd name="connsiteY386" fmla="*/ 244902 h 5889968"/>
                <a:gd name="connsiteX387" fmla="*/ 10817728 w 11552009"/>
                <a:gd name="connsiteY387" fmla="*/ 178571 h 5889968"/>
                <a:gd name="connsiteX388" fmla="*/ 10832884 w 11552009"/>
                <a:gd name="connsiteY388" fmla="*/ 126804 h 5889968"/>
                <a:gd name="connsiteX389" fmla="*/ 10839838 w 11552009"/>
                <a:gd name="connsiteY389" fmla="*/ 117634 h 5889968"/>
                <a:gd name="connsiteX390" fmla="*/ 10848974 w 11552009"/>
                <a:gd name="connsiteY390" fmla="*/ 107315 h 5889968"/>
                <a:gd name="connsiteX391" fmla="*/ 10870200 w 11552009"/>
                <a:gd name="connsiteY391" fmla="*/ 93727 h 5889968"/>
                <a:gd name="connsiteX392" fmla="*/ 10881997 w 11552009"/>
                <a:gd name="connsiteY392" fmla="*/ 91175 h 5889968"/>
                <a:gd name="connsiteX393" fmla="*/ 10883082 w 11552009"/>
                <a:gd name="connsiteY393" fmla="*/ 53981 h 5889968"/>
                <a:gd name="connsiteX394" fmla="*/ 10882734 w 11552009"/>
                <a:gd name="connsiteY394" fmla="*/ 41050 h 5889968"/>
                <a:gd name="connsiteX395" fmla="*/ 10882911 w 11552009"/>
                <a:gd name="connsiteY395" fmla="*/ 35717 h 5889968"/>
                <a:gd name="connsiteX396" fmla="*/ 10881997 w 11552009"/>
                <a:gd name="connsiteY396" fmla="*/ 13558 h 5889968"/>
                <a:gd name="connsiteX397" fmla="*/ 10679789 w 11552009"/>
                <a:gd name="connsiteY397" fmla="*/ 11572 h 5889968"/>
                <a:gd name="connsiteX398" fmla="*/ 10584611 w 11552009"/>
                <a:gd name="connsiteY398" fmla="*/ 14027 h 5889968"/>
                <a:gd name="connsiteX399" fmla="*/ 10573642 w 11552009"/>
                <a:gd name="connsiteY399" fmla="*/ 13727 h 5889968"/>
                <a:gd name="connsiteX400" fmla="*/ 10458888 w 11552009"/>
                <a:gd name="connsiteY400" fmla="*/ 13558 h 5889968"/>
                <a:gd name="connsiteX401" fmla="*/ 10458888 w 11552009"/>
                <a:gd name="connsiteY401" fmla="*/ 91175 h 5889968"/>
                <a:gd name="connsiteX402" fmla="*/ 10470685 w 11552009"/>
                <a:gd name="connsiteY402" fmla="*/ 93727 h 5889968"/>
                <a:gd name="connsiteX403" fmla="*/ 10510773 w 11552009"/>
                <a:gd name="connsiteY403" fmla="*/ 131311 h 5889968"/>
                <a:gd name="connsiteX404" fmla="*/ 10523156 w 11552009"/>
                <a:gd name="connsiteY404" fmla="*/ 178571 h 5889968"/>
                <a:gd name="connsiteX405" fmla="*/ 10437243 w 11552009"/>
                <a:gd name="connsiteY405" fmla="*/ 270651 h 5889968"/>
                <a:gd name="connsiteX406" fmla="*/ 10351329 w 11552009"/>
                <a:gd name="connsiteY406" fmla="*/ 178571 h 5889968"/>
                <a:gd name="connsiteX407" fmla="*/ 10403801 w 11552009"/>
                <a:gd name="connsiteY407" fmla="*/ 93727 h 5889968"/>
                <a:gd name="connsiteX408" fmla="*/ 10415598 w 11552009"/>
                <a:gd name="connsiteY408" fmla="*/ 91175 h 5889968"/>
                <a:gd name="connsiteX409" fmla="*/ 10415598 w 11552009"/>
                <a:gd name="connsiteY409" fmla="*/ 13558 h 5889968"/>
                <a:gd name="connsiteX410" fmla="*/ 10186263 w 11552009"/>
                <a:gd name="connsiteY410" fmla="*/ 9781 h 5889968"/>
                <a:gd name="connsiteX411" fmla="*/ 10157012 w 11552009"/>
                <a:gd name="connsiteY411" fmla="*/ 11161 h 5889968"/>
                <a:gd name="connsiteX412" fmla="*/ 10105796 w 11552009"/>
                <a:gd name="connsiteY412" fmla="*/ 10053 h 5889968"/>
                <a:gd name="connsiteX413" fmla="*/ 9992490 w 11552009"/>
                <a:gd name="connsiteY413" fmla="*/ 13558 h 5889968"/>
                <a:gd name="connsiteX414" fmla="*/ 9992490 w 11552009"/>
                <a:gd name="connsiteY414" fmla="*/ 91175 h 5889968"/>
                <a:gd name="connsiteX415" fmla="*/ 10004286 w 11552009"/>
                <a:gd name="connsiteY415" fmla="*/ 93727 h 5889968"/>
                <a:gd name="connsiteX416" fmla="*/ 10033995 w 11552009"/>
                <a:gd name="connsiteY416" fmla="*/ 118021 h 5889968"/>
                <a:gd name="connsiteX417" fmla="*/ 10040161 w 11552009"/>
                <a:gd name="connsiteY417" fmla="*/ 125480 h 5889968"/>
                <a:gd name="connsiteX418" fmla="*/ 10056757 w 11552009"/>
                <a:gd name="connsiteY418" fmla="*/ 178571 h 5889968"/>
                <a:gd name="connsiteX419" fmla="*/ 9970844 w 11552009"/>
                <a:gd name="connsiteY419" fmla="*/ 270651 h 5889968"/>
                <a:gd name="connsiteX420" fmla="*/ 9934011 w 11552009"/>
                <a:gd name="connsiteY420" fmla="*/ 261352 h 5889968"/>
                <a:gd name="connsiteX421" fmla="*/ 9913783 w 11552009"/>
                <a:gd name="connsiteY421" fmla="*/ 245294 h 5889968"/>
                <a:gd name="connsiteX422" fmla="*/ 9896106 w 11552009"/>
                <a:gd name="connsiteY422" fmla="*/ 216276 h 5889968"/>
                <a:gd name="connsiteX423" fmla="*/ 9884930 w 11552009"/>
                <a:gd name="connsiteY423" fmla="*/ 178571 h 5889968"/>
                <a:gd name="connsiteX424" fmla="*/ 9898608 w 11552009"/>
                <a:gd name="connsiteY424" fmla="*/ 128170 h 5889968"/>
                <a:gd name="connsiteX425" fmla="*/ 9907318 w 11552009"/>
                <a:gd name="connsiteY425" fmla="*/ 117699 h 5889968"/>
                <a:gd name="connsiteX426" fmla="*/ 9916422 w 11552009"/>
                <a:gd name="connsiteY426" fmla="*/ 107465 h 5889968"/>
                <a:gd name="connsiteX427" fmla="*/ 9937402 w 11552009"/>
                <a:gd name="connsiteY427" fmla="*/ 93727 h 5889968"/>
                <a:gd name="connsiteX428" fmla="*/ 9949199 w 11552009"/>
                <a:gd name="connsiteY428" fmla="*/ 91175 h 5889968"/>
                <a:gd name="connsiteX429" fmla="*/ 9949199 w 11552009"/>
                <a:gd name="connsiteY429" fmla="*/ 13558 h 5889968"/>
                <a:gd name="connsiteX430" fmla="*/ 9720289 w 11552009"/>
                <a:gd name="connsiteY430" fmla="*/ 15479 h 5889968"/>
                <a:gd name="connsiteX431" fmla="*/ 9647321 w 11552009"/>
                <a:gd name="connsiteY431" fmla="*/ 17838 h 5889968"/>
                <a:gd name="connsiteX432" fmla="*/ 9628340 w 11552009"/>
                <a:gd name="connsiteY432" fmla="*/ 17135 h 5889968"/>
                <a:gd name="connsiteX433" fmla="*/ 9526091 w 11552009"/>
                <a:gd name="connsiteY433" fmla="*/ 13558 h 5889968"/>
                <a:gd name="connsiteX434" fmla="*/ 9526091 w 11552009"/>
                <a:gd name="connsiteY434" fmla="*/ 91175 h 5889968"/>
                <a:gd name="connsiteX435" fmla="*/ 9537885 w 11552009"/>
                <a:gd name="connsiteY435" fmla="*/ 93727 h 5889968"/>
                <a:gd name="connsiteX436" fmla="*/ 9566201 w 11552009"/>
                <a:gd name="connsiteY436" fmla="*/ 118866 h 5889968"/>
                <a:gd name="connsiteX437" fmla="*/ 9574348 w 11552009"/>
                <a:gd name="connsiteY437" fmla="*/ 129354 h 5889968"/>
                <a:gd name="connsiteX438" fmla="*/ 9590358 w 11552009"/>
                <a:gd name="connsiteY438" fmla="*/ 178571 h 5889968"/>
                <a:gd name="connsiteX439" fmla="*/ 9504443 w 11552009"/>
                <a:gd name="connsiteY439" fmla="*/ 270651 h 5889968"/>
                <a:gd name="connsiteX440" fmla="*/ 9418530 w 11552009"/>
                <a:gd name="connsiteY440" fmla="*/ 178571 h 5889968"/>
                <a:gd name="connsiteX441" fmla="*/ 9471002 w 11552009"/>
                <a:gd name="connsiteY441" fmla="*/ 93727 h 5889968"/>
                <a:gd name="connsiteX442" fmla="*/ 9482800 w 11552009"/>
                <a:gd name="connsiteY442" fmla="*/ 91175 h 5889968"/>
                <a:gd name="connsiteX443" fmla="*/ 9482800 w 11552009"/>
                <a:gd name="connsiteY443" fmla="*/ 13558 h 5889968"/>
                <a:gd name="connsiteX444" fmla="*/ 9059693 w 11552009"/>
                <a:gd name="connsiteY444" fmla="*/ 13558 h 5889968"/>
                <a:gd name="connsiteX445" fmla="*/ 9059693 w 11552009"/>
                <a:gd name="connsiteY445" fmla="*/ 91175 h 5889968"/>
                <a:gd name="connsiteX446" fmla="*/ 9071486 w 11552009"/>
                <a:gd name="connsiteY446" fmla="*/ 93727 h 5889968"/>
                <a:gd name="connsiteX447" fmla="*/ 9123960 w 11552009"/>
                <a:gd name="connsiteY447" fmla="*/ 178571 h 5889968"/>
                <a:gd name="connsiteX448" fmla="*/ 9100102 w 11552009"/>
                <a:gd name="connsiteY448" fmla="*/ 245660 h 5889968"/>
                <a:gd name="connsiteX449" fmla="*/ 9083538 w 11552009"/>
                <a:gd name="connsiteY449" fmla="*/ 258150 h 5889968"/>
                <a:gd name="connsiteX450" fmla="*/ 9071713 w 11552009"/>
                <a:gd name="connsiteY450" fmla="*/ 266174 h 5889968"/>
                <a:gd name="connsiteX451" fmla="*/ 9038045 w 11552009"/>
                <a:gd name="connsiteY451" fmla="*/ 270651 h 5889968"/>
                <a:gd name="connsiteX452" fmla="*/ 8952131 w 11552009"/>
                <a:gd name="connsiteY452" fmla="*/ 178571 h 5889968"/>
                <a:gd name="connsiteX453" fmla="*/ 9004605 w 11552009"/>
                <a:gd name="connsiteY453" fmla="*/ 93727 h 5889968"/>
                <a:gd name="connsiteX454" fmla="*/ 9016401 w 11552009"/>
                <a:gd name="connsiteY454" fmla="*/ 91175 h 5889968"/>
                <a:gd name="connsiteX455" fmla="*/ 9016401 w 11552009"/>
                <a:gd name="connsiteY455" fmla="*/ 13558 h 5889968"/>
                <a:gd name="connsiteX456" fmla="*/ 8593293 w 11552009"/>
                <a:gd name="connsiteY456" fmla="*/ 13558 h 5889968"/>
                <a:gd name="connsiteX457" fmla="*/ 8593293 w 11552009"/>
                <a:gd name="connsiteY457" fmla="*/ 91175 h 5889968"/>
                <a:gd name="connsiteX458" fmla="*/ 8605088 w 11552009"/>
                <a:gd name="connsiteY458" fmla="*/ 93727 h 5889968"/>
                <a:gd name="connsiteX459" fmla="*/ 8657561 w 11552009"/>
                <a:gd name="connsiteY459" fmla="*/ 178571 h 5889968"/>
                <a:gd name="connsiteX460" fmla="*/ 8571646 w 11552009"/>
                <a:gd name="connsiteY460" fmla="*/ 270651 h 5889968"/>
                <a:gd name="connsiteX461" fmla="*/ 8485732 w 11552009"/>
                <a:gd name="connsiteY461" fmla="*/ 178571 h 5889968"/>
                <a:gd name="connsiteX462" fmla="*/ 8500667 w 11552009"/>
                <a:gd name="connsiteY462" fmla="*/ 127659 h 5889968"/>
                <a:gd name="connsiteX463" fmla="*/ 8538205 w 11552009"/>
                <a:gd name="connsiteY463" fmla="*/ 93727 h 5889968"/>
                <a:gd name="connsiteX464" fmla="*/ 8550001 w 11552009"/>
                <a:gd name="connsiteY464" fmla="*/ 91175 h 5889968"/>
                <a:gd name="connsiteX465" fmla="*/ 8550001 w 11552009"/>
                <a:gd name="connsiteY465" fmla="*/ 13558 h 5889968"/>
                <a:gd name="connsiteX466" fmla="*/ 8126895 w 11552009"/>
                <a:gd name="connsiteY466" fmla="*/ 13558 h 5889968"/>
                <a:gd name="connsiteX467" fmla="*/ 8126895 w 11552009"/>
                <a:gd name="connsiteY467" fmla="*/ 91175 h 5889968"/>
                <a:gd name="connsiteX468" fmla="*/ 8138689 w 11552009"/>
                <a:gd name="connsiteY468" fmla="*/ 93727 h 5889968"/>
                <a:gd name="connsiteX469" fmla="*/ 8191162 w 11552009"/>
                <a:gd name="connsiteY469" fmla="*/ 178571 h 5889968"/>
                <a:gd name="connsiteX470" fmla="*/ 8187293 w 11552009"/>
                <a:gd name="connsiteY470" fmla="*/ 213253 h 5889968"/>
                <a:gd name="connsiteX471" fmla="*/ 8177823 w 11552009"/>
                <a:gd name="connsiteY471" fmla="*/ 228514 h 5889968"/>
                <a:gd name="connsiteX472" fmla="*/ 8166312 w 11552009"/>
                <a:gd name="connsiteY472" fmla="*/ 243906 h 5889968"/>
                <a:gd name="connsiteX473" fmla="*/ 8164230 w 11552009"/>
                <a:gd name="connsiteY473" fmla="*/ 245362 h 5889968"/>
                <a:gd name="connsiteX474" fmla="*/ 8136061 w 11552009"/>
                <a:gd name="connsiteY474" fmla="*/ 262679 h 5889968"/>
                <a:gd name="connsiteX475" fmla="*/ 8105248 w 11552009"/>
                <a:gd name="connsiteY475" fmla="*/ 270651 h 5889968"/>
                <a:gd name="connsiteX476" fmla="*/ 8019334 w 11552009"/>
                <a:gd name="connsiteY476" fmla="*/ 178571 h 5889968"/>
                <a:gd name="connsiteX477" fmla="*/ 8071807 w 11552009"/>
                <a:gd name="connsiteY477" fmla="*/ 93727 h 5889968"/>
                <a:gd name="connsiteX478" fmla="*/ 8083602 w 11552009"/>
                <a:gd name="connsiteY478" fmla="*/ 91175 h 5889968"/>
                <a:gd name="connsiteX479" fmla="*/ 8083602 w 11552009"/>
                <a:gd name="connsiteY479" fmla="*/ 13558 h 5889968"/>
                <a:gd name="connsiteX480" fmla="*/ 7660496 w 11552009"/>
                <a:gd name="connsiteY480" fmla="*/ 13558 h 5889968"/>
                <a:gd name="connsiteX481" fmla="*/ 7660496 w 11552009"/>
                <a:gd name="connsiteY481" fmla="*/ 91175 h 5889968"/>
                <a:gd name="connsiteX482" fmla="*/ 7672291 w 11552009"/>
                <a:gd name="connsiteY482" fmla="*/ 93727 h 5889968"/>
                <a:gd name="connsiteX483" fmla="*/ 7724762 w 11552009"/>
                <a:gd name="connsiteY483" fmla="*/ 178571 h 5889968"/>
                <a:gd name="connsiteX484" fmla="*/ 7638849 w 11552009"/>
                <a:gd name="connsiteY484" fmla="*/ 270651 h 5889968"/>
                <a:gd name="connsiteX485" fmla="*/ 7552934 w 11552009"/>
                <a:gd name="connsiteY485" fmla="*/ 178571 h 5889968"/>
                <a:gd name="connsiteX486" fmla="*/ 7569824 w 11552009"/>
                <a:gd name="connsiteY486" fmla="*/ 126400 h 5889968"/>
                <a:gd name="connsiteX487" fmla="*/ 7605408 w 11552009"/>
                <a:gd name="connsiteY487" fmla="*/ 93727 h 5889968"/>
                <a:gd name="connsiteX488" fmla="*/ 7617204 w 11552009"/>
                <a:gd name="connsiteY488" fmla="*/ 91175 h 5889968"/>
                <a:gd name="connsiteX489" fmla="*/ 7617204 w 11552009"/>
                <a:gd name="connsiteY489" fmla="*/ 13558 h 5889968"/>
                <a:gd name="connsiteX490" fmla="*/ 7393272 w 11552009"/>
                <a:gd name="connsiteY490" fmla="*/ 29 h 588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</a:cxnLst>
              <a:rect l="l" t="t" r="r" b="b"/>
              <a:pathLst>
                <a:path w="11552009" h="5889968">
                  <a:moveTo>
                    <a:pt x="7393272" y="29"/>
                  </a:moveTo>
                  <a:cubicBezTo>
                    <a:pt x="7324775" y="-396"/>
                    <a:pt x="7260404" y="3688"/>
                    <a:pt x="7194096" y="13558"/>
                  </a:cubicBezTo>
                  <a:cubicBezTo>
                    <a:pt x="7193490" y="22966"/>
                    <a:pt x="7193409" y="30743"/>
                    <a:pt x="7193574" y="37562"/>
                  </a:cubicBezTo>
                  <a:lnTo>
                    <a:pt x="7193588" y="37831"/>
                  </a:lnTo>
                  <a:lnTo>
                    <a:pt x="7193185" y="57080"/>
                  </a:lnTo>
                  <a:cubicBezTo>
                    <a:pt x="7193350" y="70799"/>
                    <a:pt x="7193819" y="82948"/>
                    <a:pt x="7194096" y="91175"/>
                  </a:cubicBezTo>
                  <a:cubicBezTo>
                    <a:pt x="7197309" y="92249"/>
                    <a:pt x="7202381" y="92652"/>
                    <a:pt x="7205892" y="93727"/>
                  </a:cubicBezTo>
                  <a:cubicBezTo>
                    <a:pt x="7233216" y="111595"/>
                    <a:pt x="7261155" y="137159"/>
                    <a:pt x="7258364" y="178571"/>
                  </a:cubicBezTo>
                  <a:lnTo>
                    <a:pt x="7248751" y="215568"/>
                  </a:lnTo>
                  <a:lnTo>
                    <a:pt x="7243862" y="223958"/>
                  </a:lnTo>
                  <a:lnTo>
                    <a:pt x="7228227" y="245739"/>
                  </a:lnTo>
                  <a:cubicBezTo>
                    <a:pt x="7212479" y="260549"/>
                    <a:pt x="7192457" y="268317"/>
                    <a:pt x="7172450" y="270651"/>
                  </a:cubicBezTo>
                  <a:lnTo>
                    <a:pt x="7137604" y="261314"/>
                  </a:lnTo>
                  <a:lnTo>
                    <a:pt x="7121663" y="249828"/>
                  </a:lnTo>
                  <a:lnTo>
                    <a:pt x="7114222" y="243682"/>
                  </a:lnTo>
                  <a:lnTo>
                    <a:pt x="7105528" y="230693"/>
                  </a:lnTo>
                  <a:lnTo>
                    <a:pt x="7086536" y="178571"/>
                  </a:lnTo>
                  <a:cubicBezTo>
                    <a:pt x="7089001" y="143272"/>
                    <a:pt x="7112070" y="115072"/>
                    <a:pt x="7139009" y="93727"/>
                  </a:cubicBezTo>
                  <a:cubicBezTo>
                    <a:pt x="7144455" y="93070"/>
                    <a:pt x="7146962" y="91756"/>
                    <a:pt x="7150805" y="91175"/>
                  </a:cubicBezTo>
                  <a:cubicBezTo>
                    <a:pt x="7150546" y="65942"/>
                    <a:pt x="7154387" y="50531"/>
                    <a:pt x="7150805" y="13558"/>
                  </a:cubicBezTo>
                  <a:cubicBezTo>
                    <a:pt x="7059521" y="24079"/>
                    <a:pt x="6862419" y="-2521"/>
                    <a:pt x="6727698" y="13558"/>
                  </a:cubicBezTo>
                  <a:cubicBezTo>
                    <a:pt x="6728631" y="47340"/>
                    <a:pt x="6726700" y="72308"/>
                    <a:pt x="6727698" y="91175"/>
                  </a:cubicBezTo>
                  <a:cubicBezTo>
                    <a:pt x="6733344" y="92730"/>
                    <a:pt x="6734609" y="92730"/>
                    <a:pt x="6739493" y="93727"/>
                  </a:cubicBezTo>
                  <a:lnTo>
                    <a:pt x="6771810" y="121162"/>
                  </a:lnTo>
                  <a:lnTo>
                    <a:pt x="6777535" y="128721"/>
                  </a:lnTo>
                  <a:cubicBezTo>
                    <a:pt x="6786525" y="144836"/>
                    <a:pt x="6791579" y="163428"/>
                    <a:pt x="6791965" y="178571"/>
                  </a:cubicBezTo>
                  <a:cubicBezTo>
                    <a:pt x="6786280" y="226984"/>
                    <a:pt x="6749430" y="266209"/>
                    <a:pt x="6706051" y="270651"/>
                  </a:cubicBezTo>
                  <a:cubicBezTo>
                    <a:pt x="6694903" y="272305"/>
                    <a:pt x="6684147" y="270655"/>
                    <a:pt x="6674238" y="266430"/>
                  </a:cubicBezTo>
                  <a:lnTo>
                    <a:pt x="6648767" y="247693"/>
                  </a:lnTo>
                  <a:lnTo>
                    <a:pt x="6630216" y="217756"/>
                  </a:lnTo>
                  <a:cubicBezTo>
                    <a:pt x="6625149" y="205748"/>
                    <a:pt x="6621642" y="192438"/>
                    <a:pt x="6620136" y="178571"/>
                  </a:cubicBezTo>
                  <a:cubicBezTo>
                    <a:pt x="6620085" y="162253"/>
                    <a:pt x="6627092" y="144671"/>
                    <a:pt x="6637168" y="129355"/>
                  </a:cubicBezTo>
                  <a:lnTo>
                    <a:pt x="6645947" y="118542"/>
                  </a:lnTo>
                  <a:lnTo>
                    <a:pt x="6672610" y="93727"/>
                  </a:lnTo>
                  <a:cubicBezTo>
                    <a:pt x="6676956" y="93105"/>
                    <a:pt x="6681468" y="92392"/>
                    <a:pt x="6684406" y="91175"/>
                  </a:cubicBezTo>
                  <a:cubicBezTo>
                    <a:pt x="6681776" y="70565"/>
                    <a:pt x="6685372" y="51556"/>
                    <a:pt x="6684406" y="13558"/>
                  </a:cubicBezTo>
                  <a:cubicBezTo>
                    <a:pt x="6591433" y="6418"/>
                    <a:pt x="6426782" y="-4504"/>
                    <a:pt x="6261299" y="13558"/>
                  </a:cubicBezTo>
                  <a:cubicBezTo>
                    <a:pt x="6258407" y="42518"/>
                    <a:pt x="6260465" y="61063"/>
                    <a:pt x="6261299" y="91175"/>
                  </a:cubicBezTo>
                  <a:cubicBezTo>
                    <a:pt x="6266511" y="92174"/>
                    <a:pt x="6267808" y="92579"/>
                    <a:pt x="6273093" y="93727"/>
                  </a:cubicBezTo>
                  <a:cubicBezTo>
                    <a:pt x="6303600" y="102375"/>
                    <a:pt x="6327116" y="145930"/>
                    <a:pt x="6325566" y="178571"/>
                  </a:cubicBezTo>
                  <a:cubicBezTo>
                    <a:pt x="6327045" y="230683"/>
                    <a:pt x="6284940" y="266710"/>
                    <a:pt x="6239652" y="270651"/>
                  </a:cubicBezTo>
                  <a:cubicBezTo>
                    <a:pt x="6227287" y="270330"/>
                    <a:pt x="6215081" y="267981"/>
                    <a:pt x="6203889" y="263746"/>
                  </a:cubicBezTo>
                  <a:lnTo>
                    <a:pt x="6193541" y="257391"/>
                  </a:lnTo>
                  <a:lnTo>
                    <a:pt x="6175236" y="243941"/>
                  </a:lnTo>
                  <a:cubicBezTo>
                    <a:pt x="6160504" y="226925"/>
                    <a:pt x="6152924" y="203467"/>
                    <a:pt x="6153738" y="178571"/>
                  </a:cubicBezTo>
                  <a:cubicBezTo>
                    <a:pt x="6158611" y="140251"/>
                    <a:pt x="6174100" y="109730"/>
                    <a:pt x="6206210" y="93727"/>
                  </a:cubicBezTo>
                  <a:cubicBezTo>
                    <a:pt x="6210652" y="92217"/>
                    <a:pt x="6212930" y="91796"/>
                    <a:pt x="6218006" y="91175"/>
                  </a:cubicBezTo>
                  <a:cubicBezTo>
                    <a:pt x="6220690" y="63019"/>
                    <a:pt x="6214305" y="46163"/>
                    <a:pt x="6218006" y="13558"/>
                  </a:cubicBezTo>
                  <a:cubicBezTo>
                    <a:pt x="6093663" y="379"/>
                    <a:pt x="5892962" y="26434"/>
                    <a:pt x="5794899" y="13558"/>
                  </a:cubicBezTo>
                  <a:cubicBezTo>
                    <a:pt x="5795389" y="30045"/>
                    <a:pt x="5792257" y="53324"/>
                    <a:pt x="5794899" y="91175"/>
                  </a:cubicBezTo>
                  <a:cubicBezTo>
                    <a:pt x="5798027" y="92086"/>
                    <a:pt x="5801704" y="92925"/>
                    <a:pt x="5806695" y="93727"/>
                  </a:cubicBezTo>
                  <a:cubicBezTo>
                    <a:pt x="5833139" y="109539"/>
                    <a:pt x="5858002" y="140880"/>
                    <a:pt x="5859167" y="178571"/>
                  </a:cubicBezTo>
                  <a:cubicBezTo>
                    <a:pt x="5857154" y="191089"/>
                    <a:pt x="5853392" y="203619"/>
                    <a:pt x="5848227" y="215244"/>
                  </a:cubicBezTo>
                  <a:lnTo>
                    <a:pt x="5830833" y="243322"/>
                  </a:lnTo>
                  <a:lnTo>
                    <a:pt x="5807828" y="260507"/>
                  </a:lnTo>
                  <a:lnTo>
                    <a:pt x="5776005" y="269844"/>
                  </a:lnTo>
                  <a:lnTo>
                    <a:pt x="5744181" y="260507"/>
                  </a:lnTo>
                  <a:lnTo>
                    <a:pt x="5721176" y="243322"/>
                  </a:lnTo>
                  <a:lnTo>
                    <a:pt x="5703782" y="215244"/>
                  </a:lnTo>
                  <a:cubicBezTo>
                    <a:pt x="5698617" y="203619"/>
                    <a:pt x="5694855" y="191089"/>
                    <a:pt x="5692842" y="178571"/>
                  </a:cubicBezTo>
                  <a:cubicBezTo>
                    <a:pt x="5694007" y="140880"/>
                    <a:pt x="5718870" y="109539"/>
                    <a:pt x="5745314" y="93727"/>
                  </a:cubicBezTo>
                  <a:cubicBezTo>
                    <a:pt x="5750305" y="92925"/>
                    <a:pt x="5753982" y="92086"/>
                    <a:pt x="5757110" y="91175"/>
                  </a:cubicBezTo>
                  <a:cubicBezTo>
                    <a:pt x="5759752" y="53324"/>
                    <a:pt x="5756620" y="30045"/>
                    <a:pt x="5757110" y="13558"/>
                  </a:cubicBezTo>
                  <a:cubicBezTo>
                    <a:pt x="5659047" y="26434"/>
                    <a:pt x="5458346" y="379"/>
                    <a:pt x="5334003" y="13558"/>
                  </a:cubicBezTo>
                  <a:cubicBezTo>
                    <a:pt x="5337704" y="46163"/>
                    <a:pt x="5331319" y="63019"/>
                    <a:pt x="5334003" y="91175"/>
                  </a:cubicBezTo>
                  <a:cubicBezTo>
                    <a:pt x="5339079" y="91796"/>
                    <a:pt x="5341357" y="92217"/>
                    <a:pt x="5345799" y="93727"/>
                  </a:cubicBezTo>
                  <a:cubicBezTo>
                    <a:pt x="5377909" y="109730"/>
                    <a:pt x="5393398" y="140251"/>
                    <a:pt x="5398271" y="178571"/>
                  </a:cubicBezTo>
                  <a:cubicBezTo>
                    <a:pt x="5399085" y="203467"/>
                    <a:pt x="5391505" y="226925"/>
                    <a:pt x="5376773" y="243941"/>
                  </a:cubicBezTo>
                  <a:lnTo>
                    <a:pt x="5358468" y="257391"/>
                  </a:lnTo>
                  <a:lnTo>
                    <a:pt x="5348120" y="263746"/>
                  </a:lnTo>
                  <a:cubicBezTo>
                    <a:pt x="5336928" y="267981"/>
                    <a:pt x="5324722" y="270330"/>
                    <a:pt x="5312357" y="270651"/>
                  </a:cubicBezTo>
                  <a:cubicBezTo>
                    <a:pt x="5267069" y="266710"/>
                    <a:pt x="5224964" y="230683"/>
                    <a:pt x="5226443" y="178571"/>
                  </a:cubicBezTo>
                  <a:cubicBezTo>
                    <a:pt x="5224893" y="145930"/>
                    <a:pt x="5248409" y="102375"/>
                    <a:pt x="5278916" y="93727"/>
                  </a:cubicBezTo>
                  <a:cubicBezTo>
                    <a:pt x="5284201" y="92579"/>
                    <a:pt x="5285498" y="92174"/>
                    <a:pt x="5290710" y="91175"/>
                  </a:cubicBezTo>
                  <a:cubicBezTo>
                    <a:pt x="5291544" y="61063"/>
                    <a:pt x="5293602" y="42518"/>
                    <a:pt x="5290710" y="13558"/>
                  </a:cubicBezTo>
                  <a:cubicBezTo>
                    <a:pt x="5125227" y="-4504"/>
                    <a:pt x="4960576" y="6418"/>
                    <a:pt x="4867603" y="13558"/>
                  </a:cubicBezTo>
                  <a:cubicBezTo>
                    <a:pt x="4866637" y="51556"/>
                    <a:pt x="4870233" y="70565"/>
                    <a:pt x="4867603" y="91175"/>
                  </a:cubicBezTo>
                  <a:cubicBezTo>
                    <a:pt x="4870541" y="92392"/>
                    <a:pt x="4875053" y="93105"/>
                    <a:pt x="4879399" y="93727"/>
                  </a:cubicBezTo>
                  <a:lnTo>
                    <a:pt x="4906062" y="118542"/>
                  </a:lnTo>
                  <a:lnTo>
                    <a:pt x="4914841" y="129355"/>
                  </a:lnTo>
                  <a:cubicBezTo>
                    <a:pt x="4924917" y="144671"/>
                    <a:pt x="4931924" y="162253"/>
                    <a:pt x="4931873" y="178571"/>
                  </a:cubicBezTo>
                  <a:cubicBezTo>
                    <a:pt x="4930367" y="192438"/>
                    <a:pt x="4926860" y="205748"/>
                    <a:pt x="4921793" y="217756"/>
                  </a:cubicBezTo>
                  <a:lnTo>
                    <a:pt x="4903242" y="247693"/>
                  </a:lnTo>
                  <a:lnTo>
                    <a:pt x="4877771" y="266430"/>
                  </a:lnTo>
                  <a:cubicBezTo>
                    <a:pt x="4867862" y="270655"/>
                    <a:pt x="4857106" y="272305"/>
                    <a:pt x="4845958" y="270651"/>
                  </a:cubicBezTo>
                  <a:cubicBezTo>
                    <a:pt x="4802579" y="266209"/>
                    <a:pt x="4765729" y="226984"/>
                    <a:pt x="4760044" y="178571"/>
                  </a:cubicBezTo>
                  <a:cubicBezTo>
                    <a:pt x="4760430" y="163428"/>
                    <a:pt x="4765484" y="144836"/>
                    <a:pt x="4774474" y="128721"/>
                  </a:cubicBezTo>
                  <a:lnTo>
                    <a:pt x="4780199" y="121162"/>
                  </a:lnTo>
                  <a:lnTo>
                    <a:pt x="4812516" y="93727"/>
                  </a:lnTo>
                  <a:cubicBezTo>
                    <a:pt x="4817400" y="92730"/>
                    <a:pt x="4818665" y="92730"/>
                    <a:pt x="4824311" y="91175"/>
                  </a:cubicBezTo>
                  <a:cubicBezTo>
                    <a:pt x="4825309" y="72308"/>
                    <a:pt x="4823378" y="47340"/>
                    <a:pt x="4824311" y="13558"/>
                  </a:cubicBezTo>
                  <a:cubicBezTo>
                    <a:pt x="4689590" y="-2521"/>
                    <a:pt x="4492488" y="24079"/>
                    <a:pt x="4401204" y="13558"/>
                  </a:cubicBezTo>
                  <a:cubicBezTo>
                    <a:pt x="4397622" y="50531"/>
                    <a:pt x="4401463" y="65942"/>
                    <a:pt x="4401204" y="91175"/>
                  </a:cubicBezTo>
                  <a:cubicBezTo>
                    <a:pt x="4405047" y="91756"/>
                    <a:pt x="4407554" y="93070"/>
                    <a:pt x="4413000" y="93727"/>
                  </a:cubicBezTo>
                  <a:cubicBezTo>
                    <a:pt x="4439939" y="115072"/>
                    <a:pt x="4463008" y="143272"/>
                    <a:pt x="4465473" y="178571"/>
                  </a:cubicBezTo>
                  <a:lnTo>
                    <a:pt x="4446481" y="230693"/>
                  </a:lnTo>
                  <a:lnTo>
                    <a:pt x="4437787" y="243682"/>
                  </a:lnTo>
                  <a:lnTo>
                    <a:pt x="4430346" y="249828"/>
                  </a:lnTo>
                  <a:lnTo>
                    <a:pt x="4414405" y="261314"/>
                  </a:lnTo>
                  <a:lnTo>
                    <a:pt x="4379559" y="270651"/>
                  </a:lnTo>
                  <a:cubicBezTo>
                    <a:pt x="4359552" y="268317"/>
                    <a:pt x="4339530" y="260549"/>
                    <a:pt x="4323782" y="245739"/>
                  </a:cubicBezTo>
                  <a:lnTo>
                    <a:pt x="4308147" y="223958"/>
                  </a:lnTo>
                  <a:lnTo>
                    <a:pt x="4303258" y="215568"/>
                  </a:lnTo>
                  <a:lnTo>
                    <a:pt x="4293645" y="178571"/>
                  </a:lnTo>
                  <a:cubicBezTo>
                    <a:pt x="4290854" y="137159"/>
                    <a:pt x="4318793" y="111595"/>
                    <a:pt x="4346117" y="93727"/>
                  </a:cubicBezTo>
                  <a:cubicBezTo>
                    <a:pt x="4349628" y="92652"/>
                    <a:pt x="4354700" y="92249"/>
                    <a:pt x="4357913" y="91175"/>
                  </a:cubicBezTo>
                  <a:cubicBezTo>
                    <a:pt x="4358190" y="82948"/>
                    <a:pt x="4358659" y="70799"/>
                    <a:pt x="4358824" y="57080"/>
                  </a:cubicBezTo>
                  <a:lnTo>
                    <a:pt x="4358421" y="37831"/>
                  </a:lnTo>
                  <a:lnTo>
                    <a:pt x="4358435" y="37562"/>
                  </a:lnTo>
                  <a:cubicBezTo>
                    <a:pt x="4358600" y="30743"/>
                    <a:pt x="4358519" y="22966"/>
                    <a:pt x="4357913" y="13558"/>
                  </a:cubicBezTo>
                  <a:cubicBezTo>
                    <a:pt x="4291605" y="3688"/>
                    <a:pt x="4227234" y="-396"/>
                    <a:pt x="4158737" y="29"/>
                  </a:cubicBezTo>
                  <a:cubicBezTo>
                    <a:pt x="4090240" y="455"/>
                    <a:pt x="4017617" y="5390"/>
                    <a:pt x="3934805" y="13558"/>
                  </a:cubicBezTo>
                  <a:cubicBezTo>
                    <a:pt x="3933960" y="37134"/>
                    <a:pt x="3937900" y="61208"/>
                    <a:pt x="3934805" y="91175"/>
                  </a:cubicBezTo>
                  <a:cubicBezTo>
                    <a:pt x="3938966" y="91691"/>
                    <a:pt x="3943382" y="92907"/>
                    <a:pt x="3946601" y="93727"/>
                  </a:cubicBezTo>
                  <a:lnTo>
                    <a:pt x="3982185" y="126400"/>
                  </a:lnTo>
                  <a:lnTo>
                    <a:pt x="3999075" y="178571"/>
                  </a:lnTo>
                  <a:cubicBezTo>
                    <a:pt x="3994396" y="236846"/>
                    <a:pt x="3950840" y="264317"/>
                    <a:pt x="3913160" y="270651"/>
                  </a:cubicBezTo>
                  <a:cubicBezTo>
                    <a:pt x="3866779" y="272895"/>
                    <a:pt x="3825474" y="221857"/>
                    <a:pt x="3827247" y="178571"/>
                  </a:cubicBezTo>
                  <a:cubicBezTo>
                    <a:pt x="3835662" y="139274"/>
                    <a:pt x="3847710" y="113397"/>
                    <a:pt x="3879718" y="93727"/>
                  </a:cubicBezTo>
                  <a:cubicBezTo>
                    <a:pt x="3883695" y="92595"/>
                    <a:pt x="3887248" y="92503"/>
                    <a:pt x="3891513" y="91175"/>
                  </a:cubicBezTo>
                  <a:cubicBezTo>
                    <a:pt x="3892440" y="53642"/>
                    <a:pt x="3893297" y="32473"/>
                    <a:pt x="3891513" y="13558"/>
                  </a:cubicBezTo>
                  <a:cubicBezTo>
                    <a:pt x="3798687" y="13619"/>
                    <a:pt x="3617337" y="5866"/>
                    <a:pt x="3468407" y="13558"/>
                  </a:cubicBezTo>
                  <a:cubicBezTo>
                    <a:pt x="3467876" y="32737"/>
                    <a:pt x="3469304" y="61499"/>
                    <a:pt x="3468407" y="91175"/>
                  </a:cubicBezTo>
                  <a:cubicBezTo>
                    <a:pt x="3473456" y="92048"/>
                    <a:pt x="3477153" y="93186"/>
                    <a:pt x="3480202" y="93727"/>
                  </a:cubicBezTo>
                  <a:cubicBezTo>
                    <a:pt x="3510447" y="110948"/>
                    <a:pt x="3525730" y="145219"/>
                    <a:pt x="3532675" y="178571"/>
                  </a:cubicBezTo>
                  <a:cubicBezTo>
                    <a:pt x="3522357" y="236750"/>
                    <a:pt x="3494240" y="268521"/>
                    <a:pt x="3446761" y="270651"/>
                  </a:cubicBezTo>
                  <a:lnTo>
                    <a:pt x="3415948" y="262679"/>
                  </a:lnTo>
                  <a:lnTo>
                    <a:pt x="3387779" y="245362"/>
                  </a:lnTo>
                  <a:lnTo>
                    <a:pt x="3385697" y="243906"/>
                  </a:lnTo>
                  <a:lnTo>
                    <a:pt x="3374186" y="228514"/>
                  </a:lnTo>
                  <a:lnTo>
                    <a:pt x="3364716" y="213253"/>
                  </a:lnTo>
                  <a:cubicBezTo>
                    <a:pt x="3360992" y="202657"/>
                    <a:pt x="3359543" y="190986"/>
                    <a:pt x="3360847" y="178571"/>
                  </a:cubicBezTo>
                  <a:cubicBezTo>
                    <a:pt x="3366344" y="133291"/>
                    <a:pt x="3380478" y="106910"/>
                    <a:pt x="3413320" y="93727"/>
                  </a:cubicBezTo>
                  <a:cubicBezTo>
                    <a:pt x="3418945" y="92500"/>
                    <a:pt x="3421068" y="91943"/>
                    <a:pt x="3425114" y="91175"/>
                  </a:cubicBezTo>
                  <a:cubicBezTo>
                    <a:pt x="3427829" y="56729"/>
                    <a:pt x="3424991" y="48544"/>
                    <a:pt x="3425114" y="13558"/>
                  </a:cubicBezTo>
                  <a:cubicBezTo>
                    <a:pt x="3242825" y="-5024"/>
                    <a:pt x="3184343" y="7251"/>
                    <a:pt x="3002008" y="13558"/>
                  </a:cubicBezTo>
                  <a:cubicBezTo>
                    <a:pt x="3003210" y="41455"/>
                    <a:pt x="3001317" y="53621"/>
                    <a:pt x="3002008" y="91175"/>
                  </a:cubicBezTo>
                  <a:cubicBezTo>
                    <a:pt x="3005420" y="91966"/>
                    <a:pt x="3010154" y="93332"/>
                    <a:pt x="3013804" y="93727"/>
                  </a:cubicBezTo>
                  <a:lnTo>
                    <a:pt x="3051342" y="127659"/>
                  </a:lnTo>
                  <a:lnTo>
                    <a:pt x="3066277" y="178571"/>
                  </a:lnTo>
                  <a:cubicBezTo>
                    <a:pt x="3071211" y="229645"/>
                    <a:pt x="3016533" y="275443"/>
                    <a:pt x="2980363" y="270651"/>
                  </a:cubicBezTo>
                  <a:cubicBezTo>
                    <a:pt x="2925902" y="268583"/>
                    <a:pt x="2899226" y="218715"/>
                    <a:pt x="2894448" y="178571"/>
                  </a:cubicBezTo>
                  <a:cubicBezTo>
                    <a:pt x="2887721" y="137874"/>
                    <a:pt x="2917581" y="113823"/>
                    <a:pt x="2946921" y="93727"/>
                  </a:cubicBezTo>
                  <a:cubicBezTo>
                    <a:pt x="2952725" y="92657"/>
                    <a:pt x="2953597" y="92670"/>
                    <a:pt x="2958716" y="91175"/>
                  </a:cubicBezTo>
                  <a:cubicBezTo>
                    <a:pt x="2958387" y="70297"/>
                    <a:pt x="2960069" y="35069"/>
                    <a:pt x="2958716" y="13558"/>
                  </a:cubicBezTo>
                  <a:cubicBezTo>
                    <a:pt x="2785387" y="21452"/>
                    <a:pt x="2715068" y="-3926"/>
                    <a:pt x="2535608" y="13558"/>
                  </a:cubicBezTo>
                  <a:cubicBezTo>
                    <a:pt x="2533114" y="39431"/>
                    <a:pt x="2532554" y="68867"/>
                    <a:pt x="2535608" y="91175"/>
                  </a:cubicBezTo>
                  <a:cubicBezTo>
                    <a:pt x="2540430" y="92590"/>
                    <a:pt x="2543473" y="92304"/>
                    <a:pt x="2547404" y="93727"/>
                  </a:cubicBezTo>
                  <a:cubicBezTo>
                    <a:pt x="2581523" y="113284"/>
                    <a:pt x="2597142" y="137618"/>
                    <a:pt x="2599878" y="178571"/>
                  </a:cubicBezTo>
                  <a:cubicBezTo>
                    <a:pt x="2604565" y="234570"/>
                    <a:pt x="2562473" y="260152"/>
                    <a:pt x="2513964" y="270651"/>
                  </a:cubicBezTo>
                  <a:lnTo>
                    <a:pt x="2480296" y="266174"/>
                  </a:lnTo>
                  <a:lnTo>
                    <a:pt x="2468471" y="258150"/>
                  </a:lnTo>
                  <a:lnTo>
                    <a:pt x="2451907" y="245660"/>
                  </a:lnTo>
                  <a:cubicBezTo>
                    <a:pt x="2436968" y="228032"/>
                    <a:pt x="2428396" y="203389"/>
                    <a:pt x="2428049" y="178571"/>
                  </a:cubicBezTo>
                  <a:cubicBezTo>
                    <a:pt x="2430091" y="145551"/>
                    <a:pt x="2449858" y="109886"/>
                    <a:pt x="2480523" y="93727"/>
                  </a:cubicBezTo>
                  <a:cubicBezTo>
                    <a:pt x="2486006" y="92525"/>
                    <a:pt x="2487367" y="92343"/>
                    <a:pt x="2492316" y="91175"/>
                  </a:cubicBezTo>
                  <a:cubicBezTo>
                    <a:pt x="2493963" y="58996"/>
                    <a:pt x="2488682" y="44660"/>
                    <a:pt x="2492316" y="13558"/>
                  </a:cubicBezTo>
                  <a:cubicBezTo>
                    <a:pt x="2371977" y="-7518"/>
                    <a:pt x="2244982" y="7690"/>
                    <a:pt x="2069209" y="13558"/>
                  </a:cubicBezTo>
                  <a:cubicBezTo>
                    <a:pt x="2070114" y="48180"/>
                    <a:pt x="2071332" y="56804"/>
                    <a:pt x="2069209" y="91175"/>
                  </a:cubicBezTo>
                  <a:cubicBezTo>
                    <a:pt x="2075092" y="92442"/>
                    <a:pt x="2077458" y="92919"/>
                    <a:pt x="2081007" y="93727"/>
                  </a:cubicBezTo>
                  <a:cubicBezTo>
                    <a:pt x="2113534" y="115075"/>
                    <a:pt x="2133716" y="138552"/>
                    <a:pt x="2133479" y="178571"/>
                  </a:cubicBezTo>
                  <a:cubicBezTo>
                    <a:pt x="2125928" y="236664"/>
                    <a:pt x="2094921" y="258771"/>
                    <a:pt x="2047566" y="270651"/>
                  </a:cubicBezTo>
                  <a:cubicBezTo>
                    <a:pt x="1999713" y="268465"/>
                    <a:pt x="1961439" y="228257"/>
                    <a:pt x="1961651" y="178571"/>
                  </a:cubicBezTo>
                  <a:cubicBezTo>
                    <a:pt x="1962884" y="161987"/>
                    <a:pt x="1968568" y="144538"/>
                    <a:pt x="1977661" y="129354"/>
                  </a:cubicBezTo>
                  <a:lnTo>
                    <a:pt x="1985808" y="118866"/>
                  </a:lnTo>
                  <a:lnTo>
                    <a:pt x="2014124" y="93727"/>
                  </a:lnTo>
                  <a:cubicBezTo>
                    <a:pt x="2019336" y="92639"/>
                    <a:pt x="2022723" y="92292"/>
                    <a:pt x="2025918" y="91175"/>
                  </a:cubicBezTo>
                  <a:cubicBezTo>
                    <a:pt x="2029343" y="64237"/>
                    <a:pt x="2022810" y="51062"/>
                    <a:pt x="2025918" y="13558"/>
                  </a:cubicBezTo>
                  <a:cubicBezTo>
                    <a:pt x="1995419" y="14136"/>
                    <a:pt x="1960538" y="15581"/>
                    <a:pt x="1923669" y="17135"/>
                  </a:cubicBezTo>
                  <a:lnTo>
                    <a:pt x="1904688" y="17838"/>
                  </a:lnTo>
                  <a:lnTo>
                    <a:pt x="1831720" y="15479"/>
                  </a:lnTo>
                  <a:cubicBezTo>
                    <a:pt x="1771135" y="12458"/>
                    <a:pt x="1704765" y="8796"/>
                    <a:pt x="1602810" y="13558"/>
                  </a:cubicBezTo>
                  <a:cubicBezTo>
                    <a:pt x="1602827" y="48075"/>
                    <a:pt x="1600676" y="73055"/>
                    <a:pt x="1602810" y="91175"/>
                  </a:cubicBezTo>
                  <a:cubicBezTo>
                    <a:pt x="1608250" y="92305"/>
                    <a:pt x="1609496" y="92222"/>
                    <a:pt x="1614607" y="93727"/>
                  </a:cubicBezTo>
                  <a:lnTo>
                    <a:pt x="1635587" y="107465"/>
                  </a:lnTo>
                  <a:lnTo>
                    <a:pt x="1644691" y="117699"/>
                  </a:lnTo>
                  <a:lnTo>
                    <a:pt x="1653401" y="128170"/>
                  </a:lnTo>
                  <a:lnTo>
                    <a:pt x="1667079" y="178571"/>
                  </a:lnTo>
                  <a:cubicBezTo>
                    <a:pt x="1664672" y="191918"/>
                    <a:pt x="1660904" y="204699"/>
                    <a:pt x="1655903" y="216276"/>
                  </a:cubicBezTo>
                  <a:lnTo>
                    <a:pt x="1638226" y="245294"/>
                  </a:lnTo>
                  <a:lnTo>
                    <a:pt x="1617998" y="261352"/>
                  </a:lnTo>
                  <a:cubicBezTo>
                    <a:pt x="1607659" y="266458"/>
                    <a:pt x="1595459" y="269719"/>
                    <a:pt x="1581165" y="270651"/>
                  </a:cubicBezTo>
                  <a:cubicBezTo>
                    <a:pt x="1542081" y="267208"/>
                    <a:pt x="1499226" y="219102"/>
                    <a:pt x="1495252" y="178571"/>
                  </a:cubicBezTo>
                  <a:cubicBezTo>
                    <a:pt x="1496017" y="159624"/>
                    <a:pt x="1502326" y="140774"/>
                    <a:pt x="1511848" y="125480"/>
                  </a:cubicBezTo>
                  <a:lnTo>
                    <a:pt x="1518014" y="118021"/>
                  </a:lnTo>
                  <a:lnTo>
                    <a:pt x="1547723" y="93727"/>
                  </a:lnTo>
                  <a:cubicBezTo>
                    <a:pt x="1552858" y="92188"/>
                    <a:pt x="1556326" y="92213"/>
                    <a:pt x="1559519" y="91175"/>
                  </a:cubicBezTo>
                  <a:cubicBezTo>
                    <a:pt x="1562836" y="55807"/>
                    <a:pt x="1562796" y="31296"/>
                    <a:pt x="1559519" y="13558"/>
                  </a:cubicBezTo>
                  <a:cubicBezTo>
                    <a:pt x="1514703" y="10964"/>
                    <a:pt x="1478487" y="10054"/>
                    <a:pt x="1446213" y="10053"/>
                  </a:cubicBezTo>
                  <a:lnTo>
                    <a:pt x="1394997" y="11161"/>
                  </a:lnTo>
                  <a:lnTo>
                    <a:pt x="1365746" y="9781"/>
                  </a:lnTo>
                  <a:cubicBezTo>
                    <a:pt x="1296989" y="6451"/>
                    <a:pt x="1222305" y="4381"/>
                    <a:pt x="1136411" y="13558"/>
                  </a:cubicBezTo>
                  <a:cubicBezTo>
                    <a:pt x="1136644" y="31901"/>
                    <a:pt x="1133155" y="66450"/>
                    <a:pt x="1136411" y="91175"/>
                  </a:cubicBezTo>
                  <a:cubicBezTo>
                    <a:pt x="1138858" y="91557"/>
                    <a:pt x="1142561" y="92524"/>
                    <a:pt x="1148208" y="93727"/>
                  </a:cubicBezTo>
                  <a:cubicBezTo>
                    <a:pt x="1175819" y="108771"/>
                    <a:pt x="1204781" y="144672"/>
                    <a:pt x="1200680" y="178571"/>
                  </a:cubicBezTo>
                  <a:cubicBezTo>
                    <a:pt x="1200004" y="222656"/>
                    <a:pt x="1160782" y="263111"/>
                    <a:pt x="1114766" y="270651"/>
                  </a:cubicBezTo>
                  <a:cubicBezTo>
                    <a:pt x="1075727" y="276730"/>
                    <a:pt x="1029103" y="223005"/>
                    <a:pt x="1028853" y="178571"/>
                  </a:cubicBezTo>
                  <a:lnTo>
                    <a:pt x="1041236" y="131311"/>
                  </a:lnTo>
                  <a:lnTo>
                    <a:pt x="1081324" y="93727"/>
                  </a:lnTo>
                  <a:cubicBezTo>
                    <a:pt x="1084756" y="92793"/>
                    <a:pt x="1087604" y="92495"/>
                    <a:pt x="1093121" y="91175"/>
                  </a:cubicBezTo>
                  <a:cubicBezTo>
                    <a:pt x="1096286" y="75219"/>
                    <a:pt x="1092695" y="47288"/>
                    <a:pt x="1093121" y="13558"/>
                  </a:cubicBezTo>
                  <a:cubicBezTo>
                    <a:pt x="1048756" y="12800"/>
                    <a:pt x="1011784" y="13064"/>
                    <a:pt x="978367" y="13727"/>
                  </a:cubicBezTo>
                  <a:lnTo>
                    <a:pt x="967398" y="14027"/>
                  </a:lnTo>
                  <a:lnTo>
                    <a:pt x="872220" y="11572"/>
                  </a:lnTo>
                  <a:cubicBezTo>
                    <a:pt x="811104" y="9777"/>
                    <a:pt x="753103" y="8644"/>
                    <a:pt x="670012" y="13558"/>
                  </a:cubicBezTo>
                  <a:cubicBezTo>
                    <a:pt x="669307" y="22089"/>
                    <a:pt x="669077" y="29266"/>
                    <a:pt x="669098" y="35717"/>
                  </a:cubicBezTo>
                  <a:lnTo>
                    <a:pt x="669275" y="41050"/>
                  </a:lnTo>
                  <a:lnTo>
                    <a:pt x="668927" y="53981"/>
                  </a:lnTo>
                  <a:cubicBezTo>
                    <a:pt x="669260" y="66142"/>
                    <a:pt x="669955" y="77765"/>
                    <a:pt x="670012" y="91175"/>
                  </a:cubicBezTo>
                  <a:cubicBezTo>
                    <a:pt x="674647" y="91577"/>
                    <a:pt x="678285" y="92773"/>
                    <a:pt x="681809" y="93727"/>
                  </a:cubicBezTo>
                  <a:cubicBezTo>
                    <a:pt x="689139" y="96946"/>
                    <a:pt x="696375" y="101591"/>
                    <a:pt x="703035" y="107315"/>
                  </a:cubicBezTo>
                  <a:lnTo>
                    <a:pt x="712171" y="117634"/>
                  </a:lnTo>
                  <a:lnTo>
                    <a:pt x="719125" y="126804"/>
                  </a:lnTo>
                  <a:cubicBezTo>
                    <a:pt x="727038" y="141691"/>
                    <a:pt x="731258" y="159693"/>
                    <a:pt x="734281" y="178571"/>
                  </a:cubicBezTo>
                  <a:cubicBezTo>
                    <a:pt x="728645" y="205761"/>
                    <a:pt x="718349" y="228713"/>
                    <a:pt x="703871" y="244902"/>
                  </a:cubicBezTo>
                  <a:lnTo>
                    <a:pt x="690731" y="254916"/>
                  </a:lnTo>
                  <a:lnTo>
                    <a:pt x="679119" y="262263"/>
                  </a:lnTo>
                  <a:cubicBezTo>
                    <a:pt x="668933" y="266647"/>
                    <a:pt x="658360" y="269430"/>
                    <a:pt x="648367" y="270651"/>
                  </a:cubicBezTo>
                  <a:cubicBezTo>
                    <a:pt x="609022" y="269438"/>
                    <a:pt x="566524" y="235512"/>
                    <a:pt x="562453" y="178571"/>
                  </a:cubicBezTo>
                  <a:cubicBezTo>
                    <a:pt x="557843" y="139347"/>
                    <a:pt x="592230" y="109537"/>
                    <a:pt x="614925" y="93727"/>
                  </a:cubicBezTo>
                  <a:cubicBezTo>
                    <a:pt x="618642" y="93025"/>
                    <a:pt x="621178" y="92328"/>
                    <a:pt x="626721" y="91175"/>
                  </a:cubicBezTo>
                  <a:cubicBezTo>
                    <a:pt x="628901" y="72410"/>
                    <a:pt x="627167" y="48863"/>
                    <a:pt x="626721" y="13558"/>
                  </a:cubicBezTo>
                  <a:cubicBezTo>
                    <a:pt x="593001" y="10995"/>
                    <a:pt x="550334" y="11509"/>
                    <a:pt x="496732" y="12406"/>
                  </a:cubicBezTo>
                  <a:lnTo>
                    <a:pt x="436520" y="13286"/>
                  </a:lnTo>
                  <a:lnTo>
                    <a:pt x="377055" y="12789"/>
                  </a:lnTo>
                  <a:cubicBezTo>
                    <a:pt x="348892" y="12711"/>
                    <a:pt x="322836" y="12884"/>
                    <a:pt x="301136" y="13558"/>
                  </a:cubicBezTo>
                  <a:cubicBezTo>
                    <a:pt x="217392" y="16413"/>
                    <a:pt x="140614" y="56656"/>
                    <a:pt x="86736" y="112489"/>
                  </a:cubicBezTo>
                  <a:lnTo>
                    <a:pt x="78367" y="125075"/>
                  </a:lnTo>
                  <a:lnTo>
                    <a:pt x="63219" y="140952"/>
                  </a:lnTo>
                  <a:cubicBezTo>
                    <a:pt x="52296" y="155037"/>
                    <a:pt x="42781" y="170403"/>
                    <a:pt x="34926" y="187149"/>
                  </a:cubicBezTo>
                  <a:lnTo>
                    <a:pt x="32707" y="193744"/>
                  </a:lnTo>
                  <a:lnTo>
                    <a:pt x="25084" y="205207"/>
                  </a:lnTo>
                  <a:lnTo>
                    <a:pt x="21913" y="225816"/>
                  </a:lnTo>
                  <a:lnTo>
                    <a:pt x="16593" y="241623"/>
                  </a:lnTo>
                  <a:cubicBezTo>
                    <a:pt x="12310" y="261225"/>
                    <a:pt x="9940" y="282305"/>
                    <a:pt x="9733" y="304960"/>
                  </a:cubicBezTo>
                  <a:cubicBezTo>
                    <a:pt x="-2319" y="424224"/>
                    <a:pt x="2542" y="720595"/>
                    <a:pt x="6599" y="917338"/>
                  </a:cubicBezTo>
                  <a:lnTo>
                    <a:pt x="7599" y="964559"/>
                  </a:lnTo>
                  <a:lnTo>
                    <a:pt x="7609" y="1021335"/>
                  </a:lnTo>
                  <a:cubicBezTo>
                    <a:pt x="7914" y="1095158"/>
                    <a:pt x="8566" y="1165058"/>
                    <a:pt x="9733" y="1229034"/>
                  </a:cubicBezTo>
                  <a:cubicBezTo>
                    <a:pt x="12067" y="1356988"/>
                    <a:pt x="10531" y="1498672"/>
                    <a:pt x="9179" y="1633233"/>
                  </a:cubicBezTo>
                  <a:lnTo>
                    <a:pt x="8712" y="1698778"/>
                  </a:lnTo>
                  <a:lnTo>
                    <a:pt x="5861" y="1757112"/>
                  </a:lnTo>
                  <a:cubicBezTo>
                    <a:pt x="-719" y="1921803"/>
                    <a:pt x="-351" y="2119219"/>
                    <a:pt x="6040" y="2267976"/>
                  </a:cubicBezTo>
                  <a:lnTo>
                    <a:pt x="7326" y="2292335"/>
                  </a:lnTo>
                  <a:lnTo>
                    <a:pt x="6239" y="2357889"/>
                  </a:lnTo>
                  <a:cubicBezTo>
                    <a:pt x="6241" y="2378524"/>
                    <a:pt x="6468" y="2400093"/>
                    <a:pt x="7019" y="2423024"/>
                  </a:cubicBezTo>
                  <a:lnTo>
                    <a:pt x="9711" y="2495736"/>
                  </a:lnTo>
                  <a:lnTo>
                    <a:pt x="3915" y="2625113"/>
                  </a:lnTo>
                  <a:cubicBezTo>
                    <a:pt x="1550" y="2678768"/>
                    <a:pt x="-331" y="2735992"/>
                    <a:pt x="48" y="2797798"/>
                  </a:cubicBezTo>
                  <a:lnTo>
                    <a:pt x="1353" y="2848397"/>
                  </a:lnTo>
                  <a:lnTo>
                    <a:pt x="566" y="2873555"/>
                  </a:lnTo>
                  <a:cubicBezTo>
                    <a:pt x="939" y="2912656"/>
                    <a:pt x="3440" y="2953302"/>
                    <a:pt x="9733" y="2997976"/>
                  </a:cubicBezTo>
                  <a:cubicBezTo>
                    <a:pt x="36413" y="3285908"/>
                    <a:pt x="-11963" y="3320894"/>
                    <a:pt x="9733" y="3605225"/>
                  </a:cubicBezTo>
                  <a:lnTo>
                    <a:pt x="11204" y="3629511"/>
                  </a:lnTo>
                  <a:lnTo>
                    <a:pt x="9733" y="3658029"/>
                  </a:lnTo>
                  <a:cubicBezTo>
                    <a:pt x="-4502" y="3912005"/>
                    <a:pt x="643" y="4028826"/>
                    <a:pt x="9733" y="4318082"/>
                  </a:cubicBezTo>
                  <a:lnTo>
                    <a:pt x="12608" y="4411351"/>
                  </a:lnTo>
                  <a:lnTo>
                    <a:pt x="11108" y="4608813"/>
                  </a:lnTo>
                  <a:cubicBezTo>
                    <a:pt x="9467" y="4736181"/>
                    <a:pt x="7367" y="4850245"/>
                    <a:pt x="9733" y="4925331"/>
                  </a:cubicBezTo>
                  <a:lnTo>
                    <a:pt x="10615" y="4961149"/>
                  </a:lnTo>
                  <a:lnTo>
                    <a:pt x="9733" y="4978135"/>
                  </a:lnTo>
                  <a:cubicBezTo>
                    <a:pt x="-4614" y="5164837"/>
                    <a:pt x="22293" y="5377009"/>
                    <a:pt x="9733" y="5585384"/>
                  </a:cubicBezTo>
                  <a:cubicBezTo>
                    <a:pt x="11895" y="5749390"/>
                    <a:pt x="143619" y="5881194"/>
                    <a:pt x="301136" y="5876786"/>
                  </a:cubicBezTo>
                  <a:cubicBezTo>
                    <a:pt x="428264" y="5890887"/>
                    <a:pt x="592769" y="5890025"/>
                    <a:pt x="739097" y="5886069"/>
                  </a:cubicBezTo>
                  <a:lnTo>
                    <a:pt x="755904" y="5885533"/>
                  </a:lnTo>
                  <a:lnTo>
                    <a:pt x="786876" y="5886147"/>
                  </a:lnTo>
                  <a:cubicBezTo>
                    <a:pt x="907050" y="5887826"/>
                    <a:pt x="1020879" y="5887750"/>
                    <a:pt x="1116218" y="5883085"/>
                  </a:cubicBezTo>
                  <a:lnTo>
                    <a:pt x="1166951" y="5879483"/>
                  </a:lnTo>
                  <a:lnTo>
                    <a:pt x="1230791" y="5881224"/>
                  </a:lnTo>
                  <a:cubicBezTo>
                    <a:pt x="1287512" y="5881841"/>
                    <a:pt x="1349311" y="5880979"/>
                    <a:pt x="1424048" y="5876786"/>
                  </a:cubicBezTo>
                  <a:cubicBezTo>
                    <a:pt x="1573522" y="5868400"/>
                    <a:pt x="1598451" y="5891077"/>
                    <a:pt x="1889645" y="5876786"/>
                  </a:cubicBezTo>
                  <a:lnTo>
                    <a:pt x="1969077" y="5873304"/>
                  </a:lnTo>
                  <a:lnTo>
                    <a:pt x="2034195" y="5874898"/>
                  </a:lnTo>
                  <a:cubicBezTo>
                    <a:pt x="2113551" y="5878008"/>
                    <a:pt x="2185805" y="5881749"/>
                    <a:pt x="2245691" y="5876786"/>
                  </a:cubicBezTo>
                  <a:cubicBezTo>
                    <a:pt x="2275635" y="5874305"/>
                    <a:pt x="2285646" y="5871340"/>
                    <a:pt x="2290622" y="5868719"/>
                  </a:cubicBezTo>
                  <a:lnTo>
                    <a:pt x="2295606" y="5865514"/>
                  </a:lnTo>
                  <a:lnTo>
                    <a:pt x="2403043" y="5867252"/>
                  </a:lnTo>
                  <a:cubicBezTo>
                    <a:pt x="2456181" y="5869204"/>
                    <a:pt x="2511966" y="5872327"/>
                    <a:pt x="2574349" y="5876786"/>
                  </a:cubicBezTo>
                  <a:lnTo>
                    <a:pt x="2623413" y="5877912"/>
                  </a:lnTo>
                  <a:lnTo>
                    <a:pt x="2757301" y="5884869"/>
                  </a:lnTo>
                  <a:cubicBezTo>
                    <a:pt x="3004055" y="5894798"/>
                    <a:pt x="3189902" y="5888169"/>
                    <a:pt x="3340356" y="5882321"/>
                  </a:cubicBezTo>
                  <a:lnTo>
                    <a:pt x="3342294" y="5882256"/>
                  </a:lnTo>
                  <a:lnTo>
                    <a:pt x="3361038" y="5883487"/>
                  </a:lnTo>
                  <a:cubicBezTo>
                    <a:pt x="3474289" y="5887947"/>
                    <a:pt x="3617175" y="5886236"/>
                    <a:pt x="3752308" y="5883303"/>
                  </a:cubicBezTo>
                  <a:lnTo>
                    <a:pt x="3802916" y="5882084"/>
                  </a:lnTo>
                  <a:lnTo>
                    <a:pt x="3960109" y="5886495"/>
                  </a:lnTo>
                  <a:cubicBezTo>
                    <a:pt x="4092371" y="5889658"/>
                    <a:pt x="4224135" y="5891000"/>
                    <a:pt x="4322854" y="5885185"/>
                  </a:cubicBezTo>
                  <a:lnTo>
                    <a:pt x="4386053" y="5879048"/>
                  </a:lnTo>
                  <a:lnTo>
                    <a:pt x="4398887" y="5878989"/>
                  </a:lnTo>
                  <a:cubicBezTo>
                    <a:pt x="4484372" y="5877985"/>
                    <a:pt x="4568781" y="5876246"/>
                    <a:pt x="4628456" y="5876786"/>
                  </a:cubicBezTo>
                  <a:cubicBezTo>
                    <a:pt x="4732888" y="5877732"/>
                    <a:pt x="4718875" y="5886388"/>
                    <a:pt x="4895991" y="5880342"/>
                  </a:cubicBezTo>
                  <a:lnTo>
                    <a:pt x="4965884" y="5877534"/>
                  </a:lnTo>
                  <a:lnTo>
                    <a:pt x="5000486" y="5878776"/>
                  </a:lnTo>
                  <a:cubicBezTo>
                    <a:pt x="5086946" y="5881659"/>
                    <a:pt x="5167479" y="5883549"/>
                    <a:pt x="5231303" y="5881999"/>
                  </a:cubicBezTo>
                  <a:lnTo>
                    <a:pt x="5255224" y="5880475"/>
                  </a:lnTo>
                  <a:lnTo>
                    <a:pt x="5319531" y="5883714"/>
                  </a:lnTo>
                  <a:cubicBezTo>
                    <a:pt x="5420254" y="5889082"/>
                    <a:pt x="5523418" y="5892140"/>
                    <a:pt x="5669206" y="5876786"/>
                  </a:cubicBezTo>
                  <a:lnTo>
                    <a:pt x="5743515" y="5871925"/>
                  </a:lnTo>
                  <a:lnTo>
                    <a:pt x="5773251" y="5872787"/>
                  </a:lnTo>
                  <a:lnTo>
                    <a:pt x="5773251" y="5872932"/>
                  </a:lnTo>
                  <a:lnTo>
                    <a:pt x="5776005" y="5872867"/>
                  </a:lnTo>
                  <a:lnTo>
                    <a:pt x="5778758" y="5872932"/>
                  </a:lnTo>
                  <a:lnTo>
                    <a:pt x="5778758" y="5872787"/>
                  </a:lnTo>
                  <a:lnTo>
                    <a:pt x="5808494" y="5871925"/>
                  </a:lnTo>
                  <a:lnTo>
                    <a:pt x="5882803" y="5876786"/>
                  </a:lnTo>
                  <a:cubicBezTo>
                    <a:pt x="6028591" y="5892140"/>
                    <a:pt x="6131755" y="5889082"/>
                    <a:pt x="6232478" y="5883714"/>
                  </a:cubicBezTo>
                  <a:lnTo>
                    <a:pt x="6296785" y="5880475"/>
                  </a:lnTo>
                  <a:lnTo>
                    <a:pt x="6320706" y="5881999"/>
                  </a:lnTo>
                  <a:cubicBezTo>
                    <a:pt x="6384530" y="5883549"/>
                    <a:pt x="6465063" y="5881659"/>
                    <a:pt x="6551523" y="5878776"/>
                  </a:cubicBezTo>
                  <a:lnTo>
                    <a:pt x="6586125" y="5877534"/>
                  </a:lnTo>
                  <a:lnTo>
                    <a:pt x="6656018" y="5880342"/>
                  </a:lnTo>
                  <a:cubicBezTo>
                    <a:pt x="6833134" y="5886388"/>
                    <a:pt x="6819121" y="5877732"/>
                    <a:pt x="6923553" y="5876786"/>
                  </a:cubicBezTo>
                  <a:cubicBezTo>
                    <a:pt x="6983228" y="5876246"/>
                    <a:pt x="7067637" y="5877985"/>
                    <a:pt x="7153122" y="5878989"/>
                  </a:cubicBezTo>
                  <a:lnTo>
                    <a:pt x="7165956" y="5879048"/>
                  </a:lnTo>
                  <a:lnTo>
                    <a:pt x="7229155" y="5885185"/>
                  </a:lnTo>
                  <a:cubicBezTo>
                    <a:pt x="7327874" y="5891000"/>
                    <a:pt x="7459638" y="5889658"/>
                    <a:pt x="7591900" y="5886495"/>
                  </a:cubicBezTo>
                  <a:lnTo>
                    <a:pt x="7749093" y="5882084"/>
                  </a:lnTo>
                  <a:lnTo>
                    <a:pt x="7799701" y="5883303"/>
                  </a:lnTo>
                  <a:cubicBezTo>
                    <a:pt x="7934834" y="5886236"/>
                    <a:pt x="8077720" y="5887947"/>
                    <a:pt x="8190971" y="5883487"/>
                  </a:cubicBezTo>
                  <a:lnTo>
                    <a:pt x="8209715" y="5882256"/>
                  </a:lnTo>
                  <a:lnTo>
                    <a:pt x="8211653" y="5882321"/>
                  </a:lnTo>
                  <a:cubicBezTo>
                    <a:pt x="8362107" y="5888169"/>
                    <a:pt x="8547954" y="5894798"/>
                    <a:pt x="8794708" y="5884869"/>
                  </a:cubicBezTo>
                  <a:lnTo>
                    <a:pt x="8928596" y="5877912"/>
                  </a:lnTo>
                  <a:lnTo>
                    <a:pt x="8977660" y="5876786"/>
                  </a:lnTo>
                  <a:cubicBezTo>
                    <a:pt x="9040043" y="5872327"/>
                    <a:pt x="9095828" y="5869204"/>
                    <a:pt x="9148966" y="5867252"/>
                  </a:cubicBezTo>
                  <a:lnTo>
                    <a:pt x="9256403" y="5865514"/>
                  </a:lnTo>
                  <a:lnTo>
                    <a:pt x="9261387" y="5868719"/>
                  </a:lnTo>
                  <a:cubicBezTo>
                    <a:pt x="9266363" y="5871340"/>
                    <a:pt x="9276374" y="5874305"/>
                    <a:pt x="9306318" y="5876786"/>
                  </a:cubicBezTo>
                  <a:cubicBezTo>
                    <a:pt x="9366204" y="5881749"/>
                    <a:pt x="9438458" y="5878008"/>
                    <a:pt x="9517814" y="5874898"/>
                  </a:cubicBezTo>
                  <a:lnTo>
                    <a:pt x="9582932" y="5873304"/>
                  </a:lnTo>
                  <a:lnTo>
                    <a:pt x="9662364" y="5876786"/>
                  </a:lnTo>
                  <a:cubicBezTo>
                    <a:pt x="9953558" y="5891077"/>
                    <a:pt x="9978487" y="5868400"/>
                    <a:pt x="10127961" y="5876786"/>
                  </a:cubicBezTo>
                  <a:cubicBezTo>
                    <a:pt x="10202698" y="5880979"/>
                    <a:pt x="10264497" y="5881841"/>
                    <a:pt x="10321218" y="5881224"/>
                  </a:cubicBezTo>
                  <a:lnTo>
                    <a:pt x="10385058" y="5879483"/>
                  </a:lnTo>
                  <a:lnTo>
                    <a:pt x="10435791" y="5883085"/>
                  </a:lnTo>
                  <a:cubicBezTo>
                    <a:pt x="10531130" y="5887750"/>
                    <a:pt x="10644959" y="5887826"/>
                    <a:pt x="10765133" y="5886147"/>
                  </a:cubicBezTo>
                  <a:lnTo>
                    <a:pt x="10796105" y="5885533"/>
                  </a:lnTo>
                  <a:lnTo>
                    <a:pt x="10812912" y="5886069"/>
                  </a:lnTo>
                  <a:cubicBezTo>
                    <a:pt x="10959240" y="5890025"/>
                    <a:pt x="11123745" y="5890887"/>
                    <a:pt x="11250873" y="5876786"/>
                  </a:cubicBezTo>
                  <a:cubicBezTo>
                    <a:pt x="11408390" y="5881194"/>
                    <a:pt x="11540114" y="5749390"/>
                    <a:pt x="11542276" y="5585384"/>
                  </a:cubicBezTo>
                  <a:cubicBezTo>
                    <a:pt x="11529716" y="5377009"/>
                    <a:pt x="11556623" y="5164837"/>
                    <a:pt x="11542276" y="4978135"/>
                  </a:cubicBezTo>
                  <a:lnTo>
                    <a:pt x="11541394" y="4961149"/>
                  </a:lnTo>
                  <a:lnTo>
                    <a:pt x="11542276" y="4925331"/>
                  </a:lnTo>
                  <a:cubicBezTo>
                    <a:pt x="11544642" y="4850245"/>
                    <a:pt x="11542542" y="4736181"/>
                    <a:pt x="11540901" y="4608813"/>
                  </a:cubicBezTo>
                  <a:lnTo>
                    <a:pt x="11539401" y="4411351"/>
                  </a:lnTo>
                  <a:lnTo>
                    <a:pt x="11542276" y="4318082"/>
                  </a:lnTo>
                  <a:cubicBezTo>
                    <a:pt x="11551366" y="4028826"/>
                    <a:pt x="11556511" y="3912005"/>
                    <a:pt x="11542276" y="3658029"/>
                  </a:cubicBezTo>
                  <a:lnTo>
                    <a:pt x="11540805" y="3629511"/>
                  </a:lnTo>
                  <a:lnTo>
                    <a:pt x="11542276" y="3605225"/>
                  </a:lnTo>
                  <a:cubicBezTo>
                    <a:pt x="11563972" y="3320894"/>
                    <a:pt x="11515596" y="3285908"/>
                    <a:pt x="11542276" y="2997976"/>
                  </a:cubicBezTo>
                  <a:cubicBezTo>
                    <a:pt x="11548569" y="2953302"/>
                    <a:pt x="11551070" y="2912656"/>
                    <a:pt x="11551443" y="2873555"/>
                  </a:cubicBezTo>
                  <a:lnTo>
                    <a:pt x="11550656" y="2848397"/>
                  </a:lnTo>
                  <a:lnTo>
                    <a:pt x="11551961" y="2797798"/>
                  </a:lnTo>
                  <a:cubicBezTo>
                    <a:pt x="11552340" y="2735992"/>
                    <a:pt x="11550459" y="2678768"/>
                    <a:pt x="11548094" y="2625113"/>
                  </a:cubicBezTo>
                  <a:lnTo>
                    <a:pt x="11542298" y="2495736"/>
                  </a:lnTo>
                  <a:lnTo>
                    <a:pt x="11544990" y="2423024"/>
                  </a:lnTo>
                  <a:cubicBezTo>
                    <a:pt x="11545541" y="2400093"/>
                    <a:pt x="11545768" y="2378524"/>
                    <a:pt x="11545770" y="2357889"/>
                  </a:cubicBezTo>
                  <a:lnTo>
                    <a:pt x="11544683" y="2292335"/>
                  </a:lnTo>
                  <a:lnTo>
                    <a:pt x="11545969" y="2267976"/>
                  </a:lnTo>
                  <a:cubicBezTo>
                    <a:pt x="11552360" y="2119219"/>
                    <a:pt x="11552728" y="1921803"/>
                    <a:pt x="11546148" y="1757112"/>
                  </a:cubicBezTo>
                  <a:lnTo>
                    <a:pt x="11543297" y="1698778"/>
                  </a:lnTo>
                  <a:lnTo>
                    <a:pt x="11542830" y="1633233"/>
                  </a:lnTo>
                  <a:cubicBezTo>
                    <a:pt x="11541478" y="1498672"/>
                    <a:pt x="11539942" y="1356988"/>
                    <a:pt x="11542276" y="1229034"/>
                  </a:cubicBezTo>
                  <a:cubicBezTo>
                    <a:pt x="11543443" y="1165058"/>
                    <a:pt x="11544095" y="1095158"/>
                    <a:pt x="11544400" y="1021335"/>
                  </a:cubicBezTo>
                  <a:lnTo>
                    <a:pt x="11544410" y="964559"/>
                  </a:lnTo>
                  <a:lnTo>
                    <a:pt x="11545410" y="917338"/>
                  </a:lnTo>
                  <a:cubicBezTo>
                    <a:pt x="11549467" y="720595"/>
                    <a:pt x="11554328" y="424224"/>
                    <a:pt x="11542276" y="304960"/>
                  </a:cubicBezTo>
                  <a:cubicBezTo>
                    <a:pt x="11542069" y="282305"/>
                    <a:pt x="11539699" y="261225"/>
                    <a:pt x="11535416" y="241623"/>
                  </a:cubicBezTo>
                  <a:lnTo>
                    <a:pt x="11530096" y="225816"/>
                  </a:lnTo>
                  <a:lnTo>
                    <a:pt x="11526925" y="205207"/>
                  </a:lnTo>
                  <a:lnTo>
                    <a:pt x="11519302" y="193744"/>
                  </a:lnTo>
                  <a:lnTo>
                    <a:pt x="11517083" y="187149"/>
                  </a:lnTo>
                  <a:cubicBezTo>
                    <a:pt x="11509228" y="170403"/>
                    <a:pt x="11499713" y="155037"/>
                    <a:pt x="11488790" y="140952"/>
                  </a:cubicBezTo>
                  <a:lnTo>
                    <a:pt x="11473642" y="125075"/>
                  </a:lnTo>
                  <a:lnTo>
                    <a:pt x="11465273" y="112489"/>
                  </a:lnTo>
                  <a:cubicBezTo>
                    <a:pt x="11411395" y="56656"/>
                    <a:pt x="11334617" y="16413"/>
                    <a:pt x="11250873" y="13558"/>
                  </a:cubicBezTo>
                  <a:cubicBezTo>
                    <a:pt x="11229173" y="12884"/>
                    <a:pt x="11203117" y="12711"/>
                    <a:pt x="11174954" y="12789"/>
                  </a:cubicBezTo>
                  <a:lnTo>
                    <a:pt x="11115489" y="13286"/>
                  </a:lnTo>
                  <a:lnTo>
                    <a:pt x="11055277" y="12406"/>
                  </a:lnTo>
                  <a:cubicBezTo>
                    <a:pt x="11001675" y="11509"/>
                    <a:pt x="10959008" y="10995"/>
                    <a:pt x="10925288" y="13558"/>
                  </a:cubicBezTo>
                  <a:cubicBezTo>
                    <a:pt x="10924842" y="48863"/>
                    <a:pt x="10923108" y="72410"/>
                    <a:pt x="10925288" y="91175"/>
                  </a:cubicBezTo>
                  <a:cubicBezTo>
                    <a:pt x="10930831" y="92328"/>
                    <a:pt x="10933367" y="93025"/>
                    <a:pt x="10937084" y="93727"/>
                  </a:cubicBezTo>
                  <a:cubicBezTo>
                    <a:pt x="10959779" y="109537"/>
                    <a:pt x="10994166" y="139347"/>
                    <a:pt x="10989556" y="178571"/>
                  </a:cubicBezTo>
                  <a:cubicBezTo>
                    <a:pt x="10985485" y="235512"/>
                    <a:pt x="10942987" y="269438"/>
                    <a:pt x="10903642" y="270651"/>
                  </a:cubicBezTo>
                  <a:cubicBezTo>
                    <a:pt x="10893649" y="269430"/>
                    <a:pt x="10883076" y="266647"/>
                    <a:pt x="10872890" y="262263"/>
                  </a:cubicBezTo>
                  <a:lnTo>
                    <a:pt x="10861278" y="254916"/>
                  </a:lnTo>
                  <a:lnTo>
                    <a:pt x="10848138" y="244902"/>
                  </a:lnTo>
                  <a:cubicBezTo>
                    <a:pt x="10833660" y="228713"/>
                    <a:pt x="10823364" y="205761"/>
                    <a:pt x="10817728" y="178571"/>
                  </a:cubicBezTo>
                  <a:cubicBezTo>
                    <a:pt x="10820751" y="159693"/>
                    <a:pt x="10824971" y="141691"/>
                    <a:pt x="10832884" y="126804"/>
                  </a:cubicBezTo>
                  <a:lnTo>
                    <a:pt x="10839838" y="117634"/>
                  </a:lnTo>
                  <a:lnTo>
                    <a:pt x="10848974" y="107315"/>
                  </a:lnTo>
                  <a:cubicBezTo>
                    <a:pt x="10855634" y="101591"/>
                    <a:pt x="10862870" y="96946"/>
                    <a:pt x="10870200" y="93727"/>
                  </a:cubicBezTo>
                  <a:cubicBezTo>
                    <a:pt x="10873724" y="92773"/>
                    <a:pt x="10877362" y="91577"/>
                    <a:pt x="10881997" y="91175"/>
                  </a:cubicBezTo>
                  <a:cubicBezTo>
                    <a:pt x="10882054" y="77765"/>
                    <a:pt x="10882749" y="66142"/>
                    <a:pt x="10883082" y="53981"/>
                  </a:cubicBezTo>
                  <a:lnTo>
                    <a:pt x="10882734" y="41050"/>
                  </a:lnTo>
                  <a:lnTo>
                    <a:pt x="10882911" y="35717"/>
                  </a:lnTo>
                  <a:cubicBezTo>
                    <a:pt x="10882932" y="29266"/>
                    <a:pt x="10882702" y="22089"/>
                    <a:pt x="10881997" y="13558"/>
                  </a:cubicBezTo>
                  <a:cubicBezTo>
                    <a:pt x="10798906" y="8644"/>
                    <a:pt x="10740905" y="9777"/>
                    <a:pt x="10679789" y="11572"/>
                  </a:cubicBezTo>
                  <a:lnTo>
                    <a:pt x="10584611" y="14027"/>
                  </a:lnTo>
                  <a:lnTo>
                    <a:pt x="10573642" y="13727"/>
                  </a:lnTo>
                  <a:cubicBezTo>
                    <a:pt x="10540225" y="13064"/>
                    <a:pt x="10503253" y="12800"/>
                    <a:pt x="10458888" y="13558"/>
                  </a:cubicBezTo>
                  <a:cubicBezTo>
                    <a:pt x="10459314" y="47288"/>
                    <a:pt x="10455723" y="75219"/>
                    <a:pt x="10458888" y="91175"/>
                  </a:cubicBezTo>
                  <a:cubicBezTo>
                    <a:pt x="10464405" y="92495"/>
                    <a:pt x="10467253" y="92793"/>
                    <a:pt x="10470685" y="93727"/>
                  </a:cubicBezTo>
                  <a:lnTo>
                    <a:pt x="10510773" y="131311"/>
                  </a:lnTo>
                  <a:lnTo>
                    <a:pt x="10523156" y="178571"/>
                  </a:lnTo>
                  <a:cubicBezTo>
                    <a:pt x="10522906" y="223005"/>
                    <a:pt x="10476282" y="276730"/>
                    <a:pt x="10437243" y="270651"/>
                  </a:cubicBezTo>
                  <a:cubicBezTo>
                    <a:pt x="10391227" y="263111"/>
                    <a:pt x="10352005" y="222656"/>
                    <a:pt x="10351329" y="178571"/>
                  </a:cubicBezTo>
                  <a:cubicBezTo>
                    <a:pt x="10347228" y="144672"/>
                    <a:pt x="10376190" y="108771"/>
                    <a:pt x="10403801" y="93727"/>
                  </a:cubicBezTo>
                  <a:cubicBezTo>
                    <a:pt x="10409448" y="92524"/>
                    <a:pt x="10413151" y="91557"/>
                    <a:pt x="10415598" y="91175"/>
                  </a:cubicBezTo>
                  <a:cubicBezTo>
                    <a:pt x="10418854" y="66450"/>
                    <a:pt x="10415365" y="31901"/>
                    <a:pt x="10415598" y="13558"/>
                  </a:cubicBezTo>
                  <a:cubicBezTo>
                    <a:pt x="10329704" y="4381"/>
                    <a:pt x="10255020" y="6451"/>
                    <a:pt x="10186263" y="9781"/>
                  </a:cubicBezTo>
                  <a:lnTo>
                    <a:pt x="10157012" y="11161"/>
                  </a:lnTo>
                  <a:lnTo>
                    <a:pt x="10105796" y="10053"/>
                  </a:lnTo>
                  <a:cubicBezTo>
                    <a:pt x="10073522" y="10054"/>
                    <a:pt x="10037306" y="10964"/>
                    <a:pt x="9992490" y="13558"/>
                  </a:cubicBezTo>
                  <a:cubicBezTo>
                    <a:pt x="9989213" y="31296"/>
                    <a:pt x="9989173" y="55807"/>
                    <a:pt x="9992490" y="91175"/>
                  </a:cubicBezTo>
                  <a:cubicBezTo>
                    <a:pt x="9995683" y="92213"/>
                    <a:pt x="9999151" y="92188"/>
                    <a:pt x="10004286" y="93727"/>
                  </a:cubicBezTo>
                  <a:lnTo>
                    <a:pt x="10033995" y="118021"/>
                  </a:lnTo>
                  <a:lnTo>
                    <a:pt x="10040161" y="125480"/>
                  </a:lnTo>
                  <a:cubicBezTo>
                    <a:pt x="10049683" y="140774"/>
                    <a:pt x="10055992" y="159624"/>
                    <a:pt x="10056757" y="178571"/>
                  </a:cubicBezTo>
                  <a:cubicBezTo>
                    <a:pt x="10052783" y="219102"/>
                    <a:pt x="10009928" y="267208"/>
                    <a:pt x="9970844" y="270651"/>
                  </a:cubicBezTo>
                  <a:cubicBezTo>
                    <a:pt x="9956550" y="269719"/>
                    <a:pt x="9944350" y="266458"/>
                    <a:pt x="9934011" y="261352"/>
                  </a:cubicBezTo>
                  <a:lnTo>
                    <a:pt x="9913783" y="245294"/>
                  </a:lnTo>
                  <a:lnTo>
                    <a:pt x="9896106" y="216276"/>
                  </a:lnTo>
                  <a:cubicBezTo>
                    <a:pt x="9891105" y="204699"/>
                    <a:pt x="9887337" y="191918"/>
                    <a:pt x="9884930" y="178571"/>
                  </a:cubicBezTo>
                  <a:lnTo>
                    <a:pt x="9898608" y="128170"/>
                  </a:lnTo>
                  <a:lnTo>
                    <a:pt x="9907318" y="117699"/>
                  </a:lnTo>
                  <a:lnTo>
                    <a:pt x="9916422" y="107465"/>
                  </a:lnTo>
                  <a:lnTo>
                    <a:pt x="9937402" y="93727"/>
                  </a:lnTo>
                  <a:cubicBezTo>
                    <a:pt x="9942513" y="92222"/>
                    <a:pt x="9943759" y="92305"/>
                    <a:pt x="9949199" y="91175"/>
                  </a:cubicBezTo>
                  <a:cubicBezTo>
                    <a:pt x="9951333" y="73055"/>
                    <a:pt x="9949182" y="48075"/>
                    <a:pt x="9949199" y="13558"/>
                  </a:cubicBezTo>
                  <a:cubicBezTo>
                    <a:pt x="9847244" y="8796"/>
                    <a:pt x="9780874" y="12458"/>
                    <a:pt x="9720289" y="15479"/>
                  </a:cubicBezTo>
                  <a:lnTo>
                    <a:pt x="9647321" y="17838"/>
                  </a:lnTo>
                  <a:lnTo>
                    <a:pt x="9628340" y="17135"/>
                  </a:lnTo>
                  <a:cubicBezTo>
                    <a:pt x="9591471" y="15581"/>
                    <a:pt x="9556590" y="14136"/>
                    <a:pt x="9526091" y="13558"/>
                  </a:cubicBezTo>
                  <a:cubicBezTo>
                    <a:pt x="9529199" y="51062"/>
                    <a:pt x="9522666" y="64237"/>
                    <a:pt x="9526091" y="91175"/>
                  </a:cubicBezTo>
                  <a:cubicBezTo>
                    <a:pt x="9529286" y="92292"/>
                    <a:pt x="9532673" y="92639"/>
                    <a:pt x="9537885" y="93727"/>
                  </a:cubicBezTo>
                  <a:lnTo>
                    <a:pt x="9566201" y="118866"/>
                  </a:lnTo>
                  <a:lnTo>
                    <a:pt x="9574348" y="129354"/>
                  </a:lnTo>
                  <a:cubicBezTo>
                    <a:pt x="9583441" y="144538"/>
                    <a:pt x="9589125" y="161987"/>
                    <a:pt x="9590358" y="178571"/>
                  </a:cubicBezTo>
                  <a:cubicBezTo>
                    <a:pt x="9590570" y="228257"/>
                    <a:pt x="9552296" y="268465"/>
                    <a:pt x="9504443" y="270651"/>
                  </a:cubicBezTo>
                  <a:cubicBezTo>
                    <a:pt x="9457088" y="258771"/>
                    <a:pt x="9426081" y="236664"/>
                    <a:pt x="9418530" y="178571"/>
                  </a:cubicBezTo>
                  <a:cubicBezTo>
                    <a:pt x="9418293" y="138552"/>
                    <a:pt x="9438475" y="115075"/>
                    <a:pt x="9471002" y="93727"/>
                  </a:cubicBezTo>
                  <a:cubicBezTo>
                    <a:pt x="9474551" y="92919"/>
                    <a:pt x="9476917" y="92442"/>
                    <a:pt x="9482800" y="91175"/>
                  </a:cubicBezTo>
                  <a:cubicBezTo>
                    <a:pt x="9480677" y="56804"/>
                    <a:pt x="9481895" y="48180"/>
                    <a:pt x="9482800" y="13558"/>
                  </a:cubicBezTo>
                  <a:cubicBezTo>
                    <a:pt x="9307027" y="7690"/>
                    <a:pt x="9180032" y="-7518"/>
                    <a:pt x="9059693" y="13558"/>
                  </a:cubicBezTo>
                  <a:cubicBezTo>
                    <a:pt x="9063327" y="44660"/>
                    <a:pt x="9058046" y="58996"/>
                    <a:pt x="9059693" y="91175"/>
                  </a:cubicBezTo>
                  <a:cubicBezTo>
                    <a:pt x="9064642" y="92343"/>
                    <a:pt x="9066003" y="92525"/>
                    <a:pt x="9071486" y="93727"/>
                  </a:cubicBezTo>
                  <a:cubicBezTo>
                    <a:pt x="9102151" y="109886"/>
                    <a:pt x="9121918" y="145551"/>
                    <a:pt x="9123960" y="178571"/>
                  </a:cubicBezTo>
                  <a:cubicBezTo>
                    <a:pt x="9123613" y="203389"/>
                    <a:pt x="9115041" y="228032"/>
                    <a:pt x="9100102" y="245660"/>
                  </a:cubicBezTo>
                  <a:lnTo>
                    <a:pt x="9083538" y="258150"/>
                  </a:lnTo>
                  <a:lnTo>
                    <a:pt x="9071713" y="266174"/>
                  </a:lnTo>
                  <a:lnTo>
                    <a:pt x="9038045" y="270651"/>
                  </a:lnTo>
                  <a:cubicBezTo>
                    <a:pt x="8989536" y="260152"/>
                    <a:pt x="8947444" y="234570"/>
                    <a:pt x="8952131" y="178571"/>
                  </a:cubicBezTo>
                  <a:cubicBezTo>
                    <a:pt x="8954867" y="137618"/>
                    <a:pt x="8970486" y="113284"/>
                    <a:pt x="9004605" y="93727"/>
                  </a:cubicBezTo>
                  <a:cubicBezTo>
                    <a:pt x="9008536" y="92304"/>
                    <a:pt x="9011579" y="92590"/>
                    <a:pt x="9016401" y="91175"/>
                  </a:cubicBezTo>
                  <a:cubicBezTo>
                    <a:pt x="9019455" y="68867"/>
                    <a:pt x="9018895" y="39431"/>
                    <a:pt x="9016401" y="13558"/>
                  </a:cubicBezTo>
                  <a:cubicBezTo>
                    <a:pt x="8836941" y="-3926"/>
                    <a:pt x="8766622" y="21452"/>
                    <a:pt x="8593293" y="13558"/>
                  </a:cubicBezTo>
                  <a:cubicBezTo>
                    <a:pt x="8591940" y="35069"/>
                    <a:pt x="8593622" y="70297"/>
                    <a:pt x="8593293" y="91175"/>
                  </a:cubicBezTo>
                  <a:cubicBezTo>
                    <a:pt x="8598412" y="92670"/>
                    <a:pt x="8599284" y="92657"/>
                    <a:pt x="8605088" y="93727"/>
                  </a:cubicBezTo>
                  <a:cubicBezTo>
                    <a:pt x="8634428" y="113823"/>
                    <a:pt x="8664288" y="137874"/>
                    <a:pt x="8657561" y="178571"/>
                  </a:cubicBezTo>
                  <a:cubicBezTo>
                    <a:pt x="8652783" y="218715"/>
                    <a:pt x="8626107" y="268583"/>
                    <a:pt x="8571646" y="270651"/>
                  </a:cubicBezTo>
                  <a:cubicBezTo>
                    <a:pt x="8535476" y="275443"/>
                    <a:pt x="8480798" y="229645"/>
                    <a:pt x="8485732" y="178571"/>
                  </a:cubicBezTo>
                  <a:lnTo>
                    <a:pt x="8500667" y="127659"/>
                  </a:lnTo>
                  <a:lnTo>
                    <a:pt x="8538205" y="93727"/>
                  </a:lnTo>
                  <a:cubicBezTo>
                    <a:pt x="8541855" y="93332"/>
                    <a:pt x="8546589" y="91966"/>
                    <a:pt x="8550001" y="91175"/>
                  </a:cubicBezTo>
                  <a:cubicBezTo>
                    <a:pt x="8550692" y="53621"/>
                    <a:pt x="8548799" y="41455"/>
                    <a:pt x="8550001" y="13558"/>
                  </a:cubicBezTo>
                  <a:cubicBezTo>
                    <a:pt x="8367666" y="7251"/>
                    <a:pt x="8309184" y="-5024"/>
                    <a:pt x="8126895" y="13558"/>
                  </a:cubicBezTo>
                  <a:cubicBezTo>
                    <a:pt x="8127018" y="48544"/>
                    <a:pt x="8124180" y="56729"/>
                    <a:pt x="8126895" y="91175"/>
                  </a:cubicBezTo>
                  <a:cubicBezTo>
                    <a:pt x="8130941" y="91943"/>
                    <a:pt x="8133064" y="92500"/>
                    <a:pt x="8138689" y="93727"/>
                  </a:cubicBezTo>
                  <a:cubicBezTo>
                    <a:pt x="8171531" y="106910"/>
                    <a:pt x="8185665" y="133291"/>
                    <a:pt x="8191162" y="178571"/>
                  </a:cubicBezTo>
                  <a:cubicBezTo>
                    <a:pt x="8192466" y="190986"/>
                    <a:pt x="8191017" y="202657"/>
                    <a:pt x="8187293" y="213253"/>
                  </a:cubicBezTo>
                  <a:lnTo>
                    <a:pt x="8177823" y="228514"/>
                  </a:lnTo>
                  <a:lnTo>
                    <a:pt x="8166312" y="243906"/>
                  </a:lnTo>
                  <a:lnTo>
                    <a:pt x="8164230" y="245362"/>
                  </a:lnTo>
                  <a:lnTo>
                    <a:pt x="8136061" y="262679"/>
                  </a:lnTo>
                  <a:lnTo>
                    <a:pt x="8105248" y="270651"/>
                  </a:lnTo>
                  <a:cubicBezTo>
                    <a:pt x="8057769" y="268521"/>
                    <a:pt x="8029652" y="236750"/>
                    <a:pt x="8019334" y="178571"/>
                  </a:cubicBezTo>
                  <a:cubicBezTo>
                    <a:pt x="8026279" y="145219"/>
                    <a:pt x="8041562" y="110948"/>
                    <a:pt x="8071807" y="93727"/>
                  </a:cubicBezTo>
                  <a:cubicBezTo>
                    <a:pt x="8074856" y="93186"/>
                    <a:pt x="8078553" y="92048"/>
                    <a:pt x="8083602" y="91175"/>
                  </a:cubicBezTo>
                  <a:cubicBezTo>
                    <a:pt x="8082705" y="61499"/>
                    <a:pt x="8084133" y="32737"/>
                    <a:pt x="8083602" y="13558"/>
                  </a:cubicBezTo>
                  <a:cubicBezTo>
                    <a:pt x="7934672" y="5866"/>
                    <a:pt x="7753322" y="13619"/>
                    <a:pt x="7660496" y="13558"/>
                  </a:cubicBezTo>
                  <a:cubicBezTo>
                    <a:pt x="7658712" y="32473"/>
                    <a:pt x="7659569" y="53642"/>
                    <a:pt x="7660496" y="91175"/>
                  </a:cubicBezTo>
                  <a:cubicBezTo>
                    <a:pt x="7664761" y="92503"/>
                    <a:pt x="7668314" y="92595"/>
                    <a:pt x="7672291" y="93727"/>
                  </a:cubicBezTo>
                  <a:cubicBezTo>
                    <a:pt x="7704299" y="113397"/>
                    <a:pt x="7716347" y="139274"/>
                    <a:pt x="7724762" y="178571"/>
                  </a:cubicBezTo>
                  <a:cubicBezTo>
                    <a:pt x="7726535" y="221857"/>
                    <a:pt x="7685230" y="272895"/>
                    <a:pt x="7638849" y="270651"/>
                  </a:cubicBezTo>
                  <a:cubicBezTo>
                    <a:pt x="7601169" y="264317"/>
                    <a:pt x="7557613" y="236846"/>
                    <a:pt x="7552934" y="178571"/>
                  </a:cubicBezTo>
                  <a:lnTo>
                    <a:pt x="7569824" y="126400"/>
                  </a:lnTo>
                  <a:lnTo>
                    <a:pt x="7605408" y="93727"/>
                  </a:lnTo>
                  <a:cubicBezTo>
                    <a:pt x="7608627" y="92907"/>
                    <a:pt x="7613043" y="91691"/>
                    <a:pt x="7617204" y="91175"/>
                  </a:cubicBezTo>
                  <a:cubicBezTo>
                    <a:pt x="7614109" y="61208"/>
                    <a:pt x="7618049" y="37134"/>
                    <a:pt x="7617204" y="13558"/>
                  </a:cubicBezTo>
                  <a:cubicBezTo>
                    <a:pt x="7534392" y="5390"/>
                    <a:pt x="7461769" y="455"/>
                    <a:pt x="7393272" y="29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 descr="의류, 클립아트, 사람, 만화 영화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F01BBF3-13E1-8416-4B04-6349610A5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701" y="3773056"/>
            <a:ext cx="4423793" cy="3317844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9FCCC4CF-6CAA-CD5E-0EF0-DBC4CD145C12}"/>
              </a:ext>
            </a:extLst>
          </p:cNvPr>
          <p:cNvSpPr/>
          <p:nvPr/>
        </p:nvSpPr>
        <p:spPr>
          <a:xfrm>
            <a:off x="1919536" y="2033901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base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spc="-3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장애인학대 및 장애인 대상 성범죄 </a:t>
            </a:r>
            <a:endParaRPr lang="en-US" altLang="ko-KR" sz="4000" spc="-300" dirty="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  <a:p>
            <a:pPr marR="0" lvl="0" indent="0" algn="ctr" fontAlgn="base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spc="-3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예방과 신고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FA2ABF1C-F912-A12F-7535-47F623A53E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048" b="23048"/>
          <a:stretch>
            <a:fillRect/>
          </a:stretch>
        </p:blipFill>
        <p:spPr>
          <a:xfrm>
            <a:off x="9048328" y="1448766"/>
            <a:ext cx="1400587" cy="40939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E416F2FE-91DE-8B30-9C12-347A2DD17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1492629"/>
            <a:ext cx="1977789" cy="341696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EB905F3E-B206-A350-8873-02FDE59E8FC8}"/>
              </a:ext>
            </a:extLst>
          </p:cNvPr>
          <p:cNvSpPr/>
          <p:nvPr/>
        </p:nvSpPr>
        <p:spPr>
          <a:xfrm>
            <a:off x="4655840" y="3430746"/>
            <a:ext cx="2880320" cy="523187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bg1"/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rPr>
              <a:t>1644-8295</a:t>
            </a:r>
            <a:endParaRPr lang="ko-KR" altLang="en-US" dirty="0">
              <a:ln>
                <a:solidFill>
                  <a:srgbClr val="F57B20">
                    <a:alpha val="0"/>
                  </a:srgbClr>
                </a:solidFill>
              </a:ln>
              <a:solidFill>
                <a:schemeClr val="bg1"/>
              </a:solidFill>
              <a:latin typeface="나눔스퀘어라운드 ExtraBold" panose="020B0600000101010101" pitchFamily="50" charset="-127"/>
              <a:ea typeface="나눔스퀘어라운드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2928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5E886-4C47-D048-D65A-07C13568D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>
            <a:extLst>
              <a:ext uri="{FF2B5EF4-FFF2-40B4-BE49-F238E27FC236}">
                <a16:creationId xmlns:a16="http://schemas.microsoft.com/office/drawing/2014/main" id="{B49522D6-DD89-D3F8-6EBB-D43757897625}"/>
              </a:ext>
            </a:extLst>
          </p:cNvPr>
          <p:cNvGrpSpPr/>
          <p:nvPr/>
        </p:nvGrpSpPr>
        <p:grpSpPr>
          <a:xfrm>
            <a:off x="9048328" y="188640"/>
            <a:ext cx="4104457" cy="652118"/>
            <a:chOff x="3169415" y="4579679"/>
            <a:chExt cx="5886052" cy="1039445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32074679-D650-3497-BD78-68F77DBB25EB}"/>
                </a:ext>
              </a:extLst>
            </p:cNvPr>
            <p:cNvSpPr/>
            <p:nvPr/>
          </p:nvSpPr>
          <p:spPr>
            <a:xfrm>
              <a:off x="4924309" y="4579679"/>
              <a:ext cx="2376264" cy="515556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/>
              <a:r>
                <a:rPr lang="ko-KR" altLang="en-US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+mn-ea"/>
                </a:rPr>
                <a:t>장애인학대신고</a:t>
              </a:r>
              <a:endParaRPr kumimoji="0" lang="ko-KR" altLang="en-US" sz="1600" b="1" i="0" u="none" strike="noStrike" kern="1200" cap="none" spc="-150" normalizeH="0" baseline="0" noProof="0" dirty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535995E-4477-9F3D-D14B-F7E7EF79BC34}"/>
                </a:ext>
              </a:extLst>
            </p:cNvPr>
            <p:cNvSpPr txBox="1"/>
            <p:nvPr/>
          </p:nvSpPr>
          <p:spPr>
            <a:xfrm>
              <a:off x="3169415" y="5079485"/>
              <a:ext cx="5886052" cy="5396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n>
                    <a:solidFill>
                      <a:srgbClr val="F57B2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나눔스퀘어라운드 ExtraBold" panose="020B0600000101010101" pitchFamily="50" charset="-127"/>
                  <a:ea typeface="나눔스퀘어라운드 ExtraBold" panose="020B0600000101010101" pitchFamily="50" charset="-127"/>
                </a:rPr>
                <a:t>1644-8295</a:t>
              </a:r>
              <a:endParaRPr lang="ko-KR" altLang="en-US" sz="1600" dirty="0">
                <a:ln>
                  <a:solidFill>
                    <a:srgbClr val="F57B2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나눔스퀘어라운드 ExtraBold" panose="020B0600000101010101" pitchFamily="50" charset="-127"/>
                <a:ea typeface="나눔스퀘어라운드 ExtraBold" panose="020B0600000101010101" pitchFamily="50" charset="-127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05514856-97B9-1FC4-B656-05CFF3C1A667}"/>
              </a:ext>
            </a:extLst>
          </p:cNvPr>
          <p:cNvGrpSpPr/>
          <p:nvPr/>
        </p:nvGrpSpPr>
        <p:grpSpPr>
          <a:xfrm>
            <a:off x="479376" y="2914080"/>
            <a:ext cx="5576114" cy="1646605"/>
            <a:chOff x="3307943" y="1024144"/>
            <a:chExt cx="5576114" cy="164660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15DB7E-0AA0-A35B-5FAE-1C1F628461A8}"/>
                </a:ext>
              </a:extLst>
            </p:cNvPr>
            <p:cNvSpPr txBox="1"/>
            <p:nvPr/>
          </p:nvSpPr>
          <p:spPr bwMode="auto">
            <a:xfrm>
              <a:off x="3307943" y="1024144"/>
              <a:ext cx="5576114" cy="16466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다양성 존중 </a:t>
              </a:r>
              <a:endParaRPr lang="en-US" altLang="ko-KR" sz="4800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latin typeface="+mj-ea"/>
                <a:ea typeface="+mj-ea"/>
              </a:endParaRPr>
            </a:p>
            <a:p>
              <a:pPr algn="ctr">
                <a:spcBef>
                  <a:spcPts val="600"/>
                </a:spcBef>
              </a:pPr>
              <a:r>
                <a:rPr lang="en-US" altLang="ko-KR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= </a:t>
              </a:r>
              <a:r>
                <a:rPr lang="ko-KR" altLang="en-US" sz="4800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latin typeface="+mj-ea"/>
                  <a:ea typeface="+mj-ea"/>
                </a:rPr>
                <a:t>인권 존중</a:t>
              </a:r>
            </a:p>
          </p:txBody>
        </p:sp>
        <p:cxnSp>
          <p:nvCxnSpPr>
            <p:cNvPr id="2" name="직선 연결선 1">
              <a:extLst>
                <a:ext uri="{FF2B5EF4-FFF2-40B4-BE49-F238E27FC236}">
                  <a16:creationId xmlns:a16="http://schemas.microsoft.com/office/drawing/2014/main" id="{A63BD594-47A5-B0AA-4CCC-F0DF52A95389}"/>
                </a:ext>
              </a:extLst>
            </p:cNvPr>
            <p:cNvCxnSpPr>
              <a:cxnSpLocks/>
            </p:cNvCxnSpPr>
            <p:nvPr/>
          </p:nvCxnSpPr>
          <p:spPr>
            <a:xfrm>
              <a:off x="3918000" y="2664423"/>
              <a:ext cx="435600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82404BA-EC39-6EAE-4DE1-7E89493515C6}"/>
              </a:ext>
            </a:extLst>
          </p:cNvPr>
          <p:cNvGrpSpPr/>
          <p:nvPr/>
        </p:nvGrpSpPr>
        <p:grpSpPr>
          <a:xfrm>
            <a:off x="5640363" y="2496234"/>
            <a:ext cx="5445428" cy="2482295"/>
            <a:chOff x="5911474" y="1841057"/>
            <a:chExt cx="5445428" cy="2482295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D2D52981-2CAA-2625-E532-F855FF9839DB}"/>
                </a:ext>
              </a:extLst>
            </p:cNvPr>
            <p:cNvSpPr/>
            <p:nvPr/>
          </p:nvSpPr>
          <p:spPr bwMode="auto">
            <a:xfrm>
              <a:off x="5911474" y="1841057"/>
              <a:ext cx="5445428" cy="535955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 latinLnBrk="0">
                <a:spcBef>
                  <a:spcPts val="500"/>
                </a:spcBef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+mn-ea"/>
                </a:rPr>
                <a:t>모든 사람</a:t>
              </a:r>
              <a:endParaRPr lang="ko-KR" altLang="en-US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1965E9D-F051-EA8F-6535-7B20617AB9A5}"/>
                </a:ext>
              </a:extLst>
            </p:cNvPr>
            <p:cNvSpPr txBox="1"/>
            <p:nvPr/>
          </p:nvSpPr>
          <p:spPr bwMode="auto">
            <a:xfrm>
              <a:off x="6280529" y="2599803"/>
              <a:ext cx="4784024" cy="17235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동등한 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  <a:ea typeface="+mn-ea"/>
                </a:rPr>
                <a:t>권리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와 </a:t>
              </a:r>
              <a:endParaRPr lang="en-US" altLang="ko-KR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rgbClr val="FF6600"/>
                  </a:solidFill>
                  <a:latin typeface="+mn-ea"/>
                  <a:ea typeface="+mn-ea"/>
                </a:rPr>
                <a:t>존엄</a:t>
              </a: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을 가진 </a:t>
              </a:r>
              <a:endParaRPr lang="en-US" altLang="ko-KR" sz="3200" b="1" spc="-100" dirty="0">
                <a:ln>
                  <a:solidFill>
                    <a:schemeClr val="bg1">
                      <a:lumMod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endParaRPr>
            </a:p>
            <a:p>
              <a:pPr algn="ctr" eaLnBrk="1" fontAlgn="auto" hangingPunct="1">
                <a:spcBef>
                  <a:spcPts val="600"/>
                </a:spcBef>
                <a:spcAft>
                  <a:spcPts val="0"/>
                </a:spcAft>
              </a:pPr>
              <a:r>
                <a:rPr lang="ko-KR" altLang="en-US" sz="3200" b="1" spc="-100" dirty="0">
                  <a:ln>
                    <a:solidFill>
                      <a:schemeClr val="bg1">
                        <a:lumMod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우리 사회의 구성원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2606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3">
      <a:majorFont>
        <a:latin typeface="나눔스퀘어라운드 ExtraBold"/>
        <a:ea typeface="나눔스퀘어라운드 ExtraBold"/>
        <a:cs typeface=""/>
      </a:majorFont>
      <a:minorFont>
        <a:latin typeface="나눔스퀘어라운드 Bold"/>
        <a:ea typeface="나눔스퀘어라운드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9383</TotalTime>
  <Words>5101</Words>
  <Application>Microsoft Office PowerPoint</Application>
  <PresentationFormat>와이드스크린</PresentationFormat>
  <Paragraphs>865</Paragraphs>
  <Slides>86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86</vt:i4>
      </vt:variant>
    </vt:vector>
  </HeadingPairs>
  <TitlesOfParts>
    <vt:vector size="95" baseType="lpstr">
      <vt:lpstr>나눔스퀘어라운드 Bold</vt:lpstr>
      <vt:lpstr>나눔스퀘어 Bold</vt:lpstr>
      <vt:lpstr>굴림체</vt:lpstr>
      <vt:lpstr>Arial</vt:lpstr>
      <vt:lpstr>나눔스퀘어 ExtraBold</vt:lpstr>
      <vt:lpstr>맑은 고딕</vt:lpstr>
      <vt:lpstr>나눔스퀘어</vt:lpstr>
      <vt:lpstr>나눔스퀘어라운드 ExtraBold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susoft</dc:creator>
  <cp:lastModifiedBy>연호 류</cp:lastModifiedBy>
  <cp:revision>1149</cp:revision>
  <cp:lastPrinted>2022-05-31T08:16:43Z</cp:lastPrinted>
  <dcterms:created xsi:type="dcterms:W3CDTF">2014-10-31T01:44:11Z</dcterms:created>
  <dcterms:modified xsi:type="dcterms:W3CDTF">2026-03-11T06:24:40Z</dcterms:modified>
</cp:coreProperties>
</file>